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7" r:id="rId2"/>
    <p:sldId id="258" r:id="rId3"/>
    <p:sldId id="259"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3" d="100"/>
          <a:sy n="73" d="100"/>
        </p:scale>
        <p:origin x="-129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12984F-C456-4D9B-BFDC-707BCB2425F8}" type="datetimeFigureOut">
              <a:rPr lang="en-US" smtClean="0"/>
              <a:t>4/6/2023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7F4BC5-EEE8-4B66-868C-4FD2C565360E}"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Easy Questions </a:t>
            </a:r>
            <a:endParaRPr lang="en-US" dirty="0"/>
          </a:p>
        </p:txBody>
      </p:sp>
      <p:sp>
        <p:nvSpPr>
          <p:cNvPr id="4" name="Slide Number Placeholder 3"/>
          <p:cNvSpPr>
            <a:spLocks noGrp="1"/>
          </p:cNvSpPr>
          <p:nvPr>
            <p:ph type="sldNum" sz="quarter" idx="10"/>
          </p:nvPr>
        </p:nvSpPr>
        <p:spPr/>
        <p:txBody>
          <a:bodyPr/>
          <a:lstStyle/>
          <a:p>
            <a:fld id="{A77F4BC5-EEE8-4B66-868C-4FD2C565360E}"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Moderate Questions</a:t>
            </a:r>
            <a:endParaRPr lang="en-US" dirty="0"/>
          </a:p>
        </p:txBody>
      </p:sp>
      <p:sp>
        <p:nvSpPr>
          <p:cNvPr id="4" name="Slide Number Placeholder 3"/>
          <p:cNvSpPr>
            <a:spLocks noGrp="1"/>
          </p:cNvSpPr>
          <p:nvPr>
            <p:ph type="sldNum" sz="quarter" idx="10"/>
          </p:nvPr>
        </p:nvSpPr>
        <p:spPr/>
        <p:txBody>
          <a:bodyPr/>
          <a:lstStyle/>
          <a:p>
            <a:fld id="{A77F4BC5-EEE8-4B66-868C-4FD2C565360E}"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Advance Questions</a:t>
            </a:r>
            <a:endParaRPr lang="en-US" dirty="0"/>
          </a:p>
        </p:txBody>
      </p:sp>
      <p:sp>
        <p:nvSpPr>
          <p:cNvPr id="4" name="Slide Number Placeholder 3"/>
          <p:cNvSpPr>
            <a:spLocks noGrp="1"/>
          </p:cNvSpPr>
          <p:nvPr>
            <p:ph type="sldNum" sz="quarter" idx="10"/>
          </p:nvPr>
        </p:nvSpPr>
        <p:spPr/>
        <p:txBody>
          <a:bodyPr/>
          <a:lstStyle/>
          <a:p>
            <a:fld id="{A77F4BC5-EEE8-4B66-868C-4FD2C565360E}" type="slidenum">
              <a:rPr lang="en-US" smtClean="0"/>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57E9166-3010-4EA2-B211-737BFF16B47E}"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D83F53-70C8-40AD-8654-00B822B5227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7E9166-3010-4EA2-B211-737BFF16B47E}"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D83F53-70C8-40AD-8654-00B822B5227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7E9166-3010-4EA2-B211-737BFF16B47E}"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D83F53-70C8-40AD-8654-00B822B5227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7E9166-3010-4EA2-B211-737BFF16B47E}"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D83F53-70C8-40AD-8654-00B822B5227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7E9166-3010-4EA2-B211-737BFF16B47E}"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D83F53-70C8-40AD-8654-00B822B5227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57E9166-3010-4EA2-B211-737BFF16B47E}" type="datetimeFigureOut">
              <a:rPr lang="en-US" smtClean="0"/>
              <a:t>4/6/2023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D83F53-70C8-40AD-8654-00B822B5227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57E9166-3010-4EA2-B211-737BFF16B47E}" type="datetimeFigureOut">
              <a:rPr lang="en-US" smtClean="0"/>
              <a:t>4/6/2023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D83F53-70C8-40AD-8654-00B822B5227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57E9166-3010-4EA2-B211-737BFF16B47E}" type="datetimeFigureOut">
              <a:rPr lang="en-US" smtClean="0"/>
              <a:t>4/6/2023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D83F53-70C8-40AD-8654-00B822B5227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7E9166-3010-4EA2-B211-737BFF16B47E}" type="datetimeFigureOut">
              <a:rPr lang="en-US" smtClean="0"/>
              <a:t>4/6/2023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D83F53-70C8-40AD-8654-00B822B5227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7E9166-3010-4EA2-B211-737BFF16B47E}" type="datetimeFigureOut">
              <a:rPr lang="en-US" smtClean="0"/>
              <a:t>4/6/2023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D83F53-70C8-40AD-8654-00B822B5227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7E9166-3010-4EA2-B211-737BFF16B47E}" type="datetimeFigureOut">
              <a:rPr lang="en-US" smtClean="0"/>
              <a:t>4/6/2023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D83F53-70C8-40AD-8654-00B822B5227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7E9166-3010-4EA2-B211-737BFF16B47E}" type="datetimeFigureOut">
              <a:rPr lang="en-US" smtClean="0"/>
              <a:t>4/6/2023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D83F53-70C8-40AD-8654-00B822B5227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609600"/>
            <a:ext cx="8610600" cy="646331"/>
          </a:xfrm>
          <a:prstGeom prst="rect">
            <a:avLst/>
          </a:prstGeom>
        </p:spPr>
        <p:txBody>
          <a:bodyPr wrap="square">
            <a:spAutoFit/>
          </a:bodyPr>
          <a:lstStyle/>
          <a:p>
            <a:r>
              <a:rPr lang="en-US" sz="3600" b="1" dirty="0" smtClean="0"/>
              <a:t>SQL PROJECT- MUSIC STORE DATA ANALYSIS</a:t>
            </a:r>
            <a:endParaRPr lang="en-US" sz="3600" b="1" dirty="0"/>
          </a:p>
        </p:txBody>
      </p:sp>
      <p:sp>
        <p:nvSpPr>
          <p:cNvPr id="3" name="Rectangle 2"/>
          <p:cNvSpPr/>
          <p:nvPr/>
        </p:nvSpPr>
        <p:spPr>
          <a:xfrm>
            <a:off x="609600" y="1676400"/>
            <a:ext cx="2502801" cy="523220"/>
          </a:xfrm>
          <a:prstGeom prst="rect">
            <a:avLst/>
          </a:prstGeom>
        </p:spPr>
        <p:txBody>
          <a:bodyPr wrap="none">
            <a:spAutoFit/>
          </a:bodyPr>
          <a:lstStyle/>
          <a:p>
            <a:r>
              <a:rPr lang="en-US" sz="2800" b="1" dirty="0" smtClean="0">
                <a:solidFill>
                  <a:srgbClr val="FF0000"/>
                </a:solidFill>
              </a:rPr>
              <a:t>Easy Questions </a:t>
            </a:r>
            <a:endParaRPr lang="en-US" sz="2800" b="1" dirty="0">
              <a:solidFill>
                <a:srgbClr val="FF0000"/>
              </a:solidFill>
            </a:endParaRPr>
          </a:p>
        </p:txBody>
      </p:sp>
      <p:sp>
        <p:nvSpPr>
          <p:cNvPr id="4" name="Rectangle 3"/>
          <p:cNvSpPr/>
          <p:nvPr/>
        </p:nvSpPr>
        <p:spPr>
          <a:xfrm>
            <a:off x="533400" y="2333685"/>
            <a:ext cx="8305800" cy="4524315"/>
          </a:xfrm>
          <a:prstGeom prst="rect">
            <a:avLst/>
          </a:prstGeom>
        </p:spPr>
        <p:txBody>
          <a:bodyPr wrap="square">
            <a:spAutoFit/>
          </a:bodyPr>
          <a:lstStyle/>
          <a:p>
            <a:pPr marL="457200" indent="-457200">
              <a:buAutoNum type="arabicPeriod"/>
            </a:pPr>
            <a:r>
              <a:rPr lang="en-US" sz="2400" b="1" dirty="0" smtClean="0"/>
              <a:t>Who is the senior most employee based on job title?</a:t>
            </a:r>
          </a:p>
          <a:p>
            <a:pPr marL="457200" indent="-457200">
              <a:buAutoNum type="arabicPeriod"/>
            </a:pPr>
            <a:r>
              <a:rPr lang="en-US" sz="2400" b="1" dirty="0" smtClean="0"/>
              <a:t> 2. Which countries have the most Invoices?</a:t>
            </a:r>
          </a:p>
          <a:p>
            <a:pPr marL="457200" indent="-457200">
              <a:buAutoNum type="arabicPeriod"/>
            </a:pPr>
            <a:r>
              <a:rPr lang="en-US" sz="2400" b="1" dirty="0" smtClean="0"/>
              <a:t> 3. What are top 3 values of total invoice?</a:t>
            </a:r>
          </a:p>
          <a:p>
            <a:pPr marL="457200" indent="-457200">
              <a:buAutoNum type="arabicPeriod"/>
            </a:pPr>
            <a:r>
              <a:rPr lang="en-US" sz="2400" b="1" dirty="0" smtClean="0"/>
              <a:t> 4. Which city has the best customers? We would like to throw a promotional Music Festival in the city we made the most money. Write a query that returns one city that has the highest sum of invoice totals. Return both the city name &amp; sum of all invoice totals</a:t>
            </a:r>
          </a:p>
          <a:p>
            <a:pPr marL="457200" indent="-457200">
              <a:buAutoNum type="arabicPeriod"/>
            </a:pPr>
            <a:r>
              <a:rPr lang="en-US" sz="2400" b="1" dirty="0" smtClean="0"/>
              <a:t> 5. Who is the best customer? The customer who has spent the most money will be declared the best customer. Write a query that returns the person who has spent the most money</a:t>
            </a:r>
            <a:endParaRPr lang="en-US" sz="24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28600"/>
            <a:ext cx="3242811" cy="523220"/>
          </a:xfrm>
          <a:prstGeom prst="rect">
            <a:avLst/>
          </a:prstGeom>
        </p:spPr>
        <p:txBody>
          <a:bodyPr wrap="none">
            <a:spAutoFit/>
          </a:bodyPr>
          <a:lstStyle/>
          <a:p>
            <a:r>
              <a:rPr lang="en-US" sz="2800" b="1" dirty="0" smtClean="0">
                <a:solidFill>
                  <a:srgbClr val="FF0000"/>
                </a:solidFill>
              </a:rPr>
              <a:t>Moderate Questions</a:t>
            </a:r>
            <a:endParaRPr lang="en-US" sz="2800" b="1" dirty="0">
              <a:solidFill>
                <a:srgbClr val="FF0000"/>
              </a:solidFill>
            </a:endParaRPr>
          </a:p>
        </p:txBody>
      </p:sp>
      <p:sp>
        <p:nvSpPr>
          <p:cNvPr id="3" name="Rectangle 2"/>
          <p:cNvSpPr/>
          <p:nvPr/>
        </p:nvSpPr>
        <p:spPr>
          <a:xfrm>
            <a:off x="304800" y="1066800"/>
            <a:ext cx="8229600" cy="3785652"/>
          </a:xfrm>
          <a:prstGeom prst="rect">
            <a:avLst/>
          </a:prstGeom>
        </p:spPr>
        <p:txBody>
          <a:bodyPr wrap="square">
            <a:spAutoFit/>
          </a:bodyPr>
          <a:lstStyle/>
          <a:p>
            <a:pPr marL="342900" indent="-342900">
              <a:buAutoNum type="arabicPeriod"/>
            </a:pPr>
            <a:r>
              <a:rPr lang="en-US" sz="2400" b="1" dirty="0" smtClean="0"/>
              <a:t>Write query to return the email, first name, last name, &amp; Genre of all Rock Music listeners. Return your list ordered alphabetically by email starting with A</a:t>
            </a:r>
          </a:p>
          <a:p>
            <a:pPr marL="342900" indent="-342900"/>
            <a:r>
              <a:rPr lang="en-US" sz="2400" b="1" dirty="0" smtClean="0"/>
              <a:t> 2. Let's invite the artists who have written the most rock music in our dataset. Write a query that returns the Artist name and total track count of the top 10 rock bands </a:t>
            </a:r>
          </a:p>
          <a:p>
            <a:pPr marL="342900" indent="-342900"/>
            <a:r>
              <a:rPr lang="en-US" sz="2400" b="1" dirty="0" smtClean="0"/>
              <a:t>3. Return all the track names that have a song length longer than the average song length. Return the Name and Milliseconds for each track. Order by the song length with the longest songs listed first</a:t>
            </a:r>
            <a:endParaRPr lang="en-US" sz="2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04800"/>
            <a:ext cx="3043141" cy="523220"/>
          </a:xfrm>
          <a:prstGeom prst="rect">
            <a:avLst/>
          </a:prstGeom>
        </p:spPr>
        <p:txBody>
          <a:bodyPr wrap="none">
            <a:spAutoFit/>
          </a:bodyPr>
          <a:lstStyle/>
          <a:p>
            <a:r>
              <a:rPr lang="en-US" sz="2800" b="1" dirty="0" smtClean="0">
                <a:solidFill>
                  <a:srgbClr val="FF0000"/>
                </a:solidFill>
              </a:rPr>
              <a:t>Advance Questions</a:t>
            </a:r>
            <a:endParaRPr lang="en-US" sz="2800" b="1" dirty="0">
              <a:solidFill>
                <a:srgbClr val="FF0000"/>
              </a:solidFill>
            </a:endParaRPr>
          </a:p>
        </p:txBody>
      </p:sp>
      <p:sp>
        <p:nvSpPr>
          <p:cNvPr id="3" name="Rectangle 2"/>
          <p:cNvSpPr/>
          <p:nvPr/>
        </p:nvSpPr>
        <p:spPr>
          <a:xfrm>
            <a:off x="457200" y="914400"/>
            <a:ext cx="8077200" cy="5632311"/>
          </a:xfrm>
          <a:prstGeom prst="rect">
            <a:avLst/>
          </a:prstGeom>
        </p:spPr>
        <p:txBody>
          <a:bodyPr wrap="square">
            <a:spAutoFit/>
          </a:bodyPr>
          <a:lstStyle/>
          <a:p>
            <a:pPr marL="342900" indent="-342900">
              <a:buAutoNum type="arabicPeriod"/>
            </a:pPr>
            <a:r>
              <a:rPr lang="en-US" sz="2400" b="1" dirty="0" smtClean="0"/>
              <a:t>Find how much amount spent by each customer on artists? Write a query to return customer name, artist name and total spent </a:t>
            </a:r>
          </a:p>
          <a:p>
            <a:pPr marL="342900" indent="-342900"/>
            <a:r>
              <a:rPr lang="en-US" sz="2400" b="1" dirty="0" smtClean="0"/>
              <a:t>2. We want to find out the most popular music Genre for each country. We determine the most popular genre as the genre with the highest amount of purchases. Write a query that returns each country along with the top Genre. For countries where the maximum number of purchases is shared return all Genres</a:t>
            </a:r>
          </a:p>
          <a:p>
            <a:pPr marL="342900" indent="-342900"/>
            <a:r>
              <a:rPr lang="en-US" sz="2400" b="1" dirty="0" smtClean="0"/>
              <a:t> 3. Write a query that determines the customer that has spent the most on music for each country. Write a query that returns the country along with the top customer and how much they spent. For countries where the top amount spent is shared, provide all customers who spent this amount</a:t>
            </a:r>
            <a:endParaRPr lang="en-US" sz="2400"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390</Words>
  <Application>Microsoft Office PowerPoint</Application>
  <PresentationFormat>On-screen Show (4:3)</PresentationFormat>
  <Paragraphs>21</Paragraphs>
  <Slides>3</Slides>
  <Notes>3</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Slide 1</vt:lpstr>
      <vt:lpstr>Slide 2</vt:lpstr>
      <vt:lpstr>Slide 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2</cp:revision>
  <dcterms:created xsi:type="dcterms:W3CDTF">2023-04-06T07:29:49Z</dcterms:created>
  <dcterms:modified xsi:type="dcterms:W3CDTF">2023-04-06T07:45:06Z</dcterms:modified>
</cp:coreProperties>
</file>