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13CCC24-A1C3-453F-ACD5-4DC39AB614C9}" type="datetimeFigureOut">
              <a:rPr lang="en-US" smtClean="0"/>
              <a:t>11/25/2020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3CCC24-A1C3-453F-ACD5-4DC39AB614C9}" type="datetimeFigureOut">
              <a:rPr lang="en-US" smtClean="0"/>
              <a:t>11/25/2020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3CCC24-A1C3-453F-ACD5-4DC39AB614C9}" type="datetimeFigureOut">
              <a:rPr lang="en-US" smtClean="0"/>
              <a:t>11/25/2020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3CCC24-A1C3-453F-ACD5-4DC39AB614C9}" type="datetimeFigureOut">
              <a:rPr lang="en-US" smtClean="0"/>
              <a:t>11/25/2020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3CCC24-A1C3-453F-ACD5-4DC39AB614C9}" type="datetimeFigureOut">
              <a:rPr lang="en-US" smtClean="0"/>
              <a:t>11/25/2020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13CCC24-A1C3-453F-ACD5-4DC39AB614C9}" type="datetimeFigureOut">
              <a:rPr lang="en-US" smtClean="0"/>
              <a:t>11/25/2020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13CCC24-A1C3-453F-ACD5-4DC39AB614C9}" type="datetimeFigureOut">
              <a:rPr lang="en-US" smtClean="0"/>
              <a:t>11/25/2020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13CCC24-A1C3-453F-ACD5-4DC39AB614C9}" type="datetimeFigureOut">
              <a:rPr lang="en-US" smtClean="0"/>
              <a:t>11/25/2020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CCC24-A1C3-453F-ACD5-4DC39AB614C9}" type="datetimeFigureOut">
              <a:rPr lang="en-US" smtClean="0"/>
              <a:t>11/25/2020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CCC24-A1C3-453F-ACD5-4DC39AB614C9}" type="datetimeFigureOut">
              <a:rPr lang="en-US" smtClean="0"/>
              <a:t>11/25/2020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3CCC24-A1C3-453F-ACD5-4DC39AB614C9}" type="datetimeFigureOut">
              <a:rPr lang="en-US" smtClean="0"/>
              <a:t>11/25/2020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8054CA-6540-4E51-9DB2-27C9A1BB672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CCC24-A1C3-453F-ACD5-4DC39AB614C9}" type="datetimeFigureOut">
              <a:rPr lang="en-US" smtClean="0"/>
              <a:t>11/25/2020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054CA-6540-4E51-9DB2-27C9A1BB672E}"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571480"/>
            <a:ext cx="6400800" cy="5214974"/>
          </a:xfrm>
        </p:spPr>
        <p:txBody>
          <a:bodyPr>
            <a:normAutofit/>
          </a:bodyPr>
          <a:lstStyle/>
          <a:p>
            <a:pPr algn="l"/>
            <a:r>
              <a:rPr lang="en-GB" dirty="0" smtClean="0">
                <a:solidFill>
                  <a:schemeClr val="tx1"/>
                </a:solidFill>
              </a:rPr>
              <a:t>Algorithms</a:t>
            </a:r>
          </a:p>
          <a:p>
            <a:pPr algn="l">
              <a:buFont typeface="Arial" pitchFamily="34" charset="0"/>
              <a:buChar char="•"/>
            </a:pPr>
            <a:r>
              <a:rPr lang="en-GB" dirty="0">
                <a:solidFill>
                  <a:schemeClr val="tx1"/>
                </a:solidFill>
              </a:rPr>
              <a:t> </a:t>
            </a:r>
            <a:r>
              <a:rPr lang="en-GB" dirty="0" smtClean="0">
                <a:solidFill>
                  <a:schemeClr val="tx1"/>
                </a:solidFill>
              </a:rPr>
              <a:t>Greedy algorithm</a:t>
            </a:r>
          </a:p>
          <a:p>
            <a:pPr algn="l">
              <a:buFont typeface="Arial" pitchFamily="34" charset="0"/>
              <a:buChar char="•"/>
            </a:pPr>
            <a:r>
              <a:rPr lang="en-GB" dirty="0">
                <a:solidFill>
                  <a:schemeClr val="tx1"/>
                </a:solidFill>
              </a:rPr>
              <a:t> </a:t>
            </a:r>
            <a:r>
              <a:rPr lang="en-GB" dirty="0" smtClean="0">
                <a:solidFill>
                  <a:schemeClr val="tx1"/>
                </a:solidFill>
              </a:rPr>
              <a:t>Dynamic algorithm</a:t>
            </a:r>
          </a:p>
          <a:p>
            <a:pPr algn="l">
              <a:buFont typeface="Arial" pitchFamily="34" charset="0"/>
              <a:buChar char="•"/>
            </a:pPr>
            <a:r>
              <a:rPr lang="en-GB" dirty="0">
                <a:solidFill>
                  <a:schemeClr val="tx1"/>
                </a:solidFill>
              </a:rPr>
              <a:t> </a:t>
            </a:r>
            <a:r>
              <a:rPr lang="en-GB" dirty="0" smtClean="0">
                <a:solidFill>
                  <a:schemeClr val="tx1"/>
                </a:solidFill>
              </a:rPr>
              <a:t>Divide and conquer</a:t>
            </a:r>
          </a:p>
          <a:p>
            <a:pPr algn="l">
              <a:buFont typeface="Arial" pitchFamily="34" charset="0"/>
              <a:buChar char="•"/>
            </a:pPr>
            <a:r>
              <a:rPr lang="en-GB" dirty="0" smtClean="0">
                <a:solidFill>
                  <a:schemeClr val="tx1"/>
                </a:solidFill>
              </a:rPr>
              <a:t> Branch and bound</a:t>
            </a:r>
          </a:p>
          <a:p>
            <a:pPr algn="l">
              <a:buFont typeface="Arial" pitchFamily="34" charset="0"/>
              <a:buChar char="•"/>
            </a:pPr>
            <a:r>
              <a:rPr lang="en-GB" dirty="0">
                <a:solidFill>
                  <a:schemeClr val="tx1"/>
                </a:solidFill>
              </a:rPr>
              <a:t> </a:t>
            </a:r>
            <a:r>
              <a:rPr lang="en-GB" dirty="0" smtClean="0">
                <a:solidFill>
                  <a:schemeClr val="tx1"/>
                </a:solidFill>
              </a:rPr>
              <a:t>Tree algorithm</a:t>
            </a:r>
          </a:p>
          <a:p>
            <a:pPr algn="l">
              <a:buFont typeface="Arial" pitchFamily="34" charset="0"/>
              <a:buChar char="•"/>
            </a:pPr>
            <a:r>
              <a:rPr lang="en-GB" dirty="0" smtClean="0">
                <a:solidFill>
                  <a:schemeClr val="tx1"/>
                </a:solidFill>
              </a:rPr>
              <a:t> Graph algorithm</a:t>
            </a:r>
            <a:endParaRPr lang="en-GB"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571480"/>
            <a:ext cx="7715304" cy="5214974"/>
          </a:xfrm>
        </p:spPr>
        <p:txBody>
          <a:bodyPr>
            <a:normAutofit/>
          </a:bodyPr>
          <a:lstStyle/>
          <a:p>
            <a:pPr algn="l"/>
            <a:r>
              <a:rPr lang="en-GB" dirty="0" smtClean="0">
                <a:solidFill>
                  <a:schemeClr val="tx1"/>
                </a:solidFill>
              </a:rPr>
              <a:t>Greedy algorithm</a:t>
            </a:r>
          </a:p>
          <a:p>
            <a:pPr algn="l"/>
            <a:r>
              <a:rPr lang="en-GB" sz="2000" dirty="0" smtClean="0">
                <a:solidFill>
                  <a:schemeClr val="tx1"/>
                </a:solidFill>
              </a:rPr>
              <a:t>Greedy is an algorithmic paradigm that builds up a solution piece by piece, always choosing the next piece that offers the most obvious and immediate benefit. So the problems where choosing locally optimal also leads to global solution are best fit for Greedy</a:t>
            </a:r>
            <a:endParaRPr lang="en-GB"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571480"/>
            <a:ext cx="7715304" cy="5214974"/>
          </a:xfrm>
        </p:spPr>
        <p:txBody>
          <a:bodyPr>
            <a:normAutofit/>
          </a:bodyPr>
          <a:lstStyle/>
          <a:p>
            <a:pPr algn="l"/>
            <a:r>
              <a:rPr lang="en-GB" dirty="0" smtClean="0">
                <a:solidFill>
                  <a:schemeClr val="tx1"/>
                </a:solidFill>
              </a:rPr>
              <a:t>Greedy Algorithms in Arrays </a:t>
            </a:r>
          </a:p>
          <a:p>
            <a:pPr algn="l"/>
            <a:endParaRPr lang="en-GB" sz="2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72</Words>
  <Application>Microsoft Office PowerPoint</Application>
  <PresentationFormat>On-screen Show (4:3)</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s</dc:creator>
  <cp:lastModifiedBy>Ashish s</cp:lastModifiedBy>
  <cp:revision>5</cp:revision>
  <dcterms:created xsi:type="dcterms:W3CDTF">2020-11-25T09:32:12Z</dcterms:created>
  <dcterms:modified xsi:type="dcterms:W3CDTF">2020-11-25T10:12:30Z</dcterms:modified>
</cp:coreProperties>
</file>