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129.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3"/>
  </p:notesMasterIdLst>
  <p:sldIdLst>
    <p:sldId id="257" r:id="rId3"/>
    <p:sldId id="258" r:id="rId4"/>
    <p:sldId id="259" r:id="rId5"/>
    <p:sldId id="260" r:id="rId6"/>
    <p:sldId id="266" r:id="rId7"/>
    <p:sldId id="267" r:id="rId8"/>
    <p:sldId id="268" r:id="rId9"/>
    <p:sldId id="269" r:id="rId10"/>
    <p:sldId id="261" r:id="rId11"/>
    <p:sldId id="262" r:id="rId12"/>
    <p:sldId id="263" r:id="rId13"/>
    <p:sldId id="264" r:id="rId14"/>
    <p:sldId id="265" r:id="rId15"/>
    <p:sldId id="271" r:id="rId16"/>
    <p:sldId id="385" r:id="rId17"/>
    <p:sldId id="386" r:id="rId18"/>
    <p:sldId id="387" r:id="rId19"/>
    <p:sldId id="388" r:id="rId20"/>
    <p:sldId id="384"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389" r:id="rId41"/>
    <p:sldId id="390" r:id="rId42"/>
    <p:sldId id="382" r:id="rId43"/>
    <p:sldId id="291" r:id="rId44"/>
    <p:sldId id="292" r:id="rId45"/>
    <p:sldId id="293" r:id="rId46"/>
    <p:sldId id="294" r:id="rId47"/>
    <p:sldId id="295" r:id="rId48"/>
    <p:sldId id="297" r:id="rId49"/>
    <p:sldId id="296"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30" r:id="rId81"/>
    <p:sldId id="329"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1" r:id="rId102"/>
    <p:sldId id="350"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7" r:id="rId127"/>
    <p:sldId id="376" r:id="rId128"/>
    <p:sldId id="378" r:id="rId129"/>
    <p:sldId id="379" r:id="rId130"/>
    <p:sldId id="380" r:id="rId131"/>
    <p:sldId id="381" r:id="rId1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7061" autoAdjust="0"/>
  </p:normalViewPr>
  <p:slideViewPr>
    <p:cSldViewPr>
      <p:cViewPr varScale="1">
        <p:scale>
          <a:sx n="55" d="100"/>
          <a:sy n="55" d="100"/>
        </p:scale>
        <p:origin x="-18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slide" Target="slides/slide124.xml"/><Relationship Id="rId13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F7EF5F-93A5-435C-8B01-461D9ABE2561}" type="datetimeFigureOut">
              <a:rPr lang="en-US" smtClean="0"/>
              <a:pPr/>
              <a:t>11/24/2020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8C21-A7C4-4DFA-AC30-778C90F16312}"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geeksforgeeks.org/greedy-algorithms-set-7-dijkstras-algorithm-for-adjacency-list-representation/" TargetMode="External"/><Relationship Id="rId7" Type="http://schemas.openxmlformats.org/officeDocument/2006/relationships/hyperlink" Target="https://www.geeksforgeeks.org/merge-k-sorted-arrays/" TargetMode="External"/><Relationship Id="rId2" Type="http://schemas.openxmlformats.org/officeDocument/2006/relationships/slide" Target="../slides/slide95.xml"/><Relationship Id="rId1" Type="http://schemas.openxmlformats.org/officeDocument/2006/relationships/notesMaster" Target="../notesMasters/notesMaster1.xml"/><Relationship Id="rId6" Type="http://schemas.openxmlformats.org/officeDocument/2006/relationships/hyperlink" Target="https://www.geeksforgeeks.org/nearly-sorted-algorithm/" TargetMode="External"/><Relationship Id="rId5" Type="http://schemas.openxmlformats.org/officeDocument/2006/relationships/hyperlink" Target="https://www.geeksforgeeks.org/k-largestor-smallest-elements-in-an-array/" TargetMode="External"/><Relationship Id="rId4" Type="http://schemas.openxmlformats.org/officeDocument/2006/relationships/hyperlink" Target="https://www.geeksforgeeks.org/greedy-algorithms-set-5-prims-minimum-spanning-tree-mst-2/"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2D7FF546-84DB-4128-B344-1B9C06E2E1AA}" type="slidenum">
              <a:rPr lang="en-GB" smtClean="0"/>
              <a:pPr/>
              <a:t>2</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r>
              <a:rPr lang="en-US" smtClean="0"/>
              <a:t>Data structure : conceptual and concrete ways to organize data for efficient storage and manipulation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Image Placeholder 1"/>
          <p:cNvSpPr>
            <a:spLocks noGrp="1" noRot="1" noChangeAspect="1" noTextEdit="1"/>
          </p:cNvSpPr>
          <p:nvPr>
            <p:ph type="sldImg"/>
          </p:nvPr>
        </p:nvSpPr>
        <p:spPr>
          <a:ln/>
        </p:spPr>
      </p:sp>
      <p:sp>
        <p:nvSpPr>
          <p:cNvPr id="215043" name="Notes Placeholder 2"/>
          <p:cNvSpPr>
            <a:spLocks noGrp="1"/>
          </p:cNvSpPr>
          <p:nvPr>
            <p:ph type="body" idx="1"/>
          </p:nvPr>
        </p:nvSpPr>
        <p:spPr>
          <a:noFill/>
          <a:ln/>
        </p:spPr>
        <p:txBody>
          <a:bodyPr/>
          <a:lstStyle/>
          <a:p>
            <a:r>
              <a:rPr lang="en-US" smtClean="0"/>
              <a:t>The main requirement of any representation of tree T is that one should have direct access to the root R of T and, given any node N of T, one should have direct access to the children of N.</a:t>
            </a:r>
          </a:p>
        </p:txBody>
      </p:sp>
      <p:sp>
        <p:nvSpPr>
          <p:cNvPr id="215044" name="Slide Number Placeholder 3"/>
          <p:cNvSpPr>
            <a:spLocks noGrp="1"/>
          </p:cNvSpPr>
          <p:nvPr>
            <p:ph type="sldNum" sz="quarter" idx="5"/>
          </p:nvPr>
        </p:nvSpPr>
        <p:spPr>
          <a:noFill/>
        </p:spPr>
        <p:txBody>
          <a:bodyPr/>
          <a:lstStyle/>
          <a:p>
            <a:fld id="{AEFE70D7-575B-4726-924B-958C724821E9}" type="slidenum">
              <a:rPr lang="en-GB" smtClean="0"/>
              <a:pPr/>
              <a:t>72</a:t>
            </a:fld>
            <a:endParaRPr lang="en-GB"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fontAlgn="base"/>
            <a:r>
              <a:rPr lang="en-GB" dirty="0" smtClean="0"/>
              <a:t>Applications</a:t>
            </a:r>
            <a:r>
              <a:rPr lang="en-GB" baseline="0" dirty="0" smtClean="0"/>
              <a:t> - </a:t>
            </a:r>
            <a:r>
              <a:rPr lang="en-GB" sz="1200" b="1" i="0" kern="1200" dirty="0" smtClean="0">
                <a:solidFill>
                  <a:schemeClr val="tx1"/>
                </a:solidFill>
                <a:latin typeface="+mn-lt"/>
                <a:ea typeface="+mn-ea"/>
                <a:cs typeface="+mn-cs"/>
              </a:rPr>
              <a:t>3) </a:t>
            </a:r>
            <a:r>
              <a:rPr lang="en-GB" sz="1200" b="0" i="0" kern="1200" dirty="0" smtClean="0">
                <a:solidFill>
                  <a:schemeClr val="tx1"/>
                </a:solidFill>
                <a:latin typeface="+mn-lt"/>
                <a:ea typeface="+mn-ea"/>
                <a:cs typeface="+mn-cs"/>
              </a:rPr>
              <a:t>Graph Algorithms: The priority queues are especially used in Graph Algorithms like </a:t>
            </a:r>
            <a:r>
              <a:rPr lang="en-GB" sz="1200" b="0" i="0" u="none" strike="noStrike" kern="1200" dirty="0" err="1" smtClean="0">
                <a:solidFill>
                  <a:schemeClr val="tx1"/>
                </a:solidFill>
                <a:latin typeface="+mn-lt"/>
                <a:ea typeface="+mn-ea"/>
                <a:cs typeface="+mn-cs"/>
                <a:hlinkClick r:id="rId3"/>
              </a:rPr>
              <a:t>Dijkstra’s</a:t>
            </a:r>
            <a:r>
              <a:rPr lang="en-GB" sz="1200" b="0" i="0" u="none" strike="noStrike" kern="1200" dirty="0" smtClean="0">
                <a:solidFill>
                  <a:schemeClr val="tx1"/>
                </a:solidFill>
                <a:latin typeface="+mn-lt"/>
                <a:ea typeface="+mn-ea"/>
                <a:cs typeface="+mn-cs"/>
                <a:hlinkClick r:id="rId3"/>
              </a:rPr>
              <a:t> Shortest Path</a:t>
            </a:r>
            <a:r>
              <a:rPr lang="en-GB" sz="1200" b="0" i="0" kern="1200" dirty="0" smtClean="0">
                <a:solidFill>
                  <a:schemeClr val="tx1"/>
                </a:solidFill>
                <a:latin typeface="+mn-lt"/>
                <a:ea typeface="+mn-ea"/>
                <a:cs typeface="+mn-cs"/>
              </a:rPr>
              <a:t> and</a:t>
            </a:r>
            <a:r>
              <a:rPr lang="en-GB" sz="1200" b="0" i="0" u="none" strike="noStrike" kern="1200" dirty="0" smtClean="0">
                <a:solidFill>
                  <a:schemeClr val="tx1"/>
                </a:solidFill>
                <a:latin typeface="+mn-lt"/>
                <a:ea typeface="+mn-ea"/>
                <a:cs typeface="+mn-cs"/>
                <a:hlinkClick r:id="rId4"/>
              </a:rPr>
              <a:t> Prim’s Minimum Spanning Tree</a:t>
            </a:r>
            <a:r>
              <a:rPr lang="en-GB" sz="1200" b="0" i="0" kern="1200" dirty="0" smtClean="0">
                <a:solidFill>
                  <a:schemeClr val="tx1"/>
                </a:solidFill>
                <a:latin typeface="+mn-lt"/>
                <a:ea typeface="+mn-ea"/>
                <a:cs typeface="+mn-cs"/>
              </a:rPr>
              <a:t>.</a:t>
            </a:r>
          </a:p>
          <a:p>
            <a:pPr fontAlgn="base"/>
            <a:r>
              <a:rPr lang="en-GB" sz="1200" b="1" i="0" kern="1200" dirty="0" smtClean="0">
                <a:solidFill>
                  <a:schemeClr val="tx1"/>
                </a:solidFill>
                <a:latin typeface="+mn-lt"/>
                <a:ea typeface="+mn-ea"/>
                <a:cs typeface="+mn-cs"/>
              </a:rPr>
              <a:t>4)</a:t>
            </a:r>
            <a:r>
              <a:rPr lang="en-GB" sz="1200" b="0" i="0" kern="1200" dirty="0" smtClean="0">
                <a:solidFill>
                  <a:schemeClr val="tx1"/>
                </a:solidFill>
                <a:latin typeface="+mn-lt"/>
                <a:ea typeface="+mn-ea"/>
                <a:cs typeface="+mn-cs"/>
              </a:rPr>
              <a:t> Many problems can be efficiently solved using Heaps. See following for example.</a:t>
            </a:r>
            <a:br>
              <a:rPr lang="en-GB" sz="1200" b="0" i="0" kern="1200" dirty="0" smtClean="0">
                <a:solidFill>
                  <a:schemeClr val="tx1"/>
                </a:solidFill>
                <a:latin typeface="+mn-lt"/>
                <a:ea typeface="+mn-ea"/>
                <a:cs typeface="+mn-cs"/>
              </a:rPr>
            </a:br>
            <a:r>
              <a:rPr lang="en-GB" sz="1200" b="0" i="0" kern="1200" dirty="0" smtClean="0">
                <a:solidFill>
                  <a:schemeClr val="tx1"/>
                </a:solidFill>
                <a:latin typeface="+mn-lt"/>
                <a:ea typeface="+mn-ea"/>
                <a:cs typeface="+mn-cs"/>
              </a:rPr>
              <a:t>a) </a:t>
            </a:r>
            <a:r>
              <a:rPr lang="en-GB" sz="1200" b="0" i="0" u="none" strike="noStrike" kern="1200" dirty="0" err="1" smtClean="0">
                <a:solidFill>
                  <a:schemeClr val="tx1"/>
                </a:solidFill>
                <a:latin typeface="+mn-lt"/>
                <a:ea typeface="+mn-ea"/>
                <a:cs typeface="+mn-cs"/>
                <a:hlinkClick r:id="rId5"/>
              </a:rPr>
              <a:t>K’th</a:t>
            </a:r>
            <a:r>
              <a:rPr lang="en-GB" sz="1200" b="0" i="0" u="none" strike="noStrike" kern="1200" dirty="0" smtClean="0">
                <a:solidFill>
                  <a:schemeClr val="tx1"/>
                </a:solidFill>
                <a:latin typeface="+mn-lt"/>
                <a:ea typeface="+mn-ea"/>
                <a:cs typeface="+mn-cs"/>
                <a:hlinkClick r:id="rId5"/>
              </a:rPr>
              <a:t> Largest Element in an array</a:t>
            </a:r>
            <a:r>
              <a:rPr lang="en-GB" sz="1200" b="0" i="0" kern="1200" dirty="0" smtClean="0">
                <a:solidFill>
                  <a:schemeClr val="tx1"/>
                </a:solidFill>
                <a:latin typeface="+mn-lt"/>
                <a:ea typeface="+mn-ea"/>
                <a:cs typeface="+mn-cs"/>
              </a:rPr>
              <a:t>.</a:t>
            </a:r>
            <a:br>
              <a:rPr lang="en-GB" sz="1200" b="0" i="0" kern="1200" dirty="0" smtClean="0">
                <a:solidFill>
                  <a:schemeClr val="tx1"/>
                </a:solidFill>
                <a:latin typeface="+mn-lt"/>
                <a:ea typeface="+mn-ea"/>
                <a:cs typeface="+mn-cs"/>
              </a:rPr>
            </a:br>
            <a:r>
              <a:rPr lang="en-GB" sz="1200" b="0" i="0" kern="1200" dirty="0" smtClean="0">
                <a:solidFill>
                  <a:schemeClr val="tx1"/>
                </a:solidFill>
                <a:latin typeface="+mn-lt"/>
                <a:ea typeface="+mn-ea"/>
                <a:cs typeface="+mn-cs"/>
              </a:rPr>
              <a:t>b) </a:t>
            </a:r>
            <a:r>
              <a:rPr lang="en-GB" sz="1200" b="0" i="0" u="none" strike="noStrike" kern="1200" dirty="0" smtClean="0">
                <a:solidFill>
                  <a:schemeClr val="tx1"/>
                </a:solidFill>
                <a:latin typeface="+mn-lt"/>
                <a:ea typeface="+mn-ea"/>
                <a:cs typeface="+mn-cs"/>
                <a:hlinkClick r:id="rId6"/>
              </a:rPr>
              <a:t>Sort an almost sorted array/</a:t>
            </a:r>
            <a:r>
              <a:rPr lang="en-GB" sz="1200" b="0" i="0" kern="1200" dirty="0" smtClean="0">
                <a:solidFill>
                  <a:schemeClr val="tx1"/>
                </a:solidFill>
                <a:latin typeface="+mn-lt"/>
                <a:ea typeface="+mn-ea"/>
                <a:cs typeface="+mn-cs"/>
              </a:rPr>
              <a:t/>
            </a:r>
            <a:br>
              <a:rPr lang="en-GB" sz="1200" b="0" i="0" kern="1200" dirty="0" smtClean="0">
                <a:solidFill>
                  <a:schemeClr val="tx1"/>
                </a:solidFill>
                <a:latin typeface="+mn-lt"/>
                <a:ea typeface="+mn-ea"/>
                <a:cs typeface="+mn-cs"/>
              </a:rPr>
            </a:br>
            <a:r>
              <a:rPr lang="en-GB" sz="1200" b="0" i="0" kern="1200" dirty="0" smtClean="0">
                <a:solidFill>
                  <a:schemeClr val="tx1"/>
                </a:solidFill>
                <a:latin typeface="+mn-lt"/>
                <a:ea typeface="+mn-ea"/>
                <a:cs typeface="+mn-cs"/>
              </a:rPr>
              <a:t>c) </a:t>
            </a:r>
            <a:r>
              <a:rPr lang="en-GB" sz="1200" b="0" i="0" u="none" strike="noStrike" kern="1200" dirty="0" smtClean="0">
                <a:solidFill>
                  <a:schemeClr val="tx1"/>
                </a:solidFill>
                <a:latin typeface="+mn-lt"/>
                <a:ea typeface="+mn-ea"/>
                <a:cs typeface="+mn-cs"/>
                <a:hlinkClick r:id="rId7"/>
              </a:rPr>
              <a:t>Merge K Sorted Arrays</a:t>
            </a:r>
            <a:r>
              <a:rPr lang="en-GB" sz="1200" b="0" i="0" kern="1200" dirty="0" smtClean="0">
                <a:solidFill>
                  <a:schemeClr val="tx1"/>
                </a:solidFill>
                <a:latin typeface="+mn-lt"/>
                <a:ea typeface="+mn-ea"/>
                <a:cs typeface="+mn-cs"/>
              </a:rPr>
              <a:t>.</a:t>
            </a:r>
          </a:p>
          <a:p>
            <a:pPr fontAlgn="base"/>
            <a:endParaRPr lang="en-GB" sz="1200" b="0" i="0" kern="1200" dirty="0" smtClean="0">
              <a:solidFill>
                <a:schemeClr val="tx1"/>
              </a:solidFill>
              <a:latin typeface="+mn-lt"/>
              <a:ea typeface="+mn-ea"/>
              <a:cs typeface="+mn-cs"/>
            </a:endParaRPr>
          </a:p>
          <a:p>
            <a:pPr fontAlgn="base"/>
            <a:r>
              <a:rPr lang="en-GB" sz="1200" b="0" i="0" kern="1200" dirty="0" smtClean="0">
                <a:solidFill>
                  <a:schemeClr val="tx1"/>
                </a:solidFill>
                <a:latin typeface="+mn-lt"/>
                <a:ea typeface="+mn-ea"/>
                <a:cs typeface="+mn-cs"/>
              </a:rPr>
              <a:t>Operations- </a:t>
            </a:r>
          </a:p>
          <a:p>
            <a:pPr fontAlgn="base"/>
            <a:r>
              <a:rPr lang="en-GB" sz="1200" b="0" i="0" kern="1200" dirty="0" smtClean="0">
                <a:solidFill>
                  <a:schemeClr val="tx1"/>
                </a:solidFill>
                <a:latin typeface="+mn-lt"/>
                <a:ea typeface="+mn-ea"/>
                <a:cs typeface="+mn-cs"/>
              </a:rPr>
              <a:t> </a:t>
            </a:r>
            <a:r>
              <a:rPr lang="en-GB" sz="1200" b="0" i="0" kern="1200" dirty="0" err="1" smtClean="0">
                <a:solidFill>
                  <a:schemeClr val="tx1"/>
                </a:solidFill>
                <a:latin typeface="+mn-lt"/>
                <a:ea typeface="+mn-ea"/>
                <a:cs typeface="+mn-cs"/>
              </a:rPr>
              <a:t>extractMin</a:t>
            </a:r>
            <a:r>
              <a:rPr lang="en-GB" sz="1200" b="0" i="0" kern="1200" dirty="0" smtClean="0">
                <a:solidFill>
                  <a:schemeClr val="tx1"/>
                </a:solidFill>
                <a:latin typeface="+mn-lt"/>
                <a:ea typeface="+mn-ea"/>
                <a:cs typeface="+mn-cs"/>
              </a:rPr>
              <a:t>(): Removes the minimum element from </a:t>
            </a:r>
            <a:r>
              <a:rPr lang="en-GB" sz="1200" b="0" i="0" kern="1200" dirty="0" err="1" smtClean="0">
                <a:solidFill>
                  <a:schemeClr val="tx1"/>
                </a:solidFill>
                <a:latin typeface="+mn-lt"/>
                <a:ea typeface="+mn-ea"/>
                <a:cs typeface="+mn-cs"/>
              </a:rPr>
              <a:t>MinHeap</a:t>
            </a:r>
            <a:r>
              <a:rPr lang="en-GB" sz="1200" b="0" i="0" kern="1200" dirty="0" smtClean="0">
                <a:solidFill>
                  <a:schemeClr val="tx1"/>
                </a:solidFill>
                <a:latin typeface="+mn-lt"/>
                <a:ea typeface="+mn-ea"/>
                <a:cs typeface="+mn-cs"/>
              </a:rPr>
              <a:t>. Time Complexity of this Operation is O(</a:t>
            </a:r>
            <a:r>
              <a:rPr lang="en-GB" sz="1200" b="0" i="0" kern="1200" dirty="0" err="1" smtClean="0">
                <a:solidFill>
                  <a:schemeClr val="tx1"/>
                </a:solidFill>
                <a:latin typeface="+mn-lt"/>
                <a:ea typeface="+mn-ea"/>
                <a:cs typeface="+mn-cs"/>
              </a:rPr>
              <a:t>Logn</a:t>
            </a:r>
            <a:r>
              <a:rPr lang="en-GB" sz="1200" b="0" i="0" kern="1200" dirty="0" smtClean="0">
                <a:solidFill>
                  <a:schemeClr val="tx1"/>
                </a:solidFill>
                <a:latin typeface="+mn-lt"/>
                <a:ea typeface="+mn-ea"/>
                <a:cs typeface="+mn-cs"/>
              </a:rPr>
              <a:t>) as this operation needs to maintain the heap property (by calling </a:t>
            </a:r>
            <a:r>
              <a:rPr lang="en-GB" sz="1200" b="0" i="0" kern="1200" dirty="0" err="1" smtClean="0">
                <a:solidFill>
                  <a:schemeClr val="tx1"/>
                </a:solidFill>
                <a:latin typeface="+mn-lt"/>
                <a:ea typeface="+mn-ea"/>
                <a:cs typeface="+mn-cs"/>
              </a:rPr>
              <a:t>heapify</a:t>
            </a:r>
            <a:r>
              <a:rPr lang="en-GB" sz="1200" b="0" i="0" kern="1200" dirty="0" smtClean="0">
                <a:solidFill>
                  <a:schemeClr val="tx1"/>
                </a:solidFill>
                <a:latin typeface="+mn-lt"/>
                <a:ea typeface="+mn-ea"/>
                <a:cs typeface="+mn-cs"/>
              </a:rPr>
              <a:t>()) after removing root.</a:t>
            </a:r>
          </a:p>
          <a:p>
            <a:pPr fontAlgn="base"/>
            <a:endParaRPr lang="en-GB" sz="1200" b="0" i="0" kern="1200" dirty="0" smtClean="0">
              <a:solidFill>
                <a:schemeClr val="tx1"/>
              </a:solidFill>
              <a:latin typeface="+mn-lt"/>
              <a:ea typeface="+mn-ea"/>
              <a:cs typeface="+mn-cs"/>
            </a:endParaRPr>
          </a:p>
          <a:p>
            <a:pPr fontAlgn="base"/>
            <a:r>
              <a:rPr lang="en-GB" sz="1200" b="0" i="0" kern="1200" dirty="0" smtClean="0">
                <a:solidFill>
                  <a:schemeClr val="tx1"/>
                </a:solidFill>
                <a:latin typeface="+mn-lt"/>
                <a:ea typeface="+mn-ea"/>
                <a:cs typeface="+mn-cs"/>
              </a:rPr>
              <a:t>Remember</a:t>
            </a:r>
          </a:p>
          <a:p>
            <a:pPr marL="228600" indent="-228600" fontAlgn="base">
              <a:buAutoNum type="arabicPeriod"/>
            </a:pPr>
            <a:r>
              <a:rPr lang="en-GB" sz="1200" b="0" i="0" kern="1200" dirty="0" smtClean="0">
                <a:solidFill>
                  <a:schemeClr val="tx1"/>
                </a:solidFill>
                <a:latin typeface="+mn-lt"/>
                <a:ea typeface="+mn-ea"/>
                <a:cs typeface="+mn-cs"/>
              </a:rPr>
              <a:t>Heap sort complexity is O(</a:t>
            </a:r>
            <a:r>
              <a:rPr lang="en-GB" sz="1200" b="0" i="0" kern="1200" dirty="0" err="1" smtClean="0">
                <a:solidFill>
                  <a:schemeClr val="tx1"/>
                </a:solidFill>
                <a:latin typeface="+mn-lt"/>
                <a:ea typeface="+mn-ea"/>
                <a:cs typeface="+mn-cs"/>
              </a:rPr>
              <a:t>nlogn</a:t>
            </a:r>
            <a:r>
              <a:rPr lang="en-GB" sz="1200" b="0" i="0" kern="1200" dirty="0" smtClean="0">
                <a:solidFill>
                  <a:schemeClr val="tx1"/>
                </a:solidFill>
                <a:latin typeface="+mn-lt"/>
                <a:ea typeface="+mn-ea"/>
                <a:cs typeface="+mn-cs"/>
              </a:rPr>
              <a:t>)</a:t>
            </a:r>
          </a:p>
          <a:p>
            <a:pPr marL="228600" indent="-228600" fontAlgn="base">
              <a:buAutoNum type="arabicPeriod"/>
            </a:pPr>
            <a:r>
              <a:rPr lang="en-GB" sz="1200" b="0" i="0" kern="1200" dirty="0" smtClean="0">
                <a:solidFill>
                  <a:schemeClr val="tx1"/>
                </a:solidFill>
                <a:latin typeface="+mn-lt"/>
                <a:ea typeface="+mn-ea"/>
                <a:cs typeface="+mn-cs"/>
              </a:rPr>
              <a:t>Building</a:t>
            </a:r>
            <a:r>
              <a:rPr lang="en-GB" sz="1200" b="0" i="0" kern="1200" baseline="0" dirty="0" smtClean="0">
                <a:solidFill>
                  <a:schemeClr val="tx1"/>
                </a:solidFill>
                <a:latin typeface="+mn-lt"/>
                <a:ea typeface="+mn-ea"/>
                <a:cs typeface="+mn-cs"/>
              </a:rPr>
              <a:t> a heap is O(n)</a:t>
            </a:r>
            <a:endParaRPr lang="en-GB" sz="1200" b="0" i="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1A08C21-A7C4-4DFA-AC30-778C90F16312}" type="slidenum">
              <a:rPr lang="en-GB" smtClean="0"/>
              <a:pPr/>
              <a:t>95</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Image Placeholder 1"/>
          <p:cNvSpPr>
            <a:spLocks noGrp="1" noRot="1" noChangeAspect="1" noTextEdit="1"/>
          </p:cNvSpPr>
          <p:nvPr>
            <p:ph type="sldImg"/>
          </p:nvPr>
        </p:nvSpPr>
        <p:spPr>
          <a:ln/>
        </p:spPr>
      </p:sp>
      <p:sp>
        <p:nvSpPr>
          <p:cNvPr id="221187" name="Notes Placeholder 2"/>
          <p:cNvSpPr>
            <a:spLocks noGrp="1"/>
          </p:cNvSpPr>
          <p:nvPr>
            <p:ph type="body" idx="1"/>
          </p:nvPr>
        </p:nvSpPr>
        <p:spPr>
          <a:noFill/>
          <a:ln/>
        </p:spPr>
        <p:txBody>
          <a:bodyPr/>
          <a:lstStyle/>
          <a:p>
            <a:r>
              <a:rPr lang="en-US" smtClean="0"/>
              <a:t>Given a filled array of elements in random order, to build the heap we need to rearrange the data so that each node in the heap is greater than its children. We begin by dividing the array into two parts, the left being a heap and the right being data to be inserted into the heap. At the beginning the root (the first node) is the only node in the heap and the rest of the array are data to be inserted. </a:t>
            </a:r>
          </a:p>
        </p:txBody>
      </p:sp>
      <p:sp>
        <p:nvSpPr>
          <p:cNvPr id="221188" name="Slide Number Placeholder 3"/>
          <p:cNvSpPr>
            <a:spLocks noGrp="1"/>
          </p:cNvSpPr>
          <p:nvPr>
            <p:ph type="sldNum" sz="quarter" idx="5"/>
          </p:nvPr>
        </p:nvSpPr>
        <p:spPr>
          <a:noFill/>
        </p:spPr>
        <p:txBody>
          <a:bodyPr/>
          <a:lstStyle/>
          <a:p>
            <a:fld id="{71D61C37-1FF3-4BFC-921B-8FBEAB352F60}" type="slidenum">
              <a:rPr lang="en-GB" smtClean="0"/>
              <a:pPr/>
              <a:t>102</a:t>
            </a:fld>
            <a:endParaRPr lang="en-GB"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CB12E02-E918-461C-ADD7-632FE45992B1}" type="slidenum">
              <a:rPr lang="en-GB" smtClean="0"/>
              <a:pPr/>
              <a:t>120</a:t>
            </a:fld>
            <a:endParaRPr lang="en-GB"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smtClean="0"/>
              <a:t>The adjacency matrix requires storage for each possible edge between each pair of nodes irrespective of the fact whether the edge exists or not. The space must be reserved for every possible edge even if the adjacency matrix is sparse.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Applications - telephone, electrical, hydraulic, TV cable, computer</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2.</a:t>
            </a:r>
            <a:r>
              <a:rPr lang="en-GB" baseline="0" dirty="0" smtClean="0"/>
              <a:t> </a:t>
            </a:r>
            <a:r>
              <a:rPr lang="en-GB" sz="1200" b="0" i="0" kern="1200" dirty="0" smtClean="0">
                <a:solidFill>
                  <a:schemeClr val="tx1"/>
                </a:solidFill>
                <a:latin typeface="+mn-lt"/>
                <a:ea typeface="+mn-ea"/>
                <a:cs typeface="+mn-cs"/>
              </a:rPr>
              <a:t>salesman problem. </a:t>
            </a:r>
            <a:r>
              <a:rPr lang="en-GB" sz="1200" b="0" i="0" kern="1200" smtClean="0">
                <a:solidFill>
                  <a:schemeClr val="tx1"/>
                </a:solidFill>
                <a:latin typeface="+mn-lt"/>
                <a:ea typeface="+mn-ea"/>
                <a:cs typeface="+mn-cs"/>
              </a:rPr>
              <a:t>A convenient formal way of defining this problem is to find the shortest path that visits each point at least once.</a:t>
            </a:r>
            <a:endParaRPr lang="en-GB"/>
          </a:p>
        </p:txBody>
      </p:sp>
      <p:sp>
        <p:nvSpPr>
          <p:cNvPr id="4" name="Slide Number Placeholder 3"/>
          <p:cNvSpPr>
            <a:spLocks noGrp="1"/>
          </p:cNvSpPr>
          <p:nvPr>
            <p:ph type="sldNum" sz="quarter" idx="10"/>
          </p:nvPr>
        </p:nvSpPr>
        <p:spPr/>
        <p:txBody>
          <a:bodyPr/>
          <a:lstStyle/>
          <a:p>
            <a:fld id="{C1A08C21-A7C4-4DFA-AC30-778C90F16312}" type="slidenum">
              <a:rPr lang="en-GB" smtClean="0"/>
              <a:pPr/>
              <a:t>129</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r>
              <a:rPr lang="en-US" smtClean="0"/>
              <a:t>Rule:</a:t>
            </a:r>
          </a:p>
          <a:p>
            <a:r>
              <a:rPr lang="en-US" smtClean="0"/>
              <a:t>From all the vertices currently in the tree, select the edge with the minimal value to a vertex not currently in the tree and insert it into the tree.</a:t>
            </a:r>
          </a:p>
        </p:txBody>
      </p:sp>
      <p:sp>
        <p:nvSpPr>
          <p:cNvPr id="74756" name="Slide Number Placeholder 3"/>
          <p:cNvSpPr>
            <a:spLocks noGrp="1"/>
          </p:cNvSpPr>
          <p:nvPr>
            <p:ph type="sldNum" sz="quarter" idx="5"/>
          </p:nvPr>
        </p:nvSpPr>
        <p:spPr>
          <a:noFill/>
        </p:spPr>
        <p:txBody>
          <a:bodyPr/>
          <a:lstStyle/>
          <a:p>
            <a:fld id="{6FF5BFE3-2FF1-4F8E-B3BC-EC88A8B9B492}" type="slidenum">
              <a:rPr lang="en-GB" smtClean="0"/>
              <a:pPr/>
              <a:t>130</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CC8B07CD-4903-40F7-A1E0-7F5F480D8848}" type="slidenum">
              <a:rPr lang="en-GB" smtClean="0"/>
              <a:pPr/>
              <a:t>4</a:t>
            </a:fld>
            <a:endParaRPr lang="en-GB"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algn="just"/>
            <a:r>
              <a:rPr lang="en-US" smtClean="0"/>
              <a:t>● How would you store the data in your computer’s memory?</a:t>
            </a:r>
          </a:p>
          <a:p>
            <a:pPr algn="just"/>
            <a:r>
              <a:rPr lang="en-US" smtClean="0"/>
              <a:t>● Would your method work for a hundred file cards? A thousand? A million?</a:t>
            </a:r>
          </a:p>
          <a:p>
            <a:pPr algn="just"/>
            <a:r>
              <a:rPr lang="en-US" smtClean="0"/>
              <a:t>● Would your method permit quick insertion of new cards and deletion of old ones?</a:t>
            </a:r>
          </a:p>
          <a:p>
            <a:pPr algn="just"/>
            <a:r>
              <a:rPr lang="en-US" smtClean="0"/>
              <a:t>● Would it allow for fast searching for a specified card?</a:t>
            </a:r>
          </a:p>
          <a:p>
            <a:pPr algn="just"/>
            <a:r>
              <a:rPr lang="en-US" smtClean="0"/>
              <a:t>● Suppose you wanted to arrange the cards in alphabetical order. How would you sort them?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r>
              <a:rPr lang="en-US" sz="900" smtClean="0"/>
              <a:t>The rules imply that smaller disks must be “out of the way” to move larger disks from one peg to another</a:t>
            </a:r>
          </a:p>
          <a:p>
            <a:endParaRPr lang="en-US" sz="900" smtClean="0"/>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r>
              <a:rPr lang="en-US" smtClean="0"/>
              <a:t>The linear lists and arrays discussed in the previous modules allowed one to insert and delete elements at any place on the list at the beginning at the end or in the middle. There are certain frequent situations in computer science when one wants to restrict insertion  and deleting so that they can take place only at the beginning or in the end and not in the middle one such data structure that is used for such situation is stacks.</a:t>
            </a:r>
          </a:p>
        </p:txBody>
      </p:sp>
      <p:sp>
        <p:nvSpPr>
          <p:cNvPr id="105476" name="Slide Number Placeholder 3"/>
          <p:cNvSpPr>
            <a:spLocks noGrp="1"/>
          </p:cNvSpPr>
          <p:nvPr>
            <p:ph type="sldNum" sz="quarter" idx="5"/>
          </p:nvPr>
        </p:nvSpPr>
        <p:spPr>
          <a:noFill/>
        </p:spPr>
        <p:txBody>
          <a:bodyPr/>
          <a:lstStyle/>
          <a:p>
            <a:fld id="{EAC0CFFF-EE5C-431D-83C4-3D8B94D40F46}" type="slidenum">
              <a:rPr lang="en-GB" smtClean="0"/>
              <a:pPr/>
              <a:t>42</a:t>
            </a:fld>
            <a:endParaRPr lang="en-GB"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endParaRPr lang="en-US" smtClean="0"/>
          </a:p>
        </p:txBody>
      </p:sp>
      <p:sp>
        <p:nvSpPr>
          <p:cNvPr id="110596" name="Slide Number Placeholder 3"/>
          <p:cNvSpPr>
            <a:spLocks noGrp="1"/>
          </p:cNvSpPr>
          <p:nvPr>
            <p:ph type="sldNum" sz="quarter" idx="5"/>
          </p:nvPr>
        </p:nvSpPr>
        <p:spPr>
          <a:noFill/>
        </p:spPr>
        <p:txBody>
          <a:bodyPr/>
          <a:lstStyle/>
          <a:p>
            <a:fld id="{C5847F52-AAB6-4FD3-953C-70A8AC2BC006}" type="slidenum">
              <a:rPr lang="en-GB" smtClean="0"/>
              <a:pPr/>
              <a:t>49</a:t>
            </a:fld>
            <a:endParaRPr lang="en-GB"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r>
              <a:rPr lang="en-US" smtClean="0"/>
              <a:t>Another use of stack found in applications like computer games, decision analysis and expert systems. </a:t>
            </a:r>
          </a:p>
        </p:txBody>
      </p:sp>
      <p:sp>
        <p:nvSpPr>
          <p:cNvPr id="113668" name="Slide Number Placeholder 3"/>
          <p:cNvSpPr>
            <a:spLocks noGrp="1"/>
          </p:cNvSpPr>
          <p:nvPr>
            <p:ph type="sldNum" sz="quarter" idx="5"/>
          </p:nvPr>
        </p:nvSpPr>
        <p:spPr>
          <a:noFill/>
        </p:spPr>
        <p:txBody>
          <a:bodyPr/>
          <a:lstStyle/>
          <a:p>
            <a:fld id="{DA11B635-8024-49E8-A888-1A2664D213B8}" type="slidenum">
              <a:rPr lang="en-GB" smtClean="0"/>
              <a:pPr/>
              <a:t>53</a:t>
            </a:fld>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endParaRPr lang="en-US" smtClean="0"/>
          </a:p>
        </p:txBody>
      </p:sp>
      <p:sp>
        <p:nvSpPr>
          <p:cNvPr id="114692" name="Slide Number Placeholder 3"/>
          <p:cNvSpPr>
            <a:spLocks noGrp="1"/>
          </p:cNvSpPr>
          <p:nvPr>
            <p:ph type="sldNum" sz="quarter" idx="5"/>
          </p:nvPr>
        </p:nvSpPr>
        <p:spPr>
          <a:noFill/>
        </p:spPr>
        <p:txBody>
          <a:bodyPr/>
          <a:lstStyle/>
          <a:p>
            <a:fld id="{D8308C1D-1BA1-4B2F-8552-3E447CB8B44E}" type="slidenum">
              <a:rPr lang="en-GB" smtClean="0"/>
              <a:pPr/>
              <a:t>60</a:t>
            </a:fld>
            <a:endParaRPr lang="en-GB"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r>
              <a:rPr lang="en-US" smtClean="0"/>
              <a:t>Both the stack and queue are data structures whose elements are ordered based on the sequence in which they have been inserted. If there is an intrinsic order among the elements themselves (e.g. numeric or alphabetic order), it is ignored in the stack or queue operations.</a:t>
            </a:r>
          </a:p>
          <a:p>
            <a:endParaRPr lang="en-US" smtClean="0"/>
          </a:p>
          <a:p>
            <a:r>
              <a:rPr lang="en-US" smtClean="0"/>
              <a:t>The priority queue is a data structure in which the intrinsic ordering of the elements does determine the results of its basic operations.</a:t>
            </a:r>
          </a:p>
        </p:txBody>
      </p:sp>
      <p:sp>
        <p:nvSpPr>
          <p:cNvPr id="115716" name="Slide Number Placeholder 3"/>
          <p:cNvSpPr>
            <a:spLocks noGrp="1"/>
          </p:cNvSpPr>
          <p:nvPr>
            <p:ph type="sldNum" sz="quarter" idx="5"/>
          </p:nvPr>
        </p:nvSpPr>
        <p:spPr>
          <a:noFill/>
        </p:spPr>
        <p:txBody>
          <a:bodyPr/>
          <a:lstStyle/>
          <a:p>
            <a:fld id="{7BB143BF-6FC7-4B1F-8E37-6AD6D49867A0}" type="slidenum">
              <a:rPr lang="en-GB" smtClean="0"/>
              <a:pPr/>
              <a:t>63</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7A0BF8C4-E488-40F4-AABE-1DE937EC4DE9}" type="slidenum">
              <a:rPr lang="en-GB" smtClean="0"/>
              <a:pPr/>
              <a:t>68</a:t>
            </a:fld>
            <a:endParaRPr lang="en-GB" smtClean="0"/>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algn="just"/>
            <a:r>
              <a:rPr lang="en-US" smtClean="0"/>
              <a:t>A data structure is linear if every item is related (or attached) to its previous and next item(e.g. array, linked list) and it is non-linear if every item is attached to many other items in specific ways to reflect relationships (e.g, n-ary tree). In linear data structure data items are arranged in a linear sequence. In non-linear data structure data items are not in a sequence. </a:t>
            </a:r>
          </a:p>
          <a:p>
            <a:endParaRPr lang="en-US" smtClean="0"/>
          </a:p>
          <a:p>
            <a:pPr algn="just"/>
            <a:r>
              <a:rPr lang="en-US" b="1" smtClean="0"/>
              <a:t>Linear data structure:</a:t>
            </a:r>
            <a:r>
              <a:rPr lang="en-US" smtClean="0"/>
              <a:t> A linear data structure traverses the data elements sequentially, in which only one data element can directly be reached. Ex: Arrays, Linked Lists </a:t>
            </a:r>
            <a:endParaRPr lang="en-US" b="1" smtClean="0"/>
          </a:p>
          <a:p>
            <a:pPr algn="just"/>
            <a:r>
              <a:rPr lang="en-US" b="1" smtClean="0"/>
              <a:t>Non-Linear data structure:</a:t>
            </a:r>
            <a:r>
              <a:rPr lang="en-US" smtClean="0"/>
              <a:t> Every data item is attached to several other data items in a way that is specific for reflecting relationships. The data items are not arranged in a sequential structure. Ex: Trees, Graphs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5E3DA2C-83B2-44D8-A6A8-8D76C992EC6F}" type="datetimeFigureOut">
              <a:rPr lang="en-US" smtClean="0"/>
              <a:pPr/>
              <a:t>11/24/2020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E3DA2C-83B2-44D8-A6A8-8D76C992EC6F}" type="datetimeFigureOut">
              <a:rPr lang="en-US" smtClean="0"/>
              <a:pPr/>
              <a:t>11/24/2020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E3DA2C-83B2-44D8-A6A8-8D76C992EC6F}" type="datetimeFigureOut">
              <a:rPr lang="en-US" smtClean="0"/>
              <a:pPr/>
              <a:t>11/24/2020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081213"/>
            <a:ext cx="9009063" cy="1052512"/>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latin typeface="Tahoma" pitchFamily="34"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latin typeface="Tahoma" pitchFamily="34" charset="0"/>
                </a:endParaRPr>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latin typeface="Tahoma" pitchFamily="34"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latin typeface="Tahoma" pitchFamily="34"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latin typeface="Tahoma" pitchFamily="34"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latin typeface="Tahoma" pitchFamily="34"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latin typeface="Tahoma" pitchFamily="34" charset="0"/>
              </a:endParaRPr>
            </a:p>
          </p:txBody>
        </p:sp>
      </p:grpSp>
      <p:sp>
        <p:nvSpPr>
          <p:cNvPr id="301068" name="Rectangle 12"/>
          <p:cNvSpPr>
            <a:spLocks noGrp="1" noChangeArrowheads="1"/>
          </p:cNvSpPr>
          <p:nvPr>
            <p:ph type="ctrTitle"/>
          </p:nvPr>
        </p:nvSpPr>
        <p:spPr>
          <a:xfrm>
            <a:off x="990600" y="1471613"/>
            <a:ext cx="7772400" cy="1143000"/>
          </a:xfrm>
        </p:spPr>
        <p:txBody>
          <a:bodyPr/>
          <a:lstStyle>
            <a:lvl1pPr>
              <a:defRPr/>
            </a:lvl1pPr>
          </a:lstStyle>
          <a:p>
            <a:r>
              <a:rPr lang="en-US"/>
              <a:t>Click to edit Master title style</a:t>
            </a:r>
          </a:p>
        </p:txBody>
      </p:sp>
      <p:sp>
        <p:nvSpPr>
          <p:cNvPr id="301069" name="Rectangle 13"/>
          <p:cNvSpPr>
            <a:spLocks noGrp="1" noChangeArrowheads="1"/>
          </p:cNvSpPr>
          <p:nvPr>
            <p:ph type="subTitle" idx="1"/>
          </p:nvPr>
        </p:nvSpPr>
        <p:spPr>
          <a:xfrm>
            <a:off x="1371600" y="3429000"/>
            <a:ext cx="6400800" cy="2209800"/>
          </a:xfrm>
        </p:spPr>
        <p:txBody>
          <a:bodyPr/>
          <a:lstStyle>
            <a:lvl1pPr marL="0" indent="0" algn="ctr">
              <a:buFont typeface="Wingdings" pitchFamily="2" charset="2"/>
              <a:buNone/>
              <a:defRPr sz="2800"/>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r>
              <a:rPr lang="en-US"/>
              <a:t>October 18, 2001</a:t>
            </a: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CHOROC</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BD0509C9-6E14-4C9A-8A99-58361FC011E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A61F48C6-B3C6-4A5E-AE76-5C663E55A720}"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A270A91F-3C4C-45B6-B62F-E8974CA48FF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6900" y="1638300"/>
            <a:ext cx="4102100" cy="4494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1400" y="1638300"/>
            <a:ext cx="4103688" cy="4494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C0AF71A4-A62D-4F93-B3F9-1EE4224BB319}"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8"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9" name="Rectangle 13"/>
          <p:cNvSpPr>
            <a:spLocks noGrp="1" noChangeArrowheads="1"/>
          </p:cNvSpPr>
          <p:nvPr>
            <p:ph type="sldNum" sz="quarter" idx="12"/>
          </p:nvPr>
        </p:nvSpPr>
        <p:spPr>
          <a:ln/>
        </p:spPr>
        <p:txBody>
          <a:bodyPr/>
          <a:lstStyle>
            <a:lvl1pPr>
              <a:defRPr/>
            </a:lvl1pPr>
          </a:lstStyle>
          <a:p>
            <a:pPr>
              <a:defRPr/>
            </a:pPr>
            <a:fld id="{FD174AA4-7C9D-46D0-A050-87CAC632B5D5}"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4"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5" name="Rectangle 13"/>
          <p:cNvSpPr>
            <a:spLocks noGrp="1" noChangeArrowheads="1"/>
          </p:cNvSpPr>
          <p:nvPr>
            <p:ph type="sldNum" sz="quarter" idx="12"/>
          </p:nvPr>
        </p:nvSpPr>
        <p:spPr>
          <a:ln/>
        </p:spPr>
        <p:txBody>
          <a:bodyPr/>
          <a:lstStyle>
            <a:lvl1pPr>
              <a:defRPr/>
            </a:lvl1pPr>
          </a:lstStyle>
          <a:p>
            <a:pPr>
              <a:defRPr/>
            </a:pPr>
            <a:fld id="{DA871E44-FEA7-4976-9305-7B788AF27814}"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3"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4" name="Rectangle 13"/>
          <p:cNvSpPr>
            <a:spLocks noGrp="1" noChangeArrowheads="1"/>
          </p:cNvSpPr>
          <p:nvPr>
            <p:ph type="sldNum" sz="quarter" idx="12"/>
          </p:nvPr>
        </p:nvSpPr>
        <p:spPr>
          <a:ln/>
        </p:spPr>
        <p:txBody>
          <a:bodyPr/>
          <a:lstStyle>
            <a:lvl1pPr>
              <a:defRPr/>
            </a:lvl1pPr>
          </a:lstStyle>
          <a:p>
            <a:pPr>
              <a:defRPr/>
            </a:pPr>
            <a:fld id="{9195DD6A-28C5-4DC3-AA60-A0BE250C1C58}"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1B92633C-AFE4-42D1-9328-24C0A82CC6B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5E3DA2C-83B2-44D8-A6A8-8D76C992EC6F}" type="datetimeFigureOut">
              <a:rPr lang="en-US" smtClean="0"/>
              <a:pPr/>
              <a:t>11/24/2020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839A444F-A5BA-4141-AA11-643E5ECB4AA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C33F02DD-0158-4353-9138-FFE41465C7F3}"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5938" y="101600"/>
            <a:ext cx="2089150" cy="60309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6900" y="101600"/>
            <a:ext cx="6116638" cy="60309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75651B0C-F6C9-45AC-B54D-CA4E20BFEA7F}"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6900" y="1638300"/>
            <a:ext cx="4102100" cy="4494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51400" y="1638300"/>
            <a:ext cx="4103688" cy="4494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6"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7" name="Rectangle 13"/>
          <p:cNvSpPr>
            <a:spLocks noGrp="1" noChangeArrowheads="1"/>
          </p:cNvSpPr>
          <p:nvPr>
            <p:ph type="sldNum" sz="quarter" idx="12"/>
          </p:nvPr>
        </p:nvSpPr>
        <p:spPr>
          <a:ln/>
        </p:spPr>
        <p:txBody>
          <a:bodyPr/>
          <a:lstStyle>
            <a:lvl1pPr>
              <a:defRPr/>
            </a:lvl1pPr>
          </a:lstStyle>
          <a:p>
            <a:pPr>
              <a:defRPr/>
            </a:pPr>
            <a:fld id="{BDC7CBBD-521D-4E3C-83C8-83289639D30E}"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6900" y="1638300"/>
            <a:ext cx="4102100" cy="4494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51400" y="1638300"/>
            <a:ext cx="4103688" cy="21701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51400" y="3960813"/>
            <a:ext cx="4103688"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7"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8" name="Rectangle 13"/>
          <p:cNvSpPr>
            <a:spLocks noGrp="1" noChangeArrowheads="1"/>
          </p:cNvSpPr>
          <p:nvPr>
            <p:ph type="sldNum" sz="quarter" idx="12"/>
          </p:nvPr>
        </p:nvSpPr>
        <p:spPr>
          <a:ln/>
        </p:spPr>
        <p:txBody>
          <a:bodyPr/>
          <a:lstStyle>
            <a:lvl1pPr>
              <a:defRPr/>
            </a:lvl1pPr>
          </a:lstStyle>
          <a:p>
            <a:pPr>
              <a:defRPr/>
            </a:pPr>
            <a:fld id="{AE5F6C88-CA4F-4B8B-B8DC-45F7D5CF56B5}"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596900" y="1638300"/>
            <a:ext cx="8358188" cy="4494213"/>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60A60277-CF85-4E64-8BE2-A55457454FDF}"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101600"/>
            <a:ext cx="7793037"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96900" y="1638300"/>
            <a:ext cx="8358188" cy="4494213"/>
          </a:xfrm>
        </p:spPr>
        <p:txBody>
          <a:bodyPr/>
          <a:lstStyle/>
          <a:p>
            <a:pPr lvl="0"/>
            <a:endParaRPr lang="en-US" noProof="0"/>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AB943FA3-D81E-44D6-837C-B57B75581F7E}"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r>
              <a:rPr lang="en-US"/>
              <a:t>October 18, 2001</a:t>
            </a:r>
          </a:p>
        </p:txBody>
      </p:sp>
      <p:sp>
        <p:nvSpPr>
          <p:cNvPr id="5" name="Rectangle 12"/>
          <p:cNvSpPr>
            <a:spLocks noGrp="1" noChangeArrowheads="1"/>
          </p:cNvSpPr>
          <p:nvPr>
            <p:ph type="ftr" sz="quarter" idx="11"/>
          </p:nvPr>
        </p:nvSpPr>
        <p:spPr>
          <a:ln/>
        </p:spPr>
        <p:txBody>
          <a:bodyPr/>
          <a:lstStyle>
            <a:lvl1pPr>
              <a:defRPr/>
            </a:lvl1pPr>
          </a:lstStyle>
          <a:p>
            <a:pPr>
              <a:defRPr/>
            </a:pPr>
            <a:r>
              <a:rPr lang="en-US"/>
              <a:t>CHOROC</a:t>
            </a:r>
          </a:p>
        </p:txBody>
      </p:sp>
      <p:sp>
        <p:nvSpPr>
          <p:cNvPr id="6" name="Rectangle 13"/>
          <p:cNvSpPr>
            <a:spLocks noGrp="1" noChangeArrowheads="1"/>
          </p:cNvSpPr>
          <p:nvPr>
            <p:ph type="sldNum" sz="quarter" idx="12"/>
          </p:nvPr>
        </p:nvSpPr>
        <p:spPr>
          <a:ln/>
        </p:spPr>
        <p:txBody>
          <a:bodyPr/>
          <a:lstStyle>
            <a:lvl1pPr>
              <a:defRPr/>
            </a:lvl1pPr>
          </a:lstStyle>
          <a:p>
            <a:pPr>
              <a:defRPr/>
            </a:pPr>
            <a:fld id="{FBDE6185-490A-4E66-83CA-92D9BDB131A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E3DA2C-83B2-44D8-A6A8-8D76C992EC6F}" type="datetimeFigureOut">
              <a:rPr lang="en-US" smtClean="0"/>
              <a:pPr/>
              <a:t>11/24/2020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5E3DA2C-83B2-44D8-A6A8-8D76C992EC6F}" type="datetimeFigureOut">
              <a:rPr lang="en-US" smtClean="0"/>
              <a:pPr/>
              <a:t>11/24/2020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5E3DA2C-83B2-44D8-A6A8-8D76C992EC6F}" type="datetimeFigureOut">
              <a:rPr lang="en-US" smtClean="0"/>
              <a:pPr/>
              <a:t>11/24/2020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5E3DA2C-83B2-44D8-A6A8-8D76C992EC6F}" type="datetimeFigureOut">
              <a:rPr lang="en-US" smtClean="0"/>
              <a:pPr/>
              <a:t>11/24/2020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3DA2C-83B2-44D8-A6A8-8D76C992EC6F}" type="datetimeFigureOut">
              <a:rPr lang="en-US" smtClean="0"/>
              <a:pPr/>
              <a:t>11/24/2020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E3DA2C-83B2-44D8-A6A8-8D76C992EC6F}" type="datetimeFigureOut">
              <a:rPr lang="en-US" smtClean="0"/>
              <a:pPr/>
              <a:t>11/24/2020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E3DA2C-83B2-44D8-A6A8-8D76C992EC6F}" type="datetimeFigureOut">
              <a:rPr lang="en-US" smtClean="0"/>
              <a:pPr/>
              <a:t>11/24/2020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493059-2763-4AF0-9968-A7AC517EE5A5}"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3DA2C-83B2-44D8-A6A8-8D76C992EC6F}" type="datetimeFigureOut">
              <a:rPr lang="en-US" smtClean="0"/>
              <a:pPr/>
              <a:t>11/24/2020</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493059-2763-4AF0-9968-A7AC517EE5A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0034" name="Rectangle 2"/>
          <p:cNvSpPr>
            <a:spLocks noChangeArrowheads="1"/>
          </p:cNvSpPr>
          <p:nvPr/>
        </p:nvSpPr>
        <p:spPr bwMode="ltGray">
          <a:xfrm>
            <a:off x="417513" y="582613"/>
            <a:ext cx="438150" cy="474662"/>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5" name="Rectangle 3"/>
          <p:cNvSpPr>
            <a:spLocks noChangeArrowheads="1"/>
          </p:cNvSpPr>
          <p:nvPr/>
        </p:nvSpPr>
        <p:spPr bwMode="ltGray">
          <a:xfrm>
            <a:off x="800100" y="582613"/>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6" name="Rectangle 4"/>
          <p:cNvSpPr>
            <a:spLocks noChangeArrowheads="1"/>
          </p:cNvSpPr>
          <p:nvPr/>
        </p:nvSpPr>
        <p:spPr bwMode="ltGray">
          <a:xfrm>
            <a:off x="541338" y="1004888"/>
            <a:ext cx="422275" cy="474662"/>
          </a:xfrm>
          <a:prstGeom prst="rect">
            <a:avLst/>
          </a:prstGeom>
          <a:solidFill>
            <a:schemeClr val="folHlink"/>
          </a:soli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7" name="Rectangle 5"/>
          <p:cNvSpPr>
            <a:spLocks noChangeArrowheads="1"/>
          </p:cNvSpPr>
          <p:nvPr/>
        </p:nvSpPr>
        <p:spPr bwMode="ltGray">
          <a:xfrm>
            <a:off x="911225" y="1004888"/>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8" name="Rectangle 6"/>
          <p:cNvSpPr>
            <a:spLocks noChangeArrowheads="1"/>
          </p:cNvSpPr>
          <p:nvPr/>
        </p:nvSpPr>
        <p:spPr bwMode="ltGray">
          <a:xfrm>
            <a:off x="127000" y="931863"/>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39" name="Rectangle 7"/>
          <p:cNvSpPr>
            <a:spLocks noChangeArrowheads="1"/>
          </p:cNvSpPr>
          <p:nvPr/>
        </p:nvSpPr>
        <p:spPr bwMode="gray">
          <a:xfrm>
            <a:off x="762000" y="474663"/>
            <a:ext cx="31750" cy="1052512"/>
          </a:xfrm>
          <a:prstGeom prst="rect">
            <a:avLst/>
          </a:prstGeom>
          <a:solidFill>
            <a:schemeClr val="bg2"/>
          </a:soli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300040" name="Rectangle 8"/>
          <p:cNvSpPr>
            <a:spLocks noChangeArrowheads="1"/>
          </p:cNvSpPr>
          <p:nvPr/>
        </p:nvSpPr>
        <p:spPr bwMode="gray">
          <a:xfrm>
            <a:off x="442913" y="126523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4" charset="0"/>
            </a:endParaRPr>
          </a:p>
        </p:txBody>
      </p:sp>
      <p:sp>
        <p:nvSpPr>
          <p:cNvPr id="13321" name="Rectangle 9"/>
          <p:cNvSpPr>
            <a:spLocks noGrp="1" noChangeArrowheads="1"/>
          </p:cNvSpPr>
          <p:nvPr>
            <p:ph type="title"/>
          </p:nvPr>
        </p:nvSpPr>
        <p:spPr bwMode="auto">
          <a:xfrm>
            <a:off x="1150938" y="101600"/>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3322" name="Rectangle 10"/>
          <p:cNvSpPr>
            <a:spLocks noGrp="1" noChangeArrowheads="1"/>
          </p:cNvSpPr>
          <p:nvPr>
            <p:ph type="body" idx="1"/>
          </p:nvPr>
        </p:nvSpPr>
        <p:spPr bwMode="auto">
          <a:xfrm>
            <a:off x="596900" y="1638300"/>
            <a:ext cx="8358188" cy="4494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0043"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atin typeface="Tahoma" pitchFamily="34" charset="0"/>
              </a:defRPr>
            </a:lvl1pPr>
          </a:lstStyle>
          <a:p>
            <a:pPr>
              <a:defRPr/>
            </a:pPr>
            <a:r>
              <a:rPr lang="en-US"/>
              <a:t>October 18, 2001</a:t>
            </a:r>
          </a:p>
        </p:txBody>
      </p:sp>
      <p:sp>
        <p:nvSpPr>
          <p:cNvPr id="300044"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a:latin typeface="Tahoma" pitchFamily="34" charset="0"/>
              </a:defRPr>
            </a:lvl1pPr>
          </a:lstStyle>
          <a:p>
            <a:pPr>
              <a:defRPr/>
            </a:pPr>
            <a:r>
              <a:rPr lang="en-US"/>
              <a:t>CHOROC</a:t>
            </a:r>
          </a:p>
        </p:txBody>
      </p:sp>
      <p:sp>
        <p:nvSpPr>
          <p:cNvPr id="300045"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Tahoma" pitchFamily="34" charset="0"/>
              </a:defRPr>
            </a:lvl1pPr>
          </a:lstStyle>
          <a:p>
            <a:pPr>
              <a:defRPr/>
            </a:pPr>
            <a:fld id="{FAB35350-D6F7-49D7-91BE-9D2537BD95D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program-find-sum-first-n-natural-number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geeksquiz.com/binary-heap/"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max-heap-in-java/" TargetMode="External"/><Relationship Id="rId2" Type="http://schemas.openxmlformats.org/officeDocument/2006/relationships/hyperlink" Target="http://www.geeksforgeeks.org/java-util-hashmap-in-java/"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Books/Yashavant%20Kanetkar's%20Data%20Structures%20Through%20C%20-%20CD%20ROM%20version%20%20%20~mahasonaz~/Your%20Book%20Here/contents/stacks/animations/in2pre/infix2prefix.exe" TargetMode="External"/><Relationship Id="rId2" Type="http://schemas.openxmlformats.org/officeDocument/2006/relationships/hyperlink" Target="../../Books/Yashavant%20Kanetkar's%20Data%20Structures%20Through%20C%20-%20CD%20ROM%20version%20%20%20~mahasonaz~/Your%20Book%20Here/contents/stacks/animations/in2post/infixtopostfix.exe" TargetMode="External"/><Relationship Id="rId1" Type="http://schemas.openxmlformats.org/officeDocument/2006/relationships/slideLayout" Target="../slideLayouts/slideLayout13.xml"/><Relationship Id="rId5" Type="http://schemas.openxmlformats.org/officeDocument/2006/relationships/hyperlink" Target="../../Books/Yashavant%20Kanetkar's%20Data%20Structures%20Through%20C%20-%20CD%20ROM%20version%20%20%20~mahasonaz~/Your%20Book%20Here/contents/stacks/animations/post2pre/postfix2prefix.exe" TargetMode="External"/><Relationship Id="rId4" Type="http://schemas.openxmlformats.org/officeDocument/2006/relationships/hyperlink" Target="../../Books/Yashavant%20Kanetkar's%20Data%20Structures%20Through%20C%20-%20CD%20ROM%20version%20%20%20~mahasonaz~/Your%20Book%20Here/contents/stacks/animations/post2in/postfix2infix.exe"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63E2C956-7E52-476D-B4F3-9FD7DFA688D5}" type="slidenum">
              <a:rPr lang="en-US" smtClean="0">
                <a:latin typeface="Tahoma" charset="0"/>
              </a:rPr>
              <a:pPr/>
              <a:t>1</a:t>
            </a:fld>
            <a:endParaRPr lang="en-US" smtClean="0">
              <a:latin typeface="Tahoma" charset="0"/>
            </a:endParaRPr>
          </a:p>
        </p:txBody>
      </p:sp>
      <p:sp>
        <p:nvSpPr>
          <p:cNvPr id="17411" name="Rectangle 2"/>
          <p:cNvSpPr>
            <a:spLocks noGrp="1" noChangeArrowheads="1"/>
          </p:cNvSpPr>
          <p:nvPr>
            <p:ph type="title"/>
          </p:nvPr>
        </p:nvSpPr>
        <p:spPr/>
        <p:txBody>
          <a:bodyPr/>
          <a:lstStyle/>
          <a:p>
            <a:pPr eaLnBrk="1" hangingPunct="1"/>
            <a:r>
              <a:rPr lang="en-US" smtClean="0"/>
              <a:t>Course Contents</a:t>
            </a:r>
          </a:p>
        </p:txBody>
      </p:sp>
      <p:sp>
        <p:nvSpPr>
          <p:cNvPr id="17412" name="Rectangle 3"/>
          <p:cNvSpPr>
            <a:spLocks noGrp="1" noChangeArrowheads="1"/>
          </p:cNvSpPr>
          <p:nvPr>
            <p:ph type="body" idx="1"/>
          </p:nvPr>
        </p:nvSpPr>
        <p:spPr/>
        <p:txBody>
          <a:bodyPr/>
          <a:lstStyle/>
          <a:p>
            <a:pPr eaLnBrk="1" hangingPunct="1"/>
            <a:r>
              <a:rPr lang="da-DK" smtClean="0"/>
              <a:t>Introduction</a:t>
            </a:r>
          </a:p>
          <a:p>
            <a:pPr eaLnBrk="1" hangingPunct="1"/>
            <a:r>
              <a:rPr lang="da-DK" smtClean="0"/>
              <a:t>Linked Lists </a:t>
            </a:r>
          </a:p>
          <a:p>
            <a:pPr eaLnBrk="1" hangingPunct="1"/>
            <a:r>
              <a:rPr lang="da-DK" smtClean="0"/>
              <a:t>Stacks and Queues</a:t>
            </a:r>
          </a:p>
          <a:p>
            <a:pPr eaLnBrk="1" hangingPunct="1"/>
            <a:r>
              <a:rPr lang="da-DK" smtClean="0"/>
              <a:t>Trees</a:t>
            </a:r>
          </a:p>
          <a:p>
            <a:pPr eaLnBrk="1" hangingPunct="1"/>
            <a:r>
              <a:rPr lang="da-DK" smtClean="0"/>
              <a:t>Graphs</a:t>
            </a:r>
          </a:p>
          <a:p>
            <a:pPr eaLnBrk="1" hangingPunct="1"/>
            <a:r>
              <a:rPr lang="da-DK" smtClean="0"/>
              <a:t>Searching and Sorting Techniques</a:t>
            </a:r>
          </a:p>
          <a:p>
            <a:pPr eaLnBrk="1" hangingPunct="1">
              <a:buFont typeface="Wingdings" pitchFamily="2" charset="2"/>
              <a:buNone/>
            </a:pPr>
            <a:endParaRPr lang="da-DK"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US" smtClean="0"/>
              <a:t>Direct Vs Indirect Recursion</a:t>
            </a:r>
          </a:p>
        </p:txBody>
      </p:sp>
      <p:sp>
        <p:nvSpPr>
          <p:cNvPr id="92163" name="Content Placeholder 2"/>
          <p:cNvSpPr>
            <a:spLocks noGrp="1"/>
          </p:cNvSpPr>
          <p:nvPr>
            <p:ph idx="1"/>
          </p:nvPr>
        </p:nvSpPr>
        <p:spPr/>
        <p:txBody>
          <a:bodyPr/>
          <a:lstStyle/>
          <a:p>
            <a:r>
              <a:rPr lang="en-US" smtClean="0"/>
              <a:t>Direct recursion occurs when a function or method invokes itself</a:t>
            </a:r>
          </a:p>
          <a:p>
            <a:endParaRPr lang="en-US" smtClean="0"/>
          </a:p>
          <a:p>
            <a:r>
              <a:rPr lang="en-US" smtClean="0"/>
              <a:t>Indirect recursion occurs when a function or method invokes another function or method, eventually resulting in the original function or method being invoked again</a:t>
            </a:r>
          </a:p>
        </p:txBody>
      </p:sp>
      <p:sp>
        <p:nvSpPr>
          <p:cNvPr id="92164" name="Slide Number Placeholder 3"/>
          <p:cNvSpPr>
            <a:spLocks noGrp="1"/>
          </p:cNvSpPr>
          <p:nvPr>
            <p:ph type="sldNum" sz="quarter" idx="12"/>
          </p:nvPr>
        </p:nvSpPr>
        <p:spPr>
          <a:noFill/>
        </p:spPr>
        <p:txBody>
          <a:bodyPr/>
          <a:lstStyle/>
          <a:p>
            <a:fld id="{EBC53C9D-BD72-4EA6-8494-BB1252DB8981}" type="slidenum">
              <a:rPr lang="en-US" smtClean="0">
                <a:latin typeface="Tahoma" charset="0"/>
              </a:rPr>
              <a:pPr/>
              <a:t>10</a:t>
            </a:fld>
            <a:endParaRPr lang="en-US" smtClean="0">
              <a:latin typeface="Tahoma"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itle 1"/>
          <p:cNvSpPr>
            <a:spLocks noGrp="1"/>
          </p:cNvSpPr>
          <p:nvPr>
            <p:ph type="title"/>
          </p:nvPr>
        </p:nvSpPr>
        <p:spPr>
          <a:xfrm>
            <a:off x="1150938" y="101600"/>
            <a:ext cx="7793037" cy="800100"/>
          </a:xfrm>
        </p:spPr>
        <p:txBody>
          <a:bodyPr/>
          <a:lstStyle/>
          <a:p>
            <a:r>
              <a:rPr lang="en-US" smtClean="0"/>
              <a:t>Reheap Down</a:t>
            </a:r>
          </a:p>
        </p:txBody>
      </p:sp>
      <p:sp>
        <p:nvSpPr>
          <p:cNvPr id="196611" name="Content Placeholder 2"/>
          <p:cNvSpPr>
            <a:spLocks noGrp="1"/>
          </p:cNvSpPr>
          <p:nvPr>
            <p:ph idx="1"/>
          </p:nvPr>
        </p:nvSpPr>
        <p:spPr/>
        <p:txBody>
          <a:bodyPr/>
          <a:lstStyle/>
          <a:p>
            <a:endParaRPr lang="en-US" smtClean="0"/>
          </a:p>
        </p:txBody>
      </p:sp>
      <p:sp>
        <p:nvSpPr>
          <p:cNvPr id="196612" name="Slide Number Placeholder 3"/>
          <p:cNvSpPr>
            <a:spLocks noGrp="1"/>
          </p:cNvSpPr>
          <p:nvPr>
            <p:ph type="sldNum" sz="quarter" idx="12"/>
          </p:nvPr>
        </p:nvSpPr>
        <p:spPr>
          <a:noFill/>
        </p:spPr>
        <p:txBody>
          <a:bodyPr/>
          <a:lstStyle/>
          <a:p>
            <a:fld id="{450E4792-EDAA-4704-96FB-D34CF9AFC0A4}" type="slidenum">
              <a:rPr lang="en-US" smtClean="0">
                <a:latin typeface="Tahoma" charset="0"/>
              </a:rPr>
              <a:pPr/>
              <a:t>100</a:t>
            </a:fld>
            <a:endParaRPr lang="en-US" smtClean="0">
              <a:latin typeface="Tahoma" charset="0"/>
            </a:endParaRPr>
          </a:p>
        </p:txBody>
      </p:sp>
      <p:sp>
        <p:nvSpPr>
          <p:cNvPr id="196613" name="TextBox 4"/>
          <p:cNvSpPr txBox="1">
            <a:spLocks noChangeArrowheads="1"/>
          </p:cNvSpPr>
          <p:nvPr/>
        </p:nvSpPr>
        <p:spPr bwMode="auto">
          <a:xfrm>
            <a:off x="631825" y="5842000"/>
            <a:ext cx="7759700" cy="1016000"/>
          </a:xfrm>
          <a:prstGeom prst="rect">
            <a:avLst/>
          </a:prstGeom>
          <a:noFill/>
          <a:ln w="9525">
            <a:noFill/>
            <a:miter lim="800000"/>
            <a:headEnd/>
            <a:tailEnd/>
          </a:ln>
        </p:spPr>
        <p:txBody>
          <a:bodyPr>
            <a:spAutoFit/>
          </a:bodyPr>
          <a:lstStyle/>
          <a:p>
            <a:r>
              <a:rPr lang="en-US" sz="2000" b="1">
                <a:solidFill>
                  <a:srgbClr val="006600"/>
                </a:solidFill>
              </a:rPr>
              <a:t>Reheap down operation reorders a “broken” heap by pushing the root down the tree until it is in its correct location in the heap </a:t>
            </a:r>
          </a:p>
        </p:txBody>
      </p:sp>
      <p:pic>
        <p:nvPicPr>
          <p:cNvPr id="196614" name="Picture 6"/>
          <p:cNvPicPr>
            <a:picLocks noChangeAspect="1" noChangeArrowheads="1"/>
          </p:cNvPicPr>
          <p:nvPr/>
        </p:nvPicPr>
        <p:blipFill>
          <a:blip r:embed="rId2"/>
          <a:srcRect/>
          <a:stretch>
            <a:fillRect/>
          </a:stretch>
        </p:blipFill>
        <p:spPr bwMode="auto">
          <a:xfrm>
            <a:off x="0" y="1008063"/>
            <a:ext cx="4572000" cy="2408237"/>
          </a:xfrm>
          <a:prstGeom prst="rect">
            <a:avLst/>
          </a:prstGeom>
          <a:noFill/>
          <a:ln w="9525">
            <a:noFill/>
            <a:miter lim="800000"/>
            <a:headEnd/>
            <a:tailEnd/>
          </a:ln>
        </p:spPr>
      </p:pic>
      <p:pic>
        <p:nvPicPr>
          <p:cNvPr id="196615" name="Picture 7"/>
          <p:cNvPicPr>
            <a:picLocks noChangeAspect="1" noChangeArrowheads="1"/>
          </p:cNvPicPr>
          <p:nvPr/>
        </p:nvPicPr>
        <p:blipFill>
          <a:blip r:embed="rId3"/>
          <a:srcRect/>
          <a:stretch>
            <a:fillRect/>
          </a:stretch>
        </p:blipFill>
        <p:spPr bwMode="auto">
          <a:xfrm>
            <a:off x="4587875" y="1049338"/>
            <a:ext cx="4556125" cy="2366962"/>
          </a:xfrm>
          <a:prstGeom prst="rect">
            <a:avLst/>
          </a:prstGeom>
          <a:noFill/>
          <a:ln w="9525">
            <a:noFill/>
            <a:miter lim="800000"/>
            <a:headEnd/>
            <a:tailEnd/>
          </a:ln>
        </p:spPr>
      </p:pic>
      <p:pic>
        <p:nvPicPr>
          <p:cNvPr id="196616" name="Picture 8"/>
          <p:cNvPicPr>
            <a:picLocks noChangeAspect="1" noChangeArrowheads="1"/>
          </p:cNvPicPr>
          <p:nvPr/>
        </p:nvPicPr>
        <p:blipFill>
          <a:blip r:embed="rId4"/>
          <a:srcRect/>
          <a:stretch>
            <a:fillRect/>
          </a:stretch>
        </p:blipFill>
        <p:spPr bwMode="auto">
          <a:xfrm>
            <a:off x="2286000" y="3455988"/>
            <a:ext cx="4679950" cy="23796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6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6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96616"/>
                                        </p:tgtEl>
                                        <p:attrNameLst>
                                          <p:attrName>style.visibility</p:attrName>
                                        </p:attrNameLst>
                                      </p:cBhvr>
                                      <p:to>
                                        <p:strVal val="visible"/>
                                      </p:to>
                                    </p:set>
                                    <p:anim calcmode="lin" valueType="num">
                                      <p:cBhvr additive="base">
                                        <p:cTn id="15" dur="500" fill="hold"/>
                                        <p:tgtEl>
                                          <p:spTgt spid="196616"/>
                                        </p:tgtEl>
                                        <p:attrNameLst>
                                          <p:attrName>ppt_x</p:attrName>
                                        </p:attrNameLst>
                                      </p:cBhvr>
                                      <p:tavLst>
                                        <p:tav tm="0">
                                          <p:val>
                                            <p:strVal val="#ppt_x"/>
                                          </p:val>
                                        </p:tav>
                                        <p:tav tm="100000">
                                          <p:val>
                                            <p:strVal val="#ppt_x"/>
                                          </p:val>
                                        </p:tav>
                                      </p:tavLst>
                                    </p:anim>
                                    <p:anim calcmode="lin" valueType="num">
                                      <p:cBhvr additive="base">
                                        <p:cTn id="16" dur="500" fill="hold"/>
                                        <p:tgtEl>
                                          <p:spTgt spid="19661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6613"/>
                                        </p:tgtEl>
                                        <p:attrNameLst>
                                          <p:attrName>style.visibility</p:attrName>
                                        </p:attrNameLst>
                                      </p:cBhvr>
                                      <p:to>
                                        <p:strVal val="visible"/>
                                      </p:to>
                                    </p:set>
                                    <p:anim calcmode="lin" valueType="num">
                                      <p:cBhvr additive="base">
                                        <p:cTn id="21" dur="500" fill="hold"/>
                                        <p:tgtEl>
                                          <p:spTgt spid="196613"/>
                                        </p:tgtEl>
                                        <p:attrNameLst>
                                          <p:attrName>ppt_x</p:attrName>
                                        </p:attrNameLst>
                                      </p:cBhvr>
                                      <p:tavLst>
                                        <p:tav tm="0">
                                          <p:val>
                                            <p:strVal val="#ppt_x"/>
                                          </p:val>
                                        </p:tav>
                                        <p:tav tm="100000">
                                          <p:val>
                                            <p:strVal val="#ppt_x"/>
                                          </p:val>
                                        </p:tav>
                                      </p:tavLst>
                                    </p:anim>
                                    <p:anim calcmode="lin" valueType="num">
                                      <p:cBhvr additive="base">
                                        <p:cTn id="22" dur="500" fill="hold"/>
                                        <p:tgtEl>
                                          <p:spTgt spid="1966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Number Placeholder 5"/>
          <p:cNvSpPr>
            <a:spLocks noGrp="1"/>
          </p:cNvSpPr>
          <p:nvPr>
            <p:ph type="sldNum" sz="quarter" idx="12"/>
          </p:nvPr>
        </p:nvSpPr>
        <p:spPr>
          <a:noFill/>
        </p:spPr>
        <p:txBody>
          <a:bodyPr/>
          <a:lstStyle/>
          <a:p>
            <a:fld id="{50DB06F3-003C-4D40-85D0-D2DC57BE6C99}" type="slidenum">
              <a:rPr lang="en-US" smtClean="0">
                <a:latin typeface="Tahoma" charset="0"/>
              </a:rPr>
              <a:pPr/>
              <a:t>101</a:t>
            </a:fld>
            <a:endParaRPr lang="en-US" smtClean="0">
              <a:latin typeface="Tahoma" charset="0"/>
            </a:endParaRPr>
          </a:p>
        </p:txBody>
      </p:sp>
      <p:sp>
        <p:nvSpPr>
          <p:cNvPr id="197635" name="Rectangle 2"/>
          <p:cNvSpPr>
            <a:spLocks noGrp="1" noChangeArrowheads="1"/>
          </p:cNvSpPr>
          <p:nvPr>
            <p:ph type="title"/>
          </p:nvPr>
        </p:nvSpPr>
        <p:spPr>
          <a:xfrm>
            <a:off x="1150938" y="101600"/>
            <a:ext cx="7793037" cy="638175"/>
          </a:xfrm>
        </p:spPr>
        <p:txBody>
          <a:bodyPr/>
          <a:lstStyle/>
          <a:p>
            <a:pPr eaLnBrk="1" hangingPunct="1"/>
            <a:r>
              <a:rPr lang="en-US" smtClean="0"/>
              <a:t>Reheap Down</a:t>
            </a:r>
          </a:p>
        </p:txBody>
      </p:sp>
      <p:sp>
        <p:nvSpPr>
          <p:cNvPr id="197636" name="Rectangle 4"/>
          <p:cNvSpPr>
            <a:spLocks noGrp="1" noChangeArrowheads="1"/>
          </p:cNvSpPr>
          <p:nvPr>
            <p:ph type="body" idx="1"/>
          </p:nvPr>
        </p:nvSpPr>
        <p:spPr>
          <a:xfrm>
            <a:off x="215900" y="927100"/>
            <a:ext cx="8928100" cy="5930900"/>
          </a:xfrm>
          <a:solidFill>
            <a:srgbClr val="DDDDDD"/>
          </a:solidFill>
        </p:spPr>
        <p:txBody>
          <a:bodyPr/>
          <a:lstStyle/>
          <a:p>
            <a:pPr eaLnBrk="1" hangingPunct="1">
              <a:lnSpc>
                <a:spcPct val="80000"/>
              </a:lnSpc>
              <a:buFont typeface="Wingdings" pitchFamily="2" charset="2"/>
              <a:buNone/>
            </a:pPr>
            <a:r>
              <a:rPr lang="en-US" sz="2000" smtClean="0"/>
              <a:t>Algorithm reheapDown (heap, root, last)</a:t>
            </a:r>
          </a:p>
          <a:p>
            <a:pPr eaLnBrk="1" hangingPunct="1">
              <a:lnSpc>
                <a:spcPct val="80000"/>
              </a:lnSpc>
              <a:buFont typeface="Wingdings" pitchFamily="2" charset="2"/>
              <a:buNone/>
            </a:pPr>
            <a:r>
              <a:rPr lang="en-US" sz="1400" smtClean="0"/>
              <a:t>	// Reestablishes heap by moving data in root down to its correct location in the heap array</a:t>
            </a:r>
          </a:p>
          <a:p>
            <a:pPr eaLnBrk="1" hangingPunct="1">
              <a:lnSpc>
                <a:spcPct val="80000"/>
              </a:lnSpc>
              <a:buFont typeface="Wingdings" pitchFamily="2" charset="2"/>
              <a:buNone/>
            </a:pPr>
            <a:r>
              <a:rPr lang="en-US" sz="1400" smtClean="0"/>
              <a:t>	// heap is array of data, root is root of heap or subheap</a:t>
            </a:r>
          </a:p>
          <a:p>
            <a:pPr eaLnBrk="1" hangingPunct="1">
              <a:lnSpc>
                <a:spcPct val="80000"/>
              </a:lnSpc>
              <a:buFont typeface="Wingdings" pitchFamily="2" charset="2"/>
              <a:buNone/>
            </a:pPr>
            <a:r>
              <a:rPr lang="en-US" sz="1400" smtClean="0"/>
              <a:t>	// last is an index to the last element in heap </a:t>
            </a:r>
          </a:p>
          <a:p>
            <a:pPr eaLnBrk="1" hangingPunct="1">
              <a:lnSpc>
                <a:spcPct val="80000"/>
              </a:lnSpc>
              <a:buFont typeface="Wingdings" pitchFamily="2" charset="2"/>
              <a:buNone/>
            </a:pPr>
            <a:endParaRPr lang="en-US" sz="1400" smtClean="0"/>
          </a:p>
          <a:p>
            <a:pPr eaLnBrk="1" hangingPunct="1">
              <a:lnSpc>
                <a:spcPct val="80000"/>
              </a:lnSpc>
              <a:buFont typeface="Wingdings" pitchFamily="2" charset="2"/>
              <a:buNone/>
            </a:pPr>
            <a:r>
              <a:rPr lang="en-US" sz="1400" smtClean="0"/>
              <a:t>	Determine which child has larger key </a:t>
            </a:r>
          </a:p>
          <a:p>
            <a:pPr eaLnBrk="1" hangingPunct="1">
              <a:lnSpc>
                <a:spcPct val="80000"/>
              </a:lnSpc>
              <a:buFont typeface="Wingdings" pitchFamily="2" charset="2"/>
              <a:buNone/>
            </a:pPr>
            <a:r>
              <a:rPr lang="en-US" sz="1400" b="1" smtClean="0"/>
              <a:t>	if (left subtree exists)</a:t>
            </a:r>
          </a:p>
          <a:p>
            <a:pPr eaLnBrk="1" hangingPunct="1">
              <a:lnSpc>
                <a:spcPct val="80000"/>
              </a:lnSpc>
              <a:buFont typeface="Wingdings" pitchFamily="2" charset="2"/>
              <a:buNone/>
            </a:pPr>
            <a:r>
              <a:rPr lang="en-US" sz="1400" b="1" smtClean="0"/>
              <a:t>		set leftKey to left subtree key</a:t>
            </a:r>
          </a:p>
          <a:p>
            <a:pPr eaLnBrk="1" hangingPunct="1">
              <a:lnSpc>
                <a:spcPct val="80000"/>
              </a:lnSpc>
              <a:buFont typeface="Wingdings" pitchFamily="2" charset="2"/>
              <a:buNone/>
            </a:pPr>
            <a:r>
              <a:rPr lang="en-US" sz="1400" b="1" smtClean="0"/>
              <a:t>		if (right subtree exists) </a:t>
            </a:r>
          </a:p>
          <a:p>
            <a:pPr eaLnBrk="1" hangingPunct="1">
              <a:lnSpc>
                <a:spcPct val="80000"/>
              </a:lnSpc>
              <a:buFont typeface="Wingdings" pitchFamily="2" charset="2"/>
              <a:buNone/>
            </a:pPr>
            <a:r>
              <a:rPr lang="en-US" sz="1400" b="1" smtClean="0"/>
              <a:t>			set rightKey to right subtree key</a:t>
            </a:r>
          </a:p>
          <a:p>
            <a:pPr eaLnBrk="1" hangingPunct="1">
              <a:lnSpc>
                <a:spcPct val="80000"/>
              </a:lnSpc>
              <a:buFont typeface="Wingdings" pitchFamily="2" charset="2"/>
              <a:buNone/>
            </a:pPr>
            <a:r>
              <a:rPr lang="en-US" sz="1400" b="1" smtClean="0"/>
              <a:t>		else</a:t>
            </a:r>
          </a:p>
          <a:p>
            <a:pPr eaLnBrk="1" hangingPunct="1">
              <a:lnSpc>
                <a:spcPct val="80000"/>
              </a:lnSpc>
              <a:buFont typeface="Wingdings" pitchFamily="2" charset="2"/>
              <a:buNone/>
            </a:pPr>
            <a:r>
              <a:rPr lang="en-US" sz="1400" b="1" smtClean="0"/>
              <a:t>			set rightKey to null key</a:t>
            </a:r>
          </a:p>
          <a:p>
            <a:pPr eaLnBrk="1" hangingPunct="1">
              <a:lnSpc>
                <a:spcPct val="80000"/>
              </a:lnSpc>
              <a:buFont typeface="Wingdings" pitchFamily="2" charset="2"/>
              <a:buNone/>
            </a:pPr>
            <a:r>
              <a:rPr lang="en-US" sz="1400" b="1" smtClean="0"/>
              <a:t>		end if</a:t>
            </a:r>
          </a:p>
          <a:p>
            <a:pPr eaLnBrk="1" hangingPunct="1">
              <a:lnSpc>
                <a:spcPct val="80000"/>
              </a:lnSpc>
              <a:buFont typeface="Wingdings" pitchFamily="2" charset="2"/>
              <a:buNone/>
            </a:pPr>
            <a:r>
              <a:rPr lang="en-US" sz="1400" b="1" smtClean="0"/>
              <a:t>		if (leftKey &gt; rightKey)</a:t>
            </a:r>
          </a:p>
          <a:p>
            <a:pPr eaLnBrk="1" hangingPunct="1">
              <a:lnSpc>
                <a:spcPct val="80000"/>
              </a:lnSpc>
              <a:buFont typeface="Wingdings" pitchFamily="2" charset="2"/>
              <a:buNone/>
            </a:pPr>
            <a:r>
              <a:rPr lang="en-US" sz="1400" b="1" smtClean="0"/>
              <a:t>			set largeSubtree to left subtree</a:t>
            </a:r>
          </a:p>
          <a:p>
            <a:pPr eaLnBrk="1" hangingPunct="1">
              <a:lnSpc>
                <a:spcPct val="80000"/>
              </a:lnSpc>
              <a:buFont typeface="Wingdings" pitchFamily="2" charset="2"/>
              <a:buNone/>
            </a:pPr>
            <a:r>
              <a:rPr lang="en-US" sz="1400" b="1" smtClean="0"/>
              <a:t>		else</a:t>
            </a:r>
          </a:p>
          <a:p>
            <a:pPr eaLnBrk="1" hangingPunct="1">
              <a:lnSpc>
                <a:spcPct val="80000"/>
              </a:lnSpc>
              <a:buFont typeface="Wingdings" pitchFamily="2" charset="2"/>
              <a:buNone/>
            </a:pPr>
            <a:r>
              <a:rPr lang="en-US" sz="1400" b="1" smtClean="0"/>
              <a:t>			set largeSubtree to right subtree</a:t>
            </a:r>
          </a:p>
          <a:p>
            <a:pPr eaLnBrk="1" hangingPunct="1">
              <a:lnSpc>
                <a:spcPct val="80000"/>
              </a:lnSpc>
              <a:buFont typeface="Wingdings" pitchFamily="2" charset="2"/>
              <a:buNone/>
            </a:pPr>
            <a:r>
              <a:rPr lang="en-US" sz="1400" b="1" smtClean="0"/>
              <a:t>		end if</a:t>
            </a:r>
          </a:p>
          <a:p>
            <a:pPr eaLnBrk="1" hangingPunct="1">
              <a:lnSpc>
                <a:spcPct val="80000"/>
              </a:lnSpc>
              <a:buFont typeface="Wingdings" pitchFamily="2" charset="2"/>
              <a:buNone/>
            </a:pPr>
            <a:r>
              <a:rPr lang="en-US" sz="1400" smtClean="0"/>
              <a:t>		Test if root &gt; larger subtree  </a:t>
            </a:r>
          </a:p>
          <a:p>
            <a:pPr eaLnBrk="1" hangingPunct="1">
              <a:lnSpc>
                <a:spcPct val="80000"/>
              </a:lnSpc>
              <a:buFont typeface="Wingdings" pitchFamily="2" charset="2"/>
              <a:buNone/>
            </a:pPr>
            <a:r>
              <a:rPr lang="en-US" sz="1400" b="1" smtClean="0"/>
              <a:t>		if (root key &lt; largeSubtree key)</a:t>
            </a:r>
          </a:p>
          <a:p>
            <a:pPr eaLnBrk="1" hangingPunct="1">
              <a:lnSpc>
                <a:spcPct val="80000"/>
              </a:lnSpc>
              <a:buFont typeface="Wingdings" pitchFamily="2" charset="2"/>
              <a:buNone/>
            </a:pPr>
            <a:r>
              <a:rPr lang="en-US" sz="1400" b="1" smtClean="0"/>
              <a:t>			exchange root and largeSubtree</a:t>
            </a:r>
          </a:p>
          <a:p>
            <a:pPr eaLnBrk="1" hangingPunct="1">
              <a:lnSpc>
                <a:spcPct val="80000"/>
              </a:lnSpc>
              <a:buFont typeface="Wingdings" pitchFamily="2" charset="2"/>
              <a:buNone/>
            </a:pPr>
            <a:r>
              <a:rPr lang="en-US" sz="1400" b="1" smtClean="0"/>
              <a:t>			reheapDown (heap, largeSubtree, last)</a:t>
            </a:r>
          </a:p>
          <a:p>
            <a:pPr eaLnBrk="1" hangingPunct="1">
              <a:lnSpc>
                <a:spcPct val="80000"/>
              </a:lnSpc>
              <a:buFont typeface="Wingdings" pitchFamily="2" charset="2"/>
              <a:buNone/>
            </a:pPr>
            <a:r>
              <a:rPr lang="en-US" sz="1400" b="1" smtClean="0"/>
              <a:t>		end if</a:t>
            </a:r>
          </a:p>
          <a:p>
            <a:pPr eaLnBrk="1" hangingPunct="1">
              <a:lnSpc>
                <a:spcPct val="80000"/>
              </a:lnSpc>
              <a:buFont typeface="Wingdings" pitchFamily="2" charset="2"/>
              <a:buNone/>
            </a:pPr>
            <a:r>
              <a:rPr lang="en-US" sz="1400" b="1" smtClean="0"/>
              <a:t>	end if</a:t>
            </a:r>
            <a:r>
              <a:rPr lang="en-US" sz="1600" b="1" smtClean="0"/>
              <a:t>	</a:t>
            </a:r>
          </a:p>
          <a:p>
            <a:pPr eaLnBrk="1" hangingPunct="1">
              <a:lnSpc>
                <a:spcPct val="80000"/>
              </a:lnSpc>
              <a:buFont typeface="Wingdings" pitchFamily="2" charset="2"/>
              <a:buNone/>
            </a:pPr>
            <a:endParaRPr lang="en-US" sz="2000" smtClean="0"/>
          </a:p>
          <a:p>
            <a:pPr eaLnBrk="1" hangingPunct="1">
              <a:lnSpc>
                <a:spcPct val="80000"/>
              </a:lnSpc>
              <a:buFont typeface="Wingdings" pitchFamily="2" charset="2"/>
              <a:buNone/>
            </a:pPr>
            <a:r>
              <a:rPr lang="en-US" sz="2000" smtClean="0"/>
              <a:t>End reheapDown</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itle 1"/>
          <p:cNvSpPr>
            <a:spLocks noGrp="1"/>
          </p:cNvSpPr>
          <p:nvPr>
            <p:ph type="title"/>
          </p:nvPr>
        </p:nvSpPr>
        <p:spPr>
          <a:xfrm>
            <a:off x="1123950" y="0"/>
            <a:ext cx="7793038" cy="511175"/>
          </a:xfrm>
        </p:spPr>
        <p:txBody>
          <a:bodyPr/>
          <a:lstStyle/>
          <a:p>
            <a:r>
              <a:rPr lang="en-US" sz="2800" b="1" smtClean="0"/>
              <a:t>Build Heap</a:t>
            </a:r>
          </a:p>
        </p:txBody>
      </p:sp>
      <p:sp>
        <p:nvSpPr>
          <p:cNvPr id="198659" name="Slide Number Placeholder 3"/>
          <p:cNvSpPr>
            <a:spLocks noGrp="1"/>
          </p:cNvSpPr>
          <p:nvPr>
            <p:ph type="sldNum" sz="quarter" idx="12"/>
          </p:nvPr>
        </p:nvSpPr>
        <p:spPr>
          <a:xfrm>
            <a:off x="7064375" y="5948363"/>
            <a:ext cx="1905000" cy="457200"/>
          </a:xfrm>
          <a:noFill/>
        </p:spPr>
        <p:txBody>
          <a:bodyPr/>
          <a:lstStyle/>
          <a:p>
            <a:fld id="{F74A51E5-4D6D-44D6-9456-C7A72FE19E86}" type="slidenum">
              <a:rPr lang="en-US" smtClean="0">
                <a:latin typeface="Tahoma" charset="0"/>
              </a:rPr>
              <a:pPr/>
              <a:t>102</a:t>
            </a:fld>
            <a:endParaRPr lang="en-US" smtClean="0">
              <a:latin typeface="Tahoma" charset="0"/>
            </a:endParaRPr>
          </a:p>
        </p:txBody>
      </p:sp>
      <p:pic>
        <p:nvPicPr>
          <p:cNvPr id="198661" name="Picture 5"/>
          <p:cNvPicPr>
            <a:picLocks noChangeAspect="1" noChangeArrowheads="1"/>
          </p:cNvPicPr>
          <p:nvPr/>
        </p:nvPicPr>
        <p:blipFill>
          <a:blip r:embed="rId3"/>
          <a:srcRect/>
          <a:stretch>
            <a:fillRect/>
          </a:stretch>
        </p:blipFill>
        <p:spPr bwMode="auto">
          <a:xfrm>
            <a:off x="2544763" y="493713"/>
            <a:ext cx="5005387" cy="742950"/>
          </a:xfrm>
          <a:prstGeom prst="rect">
            <a:avLst/>
          </a:prstGeom>
          <a:noFill/>
          <a:ln w="9525">
            <a:noFill/>
            <a:miter lim="800000"/>
            <a:headEnd/>
            <a:tailEnd/>
          </a:ln>
        </p:spPr>
      </p:pic>
      <p:pic>
        <p:nvPicPr>
          <p:cNvPr id="198662" name="Picture 6"/>
          <p:cNvPicPr>
            <a:picLocks noChangeAspect="1" noChangeArrowheads="1"/>
          </p:cNvPicPr>
          <p:nvPr/>
        </p:nvPicPr>
        <p:blipFill>
          <a:blip r:embed="rId4"/>
          <a:srcRect/>
          <a:stretch>
            <a:fillRect/>
          </a:stretch>
        </p:blipFill>
        <p:spPr bwMode="auto">
          <a:xfrm>
            <a:off x="2524125" y="1206500"/>
            <a:ext cx="5006975" cy="890588"/>
          </a:xfrm>
          <a:prstGeom prst="rect">
            <a:avLst/>
          </a:prstGeom>
          <a:noFill/>
          <a:ln w="9525">
            <a:noFill/>
            <a:miter lim="800000"/>
            <a:headEnd/>
            <a:tailEnd/>
          </a:ln>
        </p:spPr>
      </p:pic>
      <p:pic>
        <p:nvPicPr>
          <p:cNvPr id="198663" name="Picture 7"/>
          <p:cNvPicPr>
            <a:picLocks noChangeAspect="1" noChangeArrowheads="1"/>
          </p:cNvPicPr>
          <p:nvPr/>
        </p:nvPicPr>
        <p:blipFill>
          <a:blip r:embed="rId5"/>
          <a:srcRect/>
          <a:stretch>
            <a:fillRect/>
          </a:stretch>
        </p:blipFill>
        <p:spPr bwMode="auto">
          <a:xfrm>
            <a:off x="2555875" y="2065338"/>
            <a:ext cx="4987925" cy="1019175"/>
          </a:xfrm>
          <a:prstGeom prst="rect">
            <a:avLst/>
          </a:prstGeom>
          <a:noFill/>
          <a:ln w="9525">
            <a:noFill/>
            <a:miter lim="800000"/>
            <a:headEnd/>
            <a:tailEnd/>
          </a:ln>
        </p:spPr>
      </p:pic>
      <p:pic>
        <p:nvPicPr>
          <p:cNvPr id="198665" name="Picture 9"/>
          <p:cNvPicPr>
            <a:picLocks noChangeAspect="1" noChangeArrowheads="1"/>
          </p:cNvPicPr>
          <p:nvPr/>
        </p:nvPicPr>
        <p:blipFill>
          <a:blip r:embed="rId6"/>
          <a:srcRect/>
          <a:stretch>
            <a:fillRect/>
          </a:stretch>
        </p:blipFill>
        <p:spPr bwMode="auto">
          <a:xfrm>
            <a:off x="2622550" y="3052763"/>
            <a:ext cx="4840288" cy="954087"/>
          </a:xfrm>
          <a:prstGeom prst="rect">
            <a:avLst/>
          </a:prstGeom>
          <a:noFill/>
          <a:ln w="9525">
            <a:noFill/>
            <a:miter lim="800000"/>
            <a:headEnd/>
            <a:tailEnd/>
          </a:ln>
        </p:spPr>
      </p:pic>
      <p:pic>
        <p:nvPicPr>
          <p:cNvPr id="198666" name="Picture 10"/>
          <p:cNvPicPr>
            <a:picLocks noChangeAspect="1" noChangeArrowheads="1"/>
          </p:cNvPicPr>
          <p:nvPr/>
        </p:nvPicPr>
        <p:blipFill>
          <a:blip r:embed="rId7"/>
          <a:srcRect/>
          <a:stretch>
            <a:fillRect/>
          </a:stretch>
        </p:blipFill>
        <p:spPr bwMode="auto">
          <a:xfrm>
            <a:off x="2568575" y="3957638"/>
            <a:ext cx="4840288" cy="950912"/>
          </a:xfrm>
          <a:prstGeom prst="rect">
            <a:avLst/>
          </a:prstGeom>
          <a:noFill/>
          <a:ln w="9525">
            <a:noFill/>
            <a:miter lim="800000"/>
            <a:headEnd/>
            <a:tailEnd/>
          </a:ln>
        </p:spPr>
      </p:pic>
      <p:pic>
        <p:nvPicPr>
          <p:cNvPr id="198667" name="Picture 11"/>
          <p:cNvPicPr>
            <a:picLocks noGrp="1" noChangeAspect="1" noChangeArrowheads="1"/>
          </p:cNvPicPr>
          <p:nvPr>
            <p:ph idx="1"/>
          </p:nvPr>
        </p:nvPicPr>
        <p:blipFill>
          <a:blip r:embed="rId8"/>
          <a:srcRect/>
          <a:stretch>
            <a:fillRect/>
          </a:stretch>
        </p:blipFill>
        <p:spPr>
          <a:xfrm>
            <a:off x="2554288" y="4808538"/>
            <a:ext cx="4814887" cy="1000125"/>
          </a:xfrm>
          <a:noFill/>
        </p:spPr>
      </p:pic>
      <p:pic>
        <p:nvPicPr>
          <p:cNvPr id="198668" name="Picture 12"/>
          <p:cNvPicPr>
            <a:picLocks noChangeAspect="1" noChangeArrowheads="1"/>
          </p:cNvPicPr>
          <p:nvPr/>
        </p:nvPicPr>
        <p:blipFill>
          <a:blip r:embed="rId9"/>
          <a:srcRect/>
          <a:stretch>
            <a:fillRect/>
          </a:stretch>
        </p:blipFill>
        <p:spPr bwMode="auto">
          <a:xfrm>
            <a:off x="2568575" y="5715000"/>
            <a:ext cx="4786313" cy="1130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6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6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6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6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86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86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8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Number Placeholder 5"/>
          <p:cNvSpPr>
            <a:spLocks noGrp="1"/>
          </p:cNvSpPr>
          <p:nvPr>
            <p:ph type="sldNum" sz="quarter" idx="12"/>
          </p:nvPr>
        </p:nvSpPr>
        <p:spPr>
          <a:noFill/>
        </p:spPr>
        <p:txBody>
          <a:bodyPr/>
          <a:lstStyle/>
          <a:p>
            <a:fld id="{AB133645-C190-4E2D-9809-B2D804A447E8}" type="slidenum">
              <a:rPr lang="en-US" smtClean="0">
                <a:latin typeface="Tahoma" charset="0"/>
              </a:rPr>
              <a:pPr/>
              <a:t>103</a:t>
            </a:fld>
            <a:endParaRPr lang="en-US" smtClean="0">
              <a:latin typeface="Tahoma" charset="0"/>
            </a:endParaRPr>
          </a:p>
        </p:txBody>
      </p:sp>
      <p:sp>
        <p:nvSpPr>
          <p:cNvPr id="199683" name="Rectangle 2"/>
          <p:cNvSpPr>
            <a:spLocks noGrp="1" noChangeArrowheads="1"/>
          </p:cNvSpPr>
          <p:nvPr>
            <p:ph type="title"/>
          </p:nvPr>
        </p:nvSpPr>
        <p:spPr/>
        <p:txBody>
          <a:bodyPr/>
          <a:lstStyle/>
          <a:p>
            <a:pPr eaLnBrk="1" hangingPunct="1"/>
            <a:r>
              <a:rPr lang="en-US" smtClean="0"/>
              <a:t>Build Heap</a:t>
            </a:r>
          </a:p>
        </p:txBody>
      </p:sp>
      <p:sp>
        <p:nvSpPr>
          <p:cNvPr id="199684" name="Rectangle 4"/>
          <p:cNvSpPr>
            <a:spLocks noGrp="1" noChangeArrowheads="1"/>
          </p:cNvSpPr>
          <p:nvPr>
            <p:ph type="body" idx="1"/>
          </p:nvPr>
        </p:nvSpPr>
        <p:spPr>
          <a:xfrm>
            <a:off x="215900" y="1666875"/>
            <a:ext cx="8739188" cy="5191125"/>
          </a:xfrm>
          <a:solidFill>
            <a:srgbClr val="DDDDDD"/>
          </a:solidFill>
        </p:spPr>
        <p:txBody>
          <a:bodyPr/>
          <a:lstStyle/>
          <a:p>
            <a:pPr eaLnBrk="1" hangingPunct="1">
              <a:lnSpc>
                <a:spcPct val="80000"/>
              </a:lnSpc>
              <a:buFont typeface="Wingdings" pitchFamily="2" charset="2"/>
              <a:buNone/>
            </a:pPr>
            <a:r>
              <a:rPr lang="en-US" sz="2400" smtClean="0"/>
              <a:t>Algorithm buildHeap (heap, size)</a:t>
            </a:r>
          </a:p>
          <a:p>
            <a:pPr eaLnBrk="1" hangingPunct="1">
              <a:lnSpc>
                <a:spcPct val="80000"/>
              </a:lnSpc>
              <a:buFont typeface="Wingdings" pitchFamily="2" charset="2"/>
              <a:buNone/>
            </a:pPr>
            <a:r>
              <a:rPr lang="en-US" sz="1800" smtClean="0"/>
              <a:t>	// Given an array, rearrange data so that they form a heap</a:t>
            </a:r>
          </a:p>
          <a:p>
            <a:pPr eaLnBrk="1" hangingPunct="1">
              <a:lnSpc>
                <a:spcPct val="80000"/>
              </a:lnSpc>
              <a:buFont typeface="Wingdings" pitchFamily="2" charset="2"/>
              <a:buNone/>
            </a:pPr>
            <a:r>
              <a:rPr lang="en-US" sz="1800" smtClean="0"/>
              <a:t>	// heap is array containing an invalid heap, size is number of elements in array</a:t>
            </a:r>
          </a:p>
          <a:p>
            <a:pPr eaLnBrk="1" hangingPunct="1">
              <a:lnSpc>
                <a:spcPct val="80000"/>
              </a:lnSpc>
              <a:buFont typeface="Wingdings" pitchFamily="2" charset="2"/>
              <a:buNone/>
            </a:pPr>
            <a:r>
              <a:rPr lang="en-US" sz="2400" smtClean="0"/>
              <a:t>	</a:t>
            </a:r>
          </a:p>
          <a:p>
            <a:pPr eaLnBrk="1" hangingPunct="1">
              <a:lnSpc>
                <a:spcPct val="80000"/>
              </a:lnSpc>
              <a:buFont typeface="Wingdings" pitchFamily="2" charset="2"/>
              <a:buNone/>
            </a:pPr>
            <a:r>
              <a:rPr lang="en-US" sz="2400" smtClean="0"/>
              <a:t>	set walker to 1</a:t>
            </a:r>
          </a:p>
          <a:p>
            <a:pPr eaLnBrk="1" hangingPunct="1">
              <a:lnSpc>
                <a:spcPct val="80000"/>
              </a:lnSpc>
              <a:buFont typeface="Wingdings" pitchFamily="2" charset="2"/>
              <a:buNone/>
            </a:pPr>
            <a:r>
              <a:rPr lang="en-US" sz="2400" smtClean="0"/>
              <a:t>	loop (walker &lt; size)</a:t>
            </a:r>
          </a:p>
          <a:p>
            <a:pPr eaLnBrk="1" hangingPunct="1">
              <a:lnSpc>
                <a:spcPct val="80000"/>
              </a:lnSpc>
              <a:buFont typeface="Wingdings" pitchFamily="2" charset="2"/>
              <a:buNone/>
            </a:pPr>
            <a:r>
              <a:rPr lang="en-US" sz="2400" smtClean="0"/>
              <a:t>		reheapUp (heap, walker)</a:t>
            </a:r>
          </a:p>
          <a:p>
            <a:pPr eaLnBrk="1" hangingPunct="1">
              <a:lnSpc>
                <a:spcPct val="80000"/>
              </a:lnSpc>
              <a:buFont typeface="Wingdings" pitchFamily="2" charset="2"/>
              <a:buNone/>
            </a:pPr>
            <a:r>
              <a:rPr lang="en-US" sz="2400" smtClean="0"/>
              <a:t>		increment walker</a:t>
            </a:r>
          </a:p>
          <a:p>
            <a:pPr eaLnBrk="1" hangingPunct="1">
              <a:lnSpc>
                <a:spcPct val="80000"/>
              </a:lnSpc>
              <a:buFont typeface="Wingdings" pitchFamily="2" charset="2"/>
              <a:buNone/>
            </a:pPr>
            <a:r>
              <a:rPr lang="en-US" sz="2400" smtClean="0"/>
              <a:t>	end loop</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End buildHeap</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Title 1"/>
          <p:cNvSpPr>
            <a:spLocks noGrp="1"/>
          </p:cNvSpPr>
          <p:nvPr>
            <p:ph type="title"/>
          </p:nvPr>
        </p:nvSpPr>
        <p:spPr/>
        <p:txBody>
          <a:bodyPr/>
          <a:lstStyle/>
          <a:p>
            <a:r>
              <a:rPr lang="en-US" smtClean="0"/>
              <a:t>Insert node into Heap</a:t>
            </a:r>
          </a:p>
        </p:txBody>
      </p:sp>
      <p:sp>
        <p:nvSpPr>
          <p:cNvPr id="200707" name="Content Placeholder 2"/>
          <p:cNvSpPr>
            <a:spLocks noGrp="1"/>
          </p:cNvSpPr>
          <p:nvPr>
            <p:ph idx="1"/>
          </p:nvPr>
        </p:nvSpPr>
        <p:spPr/>
        <p:txBody>
          <a:bodyPr/>
          <a:lstStyle/>
          <a:p>
            <a:endParaRPr lang="en-US" smtClean="0"/>
          </a:p>
        </p:txBody>
      </p:sp>
      <p:sp>
        <p:nvSpPr>
          <p:cNvPr id="200708" name="Slide Number Placeholder 3"/>
          <p:cNvSpPr>
            <a:spLocks noGrp="1"/>
          </p:cNvSpPr>
          <p:nvPr>
            <p:ph type="sldNum" sz="quarter" idx="12"/>
          </p:nvPr>
        </p:nvSpPr>
        <p:spPr>
          <a:noFill/>
        </p:spPr>
        <p:txBody>
          <a:bodyPr/>
          <a:lstStyle/>
          <a:p>
            <a:fld id="{EF0865AE-F9E2-4565-9322-8C400E9F436A}" type="slidenum">
              <a:rPr lang="en-US" smtClean="0">
                <a:latin typeface="Tahoma" charset="0"/>
              </a:rPr>
              <a:pPr/>
              <a:t>104</a:t>
            </a:fld>
            <a:endParaRPr lang="en-US" smtClean="0">
              <a:latin typeface="Tahoma" charset="0"/>
            </a:endParaRPr>
          </a:p>
        </p:txBody>
      </p:sp>
      <p:pic>
        <p:nvPicPr>
          <p:cNvPr id="200709" name="Picture 6"/>
          <p:cNvPicPr>
            <a:picLocks noChangeAspect="1" noChangeArrowheads="1"/>
          </p:cNvPicPr>
          <p:nvPr/>
        </p:nvPicPr>
        <p:blipFill>
          <a:blip r:embed="rId2"/>
          <a:srcRect/>
          <a:stretch>
            <a:fillRect/>
          </a:stretch>
        </p:blipFill>
        <p:spPr bwMode="auto">
          <a:xfrm>
            <a:off x="363538" y="1581150"/>
            <a:ext cx="4025900" cy="3125788"/>
          </a:xfrm>
          <a:prstGeom prst="rect">
            <a:avLst/>
          </a:prstGeom>
          <a:noFill/>
          <a:ln w="9525">
            <a:noFill/>
            <a:miter lim="800000"/>
            <a:headEnd/>
            <a:tailEnd/>
          </a:ln>
        </p:spPr>
      </p:pic>
      <p:pic>
        <p:nvPicPr>
          <p:cNvPr id="200710" name="Picture 7"/>
          <p:cNvPicPr>
            <a:picLocks noChangeAspect="1" noChangeArrowheads="1"/>
          </p:cNvPicPr>
          <p:nvPr/>
        </p:nvPicPr>
        <p:blipFill>
          <a:blip r:embed="rId3"/>
          <a:srcRect/>
          <a:stretch>
            <a:fillRect/>
          </a:stretch>
        </p:blipFill>
        <p:spPr bwMode="auto">
          <a:xfrm>
            <a:off x="4719638" y="1590675"/>
            <a:ext cx="4195762"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Slide Number Placeholder 5"/>
          <p:cNvSpPr>
            <a:spLocks noGrp="1"/>
          </p:cNvSpPr>
          <p:nvPr>
            <p:ph type="sldNum" sz="quarter" idx="12"/>
          </p:nvPr>
        </p:nvSpPr>
        <p:spPr>
          <a:noFill/>
        </p:spPr>
        <p:txBody>
          <a:bodyPr/>
          <a:lstStyle/>
          <a:p>
            <a:fld id="{F9B41695-0773-4127-B458-D2C6E7154F6B}" type="slidenum">
              <a:rPr lang="en-US" smtClean="0">
                <a:latin typeface="Tahoma" charset="0"/>
              </a:rPr>
              <a:pPr/>
              <a:t>105</a:t>
            </a:fld>
            <a:endParaRPr lang="en-US" smtClean="0">
              <a:latin typeface="Tahoma" charset="0"/>
            </a:endParaRPr>
          </a:p>
        </p:txBody>
      </p:sp>
      <p:sp>
        <p:nvSpPr>
          <p:cNvPr id="201731" name="Rectangle 2"/>
          <p:cNvSpPr>
            <a:spLocks noGrp="1" noChangeArrowheads="1"/>
          </p:cNvSpPr>
          <p:nvPr>
            <p:ph type="title"/>
          </p:nvPr>
        </p:nvSpPr>
        <p:spPr/>
        <p:txBody>
          <a:bodyPr/>
          <a:lstStyle/>
          <a:p>
            <a:pPr eaLnBrk="1" hangingPunct="1"/>
            <a:r>
              <a:rPr lang="en-US" smtClean="0"/>
              <a:t>Insert node into Heap</a:t>
            </a:r>
          </a:p>
        </p:txBody>
      </p:sp>
      <p:sp>
        <p:nvSpPr>
          <p:cNvPr id="201732" name="Rectangle 4"/>
          <p:cNvSpPr>
            <a:spLocks noGrp="1" noChangeArrowheads="1"/>
          </p:cNvSpPr>
          <p:nvPr>
            <p:ph type="body" idx="1"/>
          </p:nvPr>
        </p:nvSpPr>
        <p:spPr>
          <a:xfrm>
            <a:off x="215900" y="1666875"/>
            <a:ext cx="8739188" cy="5191125"/>
          </a:xfrm>
          <a:solidFill>
            <a:srgbClr val="DDDDDD"/>
          </a:solidFill>
        </p:spPr>
        <p:txBody>
          <a:bodyPr/>
          <a:lstStyle/>
          <a:p>
            <a:pPr eaLnBrk="1" hangingPunct="1">
              <a:lnSpc>
                <a:spcPct val="80000"/>
              </a:lnSpc>
              <a:buFont typeface="Wingdings" pitchFamily="2" charset="2"/>
              <a:buNone/>
            </a:pPr>
            <a:r>
              <a:rPr lang="en-US" sz="2400" smtClean="0"/>
              <a:t>Algorithm insertHeap (heap, last, data)</a:t>
            </a:r>
          </a:p>
          <a:p>
            <a:pPr eaLnBrk="1" hangingPunct="1">
              <a:lnSpc>
                <a:spcPct val="80000"/>
              </a:lnSpc>
              <a:buFont typeface="Wingdings" pitchFamily="2" charset="2"/>
              <a:buNone/>
            </a:pPr>
            <a:r>
              <a:rPr lang="en-US" sz="1800" smtClean="0"/>
              <a:t>	// heap is an array containing a valid heap</a:t>
            </a:r>
          </a:p>
          <a:p>
            <a:pPr eaLnBrk="1" hangingPunct="1">
              <a:lnSpc>
                <a:spcPct val="80000"/>
              </a:lnSpc>
              <a:buFont typeface="Wingdings" pitchFamily="2" charset="2"/>
              <a:buNone/>
            </a:pPr>
            <a:r>
              <a:rPr lang="en-US" sz="1800" smtClean="0"/>
              <a:t>	// last is index of last (node) element in heap, data is data to be inserted</a:t>
            </a:r>
          </a:p>
          <a:p>
            <a:pPr eaLnBrk="1" hangingPunct="1">
              <a:lnSpc>
                <a:spcPct val="80000"/>
              </a:lnSpc>
              <a:buFont typeface="Wingdings" pitchFamily="2" charset="2"/>
              <a:buNone/>
            </a:pPr>
            <a:r>
              <a:rPr lang="en-US" sz="1800" smtClean="0"/>
              <a:t> 	// Return true if successful, false if array full</a:t>
            </a:r>
          </a:p>
          <a:p>
            <a:pPr eaLnBrk="1" hangingPunct="1">
              <a:lnSpc>
                <a:spcPct val="80000"/>
              </a:lnSpc>
              <a:buFont typeface="Wingdings" pitchFamily="2" charset="2"/>
              <a:buNone/>
            </a:pPr>
            <a:r>
              <a:rPr lang="en-US" sz="2400" smtClean="0"/>
              <a:t>	</a:t>
            </a:r>
          </a:p>
          <a:p>
            <a:pPr eaLnBrk="1" hangingPunct="1">
              <a:lnSpc>
                <a:spcPct val="80000"/>
              </a:lnSpc>
              <a:buFont typeface="Wingdings" pitchFamily="2" charset="2"/>
              <a:buNone/>
            </a:pPr>
            <a:r>
              <a:rPr lang="en-US" sz="2400" smtClean="0"/>
              <a:t>	if (heap full)</a:t>
            </a:r>
          </a:p>
          <a:p>
            <a:pPr eaLnBrk="1" hangingPunct="1">
              <a:lnSpc>
                <a:spcPct val="80000"/>
              </a:lnSpc>
              <a:buFont typeface="Wingdings" pitchFamily="2" charset="2"/>
              <a:buNone/>
            </a:pPr>
            <a:r>
              <a:rPr lang="en-US" sz="2400" smtClean="0"/>
              <a:t>		return false</a:t>
            </a:r>
          </a:p>
          <a:p>
            <a:pPr eaLnBrk="1" hangingPunct="1">
              <a:lnSpc>
                <a:spcPct val="80000"/>
              </a:lnSpc>
              <a:buFont typeface="Wingdings" pitchFamily="2" charset="2"/>
              <a:buNone/>
            </a:pPr>
            <a:r>
              <a:rPr lang="en-US" sz="2400" smtClean="0"/>
              <a:t>	end if</a:t>
            </a:r>
          </a:p>
          <a:p>
            <a:pPr eaLnBrk="1" hangingPunct="1">
              <a:lnSpc>
                <a:spcPct val="80000"/>
              </a:lnSpc>
              <a:buFont typeface="Wingdings" pitchFamily="2" charset="2"/>
              <a:buNone/>
            </a:pPr>
            <a:r>
              <a:rPr lang="en-US" sz="2400" smtClean="0"/>
              <a:t>	increment last</a:t>
            </a:r>
          </a:p>
          <a:p>
            <a:pPr eaLnBrk="1" hangingPunct="1">
              <a:lnSpc>
                <a:spcPct val="80000"/>
              </a:lnSpc>
              <a:buFont typeface="Wingdings" pitchFamily="2" charset="2"/>
              <a:buNone/>
            </a:pPr>
            <a:r>
              <a:rPr lang="en-US" sz="2400" smtClean="0"/>
              <a:t>	move data to last node</a:t>
            </a:r>
          </a:p>
          <a:p>
            <a:pPr eaLnBrk="1" hangingPunct="1">
              <a:lnSpc>
                <a:spcPct val="80000"/>
              </a:lnSpc>
              <a:buFont typeface="Wingdings" pitchFamily="2" charset="2"/>
              <a:buNone/>
            </a:pPr>
            <a:r>
              <a:rPr lang="en-US" sz="2400" smtClean="0"/>
              <a:t>	reheapUp (heap, last)</a:t>
            </a:r>
          </a:p>
          <a:p>
            <a:pPr eaLnBrk="1" hangingPunct="1">
              <a:lnSpc>
                <a:spcPct val="80000"/>
              </a:lnSpc>
              <a:buFont typeface="Wingdings" pitchFamily="2" charset="2"/>
              <a:buNone/>
            </a:pPr>
            <a:r>
              <a:rPr lang="en-US" sz="2400" smtClean="0"/>
              <a:t>	return true</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End insertHeap</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itle 1"/>
          <p:cNvSpPr>
            <a:spLocks noGrp="1"/>
          </p:cNvSpPr>
          <p:nvPr>
            <p:ph type="title"/>
          </p:nvPr>
        </p:nvSpPr>
        <p:spPr/>
        <p:txBody>
          <a:bodyPr/>
          <a:lstStyle/>
          <a:p>
            <a:r>
              <a:rPr lang="en-US" smtClean="0"/>
              <a:t>Delete Heap Node</a:t>
            </a:r>
          </a:p>
        </p:txBody>
      </p:sp>
      <p:sp>
        <p:nvSpPr>
          <p:cNvPr id="202755" name="Content Placeholder 2"/>
          <p:cNvSpPr>
            <a:spLocks noGrp="1"/>
          </p:cNvSpPr>
          <p:nvPr>
            <p:ph idx="1"/>
          </p:nvPr>
        </p:nvSpPr>
        <p:spPr/>
        <p:txBody>
          <a:bodyPr/>
          <a:lstStyle/>
          <a:p>
            <a:endParaRPr lang="en-US" smtClean="0"/>
          </a:p>
        </p:txBody>
      </p:sp>
      <p:sp>
        <p:nvSpPr>
          <p:cNvPr id="202756" name="Slide Number Placeholder 3"/>
          <p:cNvSpPr>
            <a:spLocks noGrp="1"/>
          </p:cNvSpPr>
          <p:nvPr>
            <p:ph type="sldNum" sz="quarter" idx="12"/>
          </p:nvPr>
        </p:nvSpPr>
        <p:spPr>
          <a:noFill/>
        </p:spPr>
        <p:txBody>
          <a:bodyPr/>
          <a:lstStyle/>
          <a:p>
            <a:fld id="{EA2A611A-9864-43E0-8EA5-36B6ECD20C2A}" type="slidenum">
              <a:rPr lang="en-US" smtClean="0">
                <a:latin typeface="Tahoma" charset="0"/>
              </a:rPr>
              <a:pPr/>
              <a:t>106</a:t>
            </a:fld>
            <a:endParaRPr lang="en-US" smtClean="0">
              <a:latin typeface="Tahoma" charset="0"/>
            </a:endParaRPr>
          </a:p>
        </p:txBody>
      </p:sp>
      <p:pic>
        <p:nvPicPr>
          <p:cNvPr id="202757" name="Picture 6"/>
          <p:cNvPicPr>
            <a:picLocks noChangeAspect="1" noChangeArrowheads="1"/>
          </p:cNvPicPr>
          <p:nvPr/>
        </p:nvPicPr>
        <p:blipFill>
          <a:blip r:embed="rId2"/>
          <a:srcRect/>
          <a:stretch>
            <a:fillRect/>
          </a:stretch>
        </p:blipFill>
        <p:spPr bwMode="auto">
          <a:xfrm>
            <a:off x="0" y="1519238"/>
            <a:ext cx="4397375" cy="3482975"/>
          </a:xfrm>
          <a:prstGeom prst="rect">
            <a:avLst/>
          </a:prstGeom>
          <a:noFill/>
          <a:ln w="9525">
            <a:noFill/>
            <a:miter lim="800000"/>
            <a:headEnd/>
            <a:tailEnd/>
          </a:ln>
        </p:spPr>
      </p:pic>
      <p:pic>
        <p:nvPicPr>
          <p:cNvPr id="202758" name="Picture 7"/>
          <p:cNvPicPr>
            <a:picLocks noChangeAspect="1" noChangeArrowheads="1"/>
          </p:cNvPicPr>
          <p:nvPr/>
        </p:nvPicPr>
        <p:blipFill>
          <a:blip r:embed="rId3"/>
          <a:srcRect/>
          <a:stretch>
            <a:fillRect/>
          </a:stretch>
        </p:blipFill>
        <p:spPr bwMode="auto">
          <a:xfrm>
            <a:off x="4437063" y="1868488"/>
            <a:ext cx="4706937" cy="3094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Slide Number Placeholder 5"/>
          <p:cNvSpPr>
            <a:spLocks noGrp="1"/>
          </p:cNvSpPr>
          <p:nvPr>
            <p:ph type="sldNum" sz="quarter" idx="12"/>
          </p:nvPr>
        </p:nvSpPr>
        <p:spPr>
          <a:noFill/>
        </p:spPr>
        <p:txBody>
          <a:bodyPr/>
          <a:lstStyle/>
          <a:p>
            <a:fld id="{F2D89451-38A3-40E5-BDDE-629A332536F5}" type="slidenum">
              <a:rPr lang="en-US" smtClean="0">
                <a:latin typeface="Tahoma" charset="0"/>
              </a:rPr>
              <a:pPr/>
              <a:t>107</a:t>
            </a:fld>
            <a:endParaRPr lang="en-US" smtClean="0">
              <a:latin typeface="Tahoma" charset="0"/>
            </a:endParaRPr>
          </a:p>
        </p:txBody>
      </p:sp>
      <p:sp>
        <p:nvSpPr>
          <p:cNvPr id="203779" name="Rectangle 2"/>
          <p:cNvSpPr>
            <a:spLocks noGrp="1" noChangeArrowheads="1"/>
          </p:cNvSpPr>
          <p:nvPr>
            <p:ph type="title"/>
          </p:nvPr>
        </p:nvSpPr>
        <p:spPr/>
        <p:txBody>
          <a:bodyPr/>
          <a:lstStyle/>
          <a:p>
            <a:pPr eaLnBrk="1" hangingPunct="1"/>
            <a:r>
              <a:rPr lang="en-US" smtClean="0"/>
              <a:t>Delete Heap Node</a:t>
            </a:r>
          </a:p>
        </p:txBody>
      </p:sp>
      <p:sp>
        <p:nvSpPr>
          <p:cNvPr id="203780" name="Rectangle 4"/>
          <p:cNvSpPr>
            <a:spLocks noGrp="1" noChangeArrowheads="1"/>
          </p:cNvSpPr>
          <p:nvPr>
            <p:ph type="body" idx="1"/>
          </p:nvPr>
        </p:nvSpPr>
        <p:spPr>
          <a:xfrm>
            <a:off x="215900" y="1263650"/>
            <a:ext cx="8739188" cy="5594350"/>
          </a:xfrm>
          <a:solidFill>
            <a:srgbClr val="DDDDDD"/>
          </a:solidFill>
        </p:spPr>
        <p:txBody>
          <a:bodyPr/>
          <a:lstStyle/>
          <a:p>
            <a:pPr eaLnBrk="1" hangingPunct="1">
              <a:lnSpc>
                <a:spcPct val="80000"/>
              </a:lnSpc>
              <a:buFont typeface="Wingdings" pitchFamily="2" charset="2"/>
              <a:buNone/>
            </a:pPr>
            <a:r>
              <a:rPr lang="en-US" sz="2400" smtClean="0"/>
              <a:t>Algorithm deleteHeap (heap, last, dataOut)</a:t>
            </a:r>
          </a:p>
          <a:p>
            <a:pPr eaLnBrk="1" hangingPunct="1">
              <a:lnSpc>
                <a:spcPct val="80000"/>
              </a:lnSpc>
              <a:buFont typeface="Wingdings" pitchFamily="2" charset="2"/>
              <a:buNone/>
            </a:pPr>
            <a:r>
              <a:rPr lang="en-US" sz="1800" smtClean="0"/>
              <a:t>	// deletes root of heap and passes data back to caller</a:t>
            </a:r>
          </a:p>
          <a:p>
            <a:pPr eaLnBrk="1" hangingPunct="1">
              <a:lnSpc>
                <a:spcPct val="80000"/>
              </a:lnSpc>
              <a:buFont typeface="Wingdings" pitchFamily="2" charset="2"/>
              <a:buNone/>
            </a:pPr>
            <a:r>
              <a:rPr lang="en-US" sz="1800" smtClean="0"/>
              <a:t>	// heap is an array containing a valid heap</a:t>
            </a:r>
          </a:p>
          <a:p>
            <a:pPr eaLnBrk="1" hangingPunct="1">
              <a:lnSpc>
                <a:spcPct val="80000"/>
              </a:lnSpc>
              <a:buFont typeface="Wingdings" pitchFamily="2" charset="2"/>
              <a:buNone/>
            </a:pPr>
            <a:r>
              <a:rPr lang="en-US" sz="1800" smtClean="0"/>
              <a:t>	// last is index of last (node) element in heap, dataOut is reference for output </a:t>
            </a:r>
          </a:p>
          <a:p>
            <a:pPr eaLnBrk="1" hangingPunct="1">
              <a:lnSpc>
                <a:spcPct val="80000"/>
              </a:lnSpc>
              <a:buFont typeface="Wingdings" pitchFamily="2" charset="2"/>
              <a:buNone/>
            </a:pPr>
            <a:r>
              <a:rPr lang="en-US" sz="1800" smtClean="0"/>
              <a:t> 	// Return true if successful, false if array empty</a:t>
            </a:r>
          </a:p>
          <a:p>
            <a:pPr eaLnBrk="1" hangingPunct="1">
              <a:lnSpc>
                <a:spcPct val="80000"/>
              </a:lnSpc>
              <a:buFont typeface="Wingdings" pitchFamily="2" charset="2"/>
              <a:buNone/>
            </a:pPr>
            <a:r>
              <a:rPr lang="en-US" sz="2400" smtClean="0"/>
              <a:t>	</a:t>
            </a:r>
          </a:p>
          <a:p>
            <a:pPr eaLnBrk="1" hangingPunct="1">
              <a:lnSpc>
                <a:spcPct val="80000"/>
              </a:lnSpc>
              <a:buFont typeface="Wingdings" pitchFamily="2" charset="2"/>
              <a:buNone/>
            </a:pPr>
            <a:r>
              <a:rPr lang="en-US" sz="2400" smtClean="0"/>
              <a:t>	if (heap empty)</a:t>
            </a:r>
          </a:p>
          <a:p>
            <a:pPr eaLnBrk="1" hangingPunct="1">
              <a:lnSpc>
                <a:spcPct val="80000"/>
              </a:lnSpc>
              <a:buFont typeface="Wingdings" pitchFamily="2" charset="2"/>
              <a:buNone/>
            </a:pPr>
            <a:r>
              <a:rPr lang="en-US" sz="2400" smtClean="0"/>
              <a:t>		return false</a:t>
            </a:r>
          </a:p>
          <a:p>
            <a:pPr eaLnBrk="1" hangingPunct="1">
              <a:lnSpc>
                <a:spcPct val="80000"/>
              </a:lnSpc>
              <a:buFont typeface="Wingdings" pitchFamily="2" charset="2"/>
              <a:buNone/>
            </a:pPr>
            <a:r>
              <a:rPr lang="en-US" sz="2400" smtClean="0"/>
              <a:t>	end if</a:t>
            </a:r>
          </a:p>
          <a:p>
            <a:pPr eaLnBrk="1" hangingPunct="1">
              <a:lnSpc>
                <a:spcPct val="80000"/>
              </a:lnSpc>
              <a:buFont typeface="Wingdings" pitchFamily="2" charset="2"/>
              <a:buNone/>
            </a:pPr>
            <a:r>
              <a:rPr lang="en-US" sz="2400" smtClean="0"/>
              <a:t>	set dataOut to root data </a:t>
            </a:r>
          </a:p>
          <a:p>
            <a:pPr eaLnBrk="1" hangingPunct="1">
              <a:lnSpc>
                <a:spcPct val="80000"/>
              </a:lnSpc>
              <a:buFont typeface="Wingdings" pitchFamily="2" charset="2"/>
              <a:buNone/>
            </a:pPr>
            <a:r>
              <a:rPr lang="en-US" sz="2400" smtClean="0"/>
              <a:t>	move last data to root</a:t>
            </a:r>
          </a:p>
          <a:p>
            <a:pPr eaLnBrk="1" hangingPunct="1">
              <a:lnSpc>
                <a:spcPct val="80000"/>
              </a:lnSpc>
              <a:buFont typeface="Wingdings" pitchFamily="2" charset="2"/>
              <a:buNone/>
            </a:pPr>
            <a:r>
              <a:rPr lang="en-US" sz="2400" smtClean="0"/>
              <a:t>	decrement last</a:t>
            </a:r>
          </a:p>
          <a:p>
            <a:pPr eaLnBrk="1" hangingPunct="1">
              <a:lnSpc>
                <a:spcPct val="80000"/>
              </a:lnSpc>
              <a:buFont typeface="Wingdings" pitchFamily="2" charset="2"/>
              <a:buNone/>
            </a:pPr>
            <a:r>
              <a:rPr lang="en-US" sz="2400" smtClean="0"/>
              <a:t>	reheapDown (heap, 0, last)</a:t>
            </a:r>
          </a:p>
          <a:p>
            <a:pPr eaLnBrk="1" hangingPunct="1">
              <a:lnSpc>
                <a:spcPct val="80000"/>
              </a:lnSpc>
              <a:buFont typeface="Wingdings" pitchFamily="2" charset="2"/>
              <a:buNone/>
            </a:pPr>
            <a:r>
              <a:rPr lang="en-US" sz="2400" smtClean="0"/>
              <a:t>	return true</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End deleteHeap</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itle 1"/>
          <p:cNvSpPr>
            <a:spLocks noGrp="1"/>
          </p:cNvSpPr>
          <p:nvPr>
            <p:ph type="title"/>
          </p:nvPr>
        </p:nvSpPr>
        <p:spPr/>
        <p:txBody>
          <a:bodyPr/>
          <a:lstStyle/>
          <a:p>
            <a:r>
              <a:rPr lang="en-US" smtClean="0"/>
              <a:t>Exercise</a:t>
            </a:r>
          </a:p>
        </p:txBody>
      </p:sp>
      <p:sp>
        <p:nvSpPr>
          <p:cNvPr id="204803" name="Content Placeholder 2"/>
          <p:cNvSpPr>
            <a:spLocks noGrp="1"/>
          </p:cNvSpPr>
          <p:nvPr>
            <p:ph idx="1"/>
          </p:nvPr>
        </p:nvSpPr>
        <p:spPr/>
        <p:txBody>
          <a:bodyPr/>
          <a:lstStyle/>
          <a:p>
            <a:r>
              <a:rPr lang="en-US" smtClean="0"/>
              <a:t>Build a heap using following data:</a:t>
            </a:r>
          </a:p>
          <a:p>
            <a:endParaRPr lang="en-US" smtClean="0"/>
          </a:p>
          <a:p>
            <a:pPr lvl="1"/>
            <a:r>
              <a:rPr lang="en-US" smtClean="0"/>
              <a:t>44, 33, 11, 55, 77, 90, 40, 60, 99, 22, 88, 66</a:t>
            </a:r>
          </a:p>
          <a:p>
            <a:pPr lvl="1"/>
            <a:endParaRPr lang="en-US" smtClean="0"/>
          </a:p>
          <a:p>
            <a:pPr lvl="1"/>
            <a:r>
              <a:rPr lang="en-US" smtClean="0"/>
              <a:t>D, A, T, A, S, T, R, U, C, T, U, R, E, S</a:t>
            </a:r>
          </a:p>
          <a:p>
            <a:pPr>
              <a:buFont typeface="Wingdings" pitchFamily="2" charset="2"/>
              <a:buNone/>
            </a:pPr>
            <a:endParaRPr lang="en-US" smtClean="0"/>
          </a:p>
          <a:p>
            <a:pPr>
              <a:buFont typeface="Wingdings" pitchFamily="2" charset="2"/>
              <a:buNone/>
            </a:pPr>
            <a:endParaRPr lang="en-US" smtClean="0"/>
          </a:p>
        </p:txBody>
      </p:sp>
      <p:sp>
        <p:nvSpPr>
          <p:cNvPr id="204804" name="Slide Number Placeholder 3"/>
          <p:cNvSpPr>
            <a:spLocks noGrp="1"/>
          </p:cNvSpPr>
          <p:nvPr>
            <p:ph type="sldNum" sz="quarter" idx="12"/>
          </p:nvPr>
        </p:nvSpPr>
        <p:spPr>
          <a:noFill/>
        </p:spPr>
        <p:txBody>
          <a:bodyPr/>
          <a:lstStyle/>
          <a:p>
            <a:fld id="{F26C3FC0-7CE3-4A3F-9816-41644932F439}" type="slidenum">
              <a:rPr lang="en-US" smtClean="0">
                <a:latin typeface="Tahoma" charset="0"/>
              </a:rPr>
              <a:pPr/>
              <a:t>108</a:t>
            </a:fld>
            <a:endParaRPr lang="en-US" smtClean="0">
              <a:latin typeface="Tahoma"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itle 1"/>
          <p:cNvSpPr>
            <a:spLocks noGrp="1"/>
          </p:cNvSpPr>
          <p:nvPr>
            <p:ph type="title"/>
          </p:nvPr>
        </p:nvSpPr>
        <p:spPr/>
        <p:txBody>
          <a:bodyPr/>
          <a:lstStyle/>
          <a:p>
            <a:r>
              <a:rPr lang="en-US" smtClean="0"/>
              <a:t>Multiway Trees (</a:t>
            </a:r>
            <a:r>
              <a:rPr lang="en-US" i="1" smtClean="0"/>
              <a:t>m</a:t>
            </a:r>
            <a:r>
              <a:rPr lang="en-US" smtClean="0"/>
              <a:t>-way Trees)</a:t>
            </a:r>
          </a:p>
        </p:txBody>
      </p:sp>
      <p:sp>
        <p:nvSpPr>
          <p:cNvPr id="205827" name="Content Placeholder 2"/>
          <p:cNvSpPr>
            <a:spLocks noGrp="1"/>
          </p:cNvSpPr>
          <p:nvPr>
            <p:ph idx="1"/>
          </p:nvPr>
        </p:nvSpPr>
        <p:spPr/>
        <p:txBody>
          <a:bodyPr/>
          <a:lstStyle/>
          <a:p>
            <a:r>
              <a:rPr lang="en-US" smtClean="0"/>
              <a:t>Properties of a nonempty multiway tree:</a:t>
            </a:r>
          </a:p>
          <a:p>
            <a:pPr lvl="1"/>
            <a:r>
              <a:rPr lang="en-US" sz="2400" smtClean="0"/>
              <a:t>Each node has 0 to </a:t>
            </a:r>
            <a:r>
              <a:rPr lang="en-US" sz="2400" i="1" smtClean="0"/>
              <a:t>m </a:t>
            </a:r>
            <a:r>
              <a:rPr lang="en-US" sz="2400" smtClean="0"/>
              <a:t>subtrees</a:t>
            </a:r>
          </a:p>
          <a:p>
            <a:pPr lvl="1"/>
            <a:r>
              <a:rPr lang="en-US" sz="2400" smtClean="0"/>
              <a:t>A node with </a:t>
            </a:r>
            <a:r>
              <a:rPr lang="en-US" sz="2400" i="1" smtClean="0"/>
              <a:t>k</a:t>
            </a:r>
            <a:r>
              <a:rPr lang="en-US" sz="2400" smtClean="0"/>
              <a:t> &lt; </a:t>
            </a:r>
            <a:r>
              <a:rPr lang="en-US" sz="2400" i="1" smtClean="0"/>
              <a:t>m</a:t>
            </a:r>
            <a:r>
              <a:rPr lang="en-US" sz="2400" smtClean="0"/>
              <a:t> subtrees contains </a:t>
            </a:r>
            <a:r>
              <a:rPr lang="en-US" sz="2400" i="1" smtClean="0"/>
              <a:t>k </a:t>
            </a:r>
            <a:r>
              <a:rPr lang="en-US" sz="2400" smtClean="0"/>
              <a:t>subtrees and    </a:t>
            </a:r>
            <a:r>
              <a:rPr lang="en-US" sz="2400" i="1" smtClean="0"/>
              <a:t>k</a:t>
            </a:r>
            <a:r>
              <a:rPr lang="en-US" sz="2400" smtClean="0"/>
              <a:t> – 1 data entries</a:t>
            </a:r>
          </a:p>
          <a:p>
            <a:pPr lvl="1"/>
            <a:r>
              <a:rPr lang="en-US" sz="2400" smtClean="0"/>
              <a:t>The key values in the first subtree are all less than the key value in the first entry; the key values in the other subtrees are all greater than or equal to the key value in their parent entry</a:t>
            </a:r>
          </a:p>
          <a:p>
            <a:pPr lvl="1"/>
            <a:r>
              <a:rPr lang="en-US" sz="2400" smtClean="0"/>
              <a:t>The keys of the data entries are ordered </a:t>
            </a:r>
          </a:p>
          <a:p>
            <a:pPr lvl="1">
              <a:buFont typeface="Wingdings" pitchFamily="2" charset="2"/>
              <a:buNone/>
            </a:pPr>
            <a:r>
              <a:rPr lang="en-US" sz="2400" smtClean="0"/>
              <a:t>	key</a:t>
            </a:r>
            <a:r>
              <a:rPr lang="en-US" sz="2400" baseline="-25000" smtClean="0"/>
              <a:t>1</a:t>
            </a:r>
            <a:r>
              <a:rPr lang="en-US" sz="2400" smtClean="0"/>
              <a:t> </a:t>
            </a:r>
            <a:r>
              <a:rPr lang="en-US" sz="2400" smtClean="0">
                <a:latin typeface="Arial" charset="0"/>
                <a:cs typeface="Arial" charset="0"/>
              </a:rPr>
              <a:t>≤ </a:t>
            </a:r>
            <a:r>
              <a:rPr lang="en-US" sz="2400" smtClean="0">
                <a:cs typeface="Arial" charset="0"/>
              </a:rPr>
              <a:t>key</a:t>
            </a:r>
            <a:r>
              <a:rPr lang="en-US" sz="2400" baseline="-25000" smtClean="0">
                <a:cs typeface="Arial" charset="0"/>
              </a:rPr>
              <a:t>2</a:t>
            </a:r>
            <a:r>
              <a:rPr lang="en-US" sz="2400" smtClean="0">
                <a:latin typeface="Arial" charset="0"/>
                <a:cs typeface="Arial" charset="0"/>
              </a:rPr>
              <a:t> ≤</a:t>
            </a:r>
            <a:r>
              <a:rPr lang="en-US" sz="2400" smtClean="0"/>
              <a:t> … </a:t>
            </a:r>
            <a:r>
              <a:rPr lang="en-US" sz="2400" smtClean="0">
                <a:latin typeface="Arial" charset="0"/>
                <a:cs typeface="Arial" charset="0"/>
              </a:rPr>
              <a:t>≤ </a:t>
            </a:r>
            <a:r>
              <a:rPr lang="en-US" sz="2400" smtClean="0">
                <a:cs typeface="Arial" charset="0"/>
              </a:rPr>
              <a:t>key</a:t>
            </a:r>
            <a:r>
              <a:rPr lang="en-US" sz="2400" baseline="-25000" smtClean="0">
                <a:cs typeface="Arial" charset="0"/>
              </a:rPr>
              <a:t>k</a:t>
            </a:r>
          </a:p>
          <a:p>
            <a:pPr lvl="1"/>
            <a:r>
              <a:rPr lang="en-US" sz="2400" smtClean="0">
                <a:cs typeface="Arial" charset="0"/>
              </a:rPr>
              <a:t>All subtrees are themselves multiway trees.</a:t>
            </a:r>
            <a:endParaRPr lang="en-US" sz="2400" smtClean="0"/>
          </a:p>
        </p:txBody>
      </p:sp>
      <p:sp>
        <p:nvSpPr>
          <p:cNvPr id="205828" name="Slide Number Placeholder 3"/>
          <p:cNvSpPr>
            <a:spLocks noGrp="1"/>
          </p:cNvSpPr>
          <p:nvPr>
            <p:ph type="sldNum" sz="quarter" idx="12"/>
          </p:nvPr>
        </p:nvSpPr>
        <p:spPr>
          <a:noFill/>
        </p:spPr>
        <p:txBody>
          <a:bodyPr/>
          <a:lstStyle/>
          <a:p>
            <a:fld id="{E1A43B69-80D7-4453-9DF6-CE6674C13FBF}" type="slidenum">
              <a:rPr lang="en-US" smtClean="0">
                <a:latin typeface="Tahoma" charset="0"/>
              </a:rPr>
              <a:pPr/>
              <a:t>109</a:t>
            </a:fld>
            <a:endParaRPr lang="en-US" smtClean="0">
              <a:latin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8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8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8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8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8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idx="4294967295"/>
          </p:nvPr>
        </p:nvSpPr>
        <p:spPr/>
        <p:txBody>
          <a:bodyPr/>
          <a:lstStyle/>
          <a:p>
            <a:r>
              <a:rPr lang="en-US" sz="4000" smtClean="0"/>
              <a:t>Hanoi Strategy (Generalization)</a:t>
            </a:r>
          </a:p>
        </p:txBody>
      </p:sp>
      <p:sp>
        <p:nvSpPr>
          <p:cNvPr id="99331" name="Content Placeholder 2"/>
          <p:cNvSpPr>
            <a:spLocks noGrp="1"/>
          </p:cNvSpPr>
          <p:nvPr>
            <p:ph idx="4294967295"/>
          </p:nvPr>
        </p:nvSpPr>
        <p:spPr>
          <a:xfrm>
            <a:off x="596900" y="1638300"/>
            <a:ext cx="8358188" cy="4762500"/>
          </a:xfrm>
        </p:spPr>
        <p:txBody>
          <a:bodyPr/>
          <a:lstStyle/>
          <a:p>
            <a:r>
              <a:rPr lang="en-US" sz="2400" smtClean="0"/>
              <a:t>General strategy for moving N disks from the source peg to the destination peg:</a:t>
            </a:r>
          </a:p>
          <a:p>
            <a:endParaRPr lang="en-US" sz="2400" smtClean="0"/>
          </a:p>
          <a:p>
            <a:pPr>
              <a:buFont typeface="Wingdings" pitchFamily="2" charset="2"/>
              <a:buNone/>
            </a:pPr>
            <a:r>
              <a:rPr lang="en-US" sz="2400" smtClean="0"/>
              <a:t>	1. Move the topmost N − 1 disks from the source peg to</a:t>
            </a:r>
          </a:p>
          <a:p>
            <a:pPr>
              <a:buFont typeface="Wingdings" pitchFamily="2" charset="2"/>
              <a:buNone/>
            </a:pPr>
            <a:r>
              <a:rPr lang="en-US" sz="2400" smtClean="0"/>
              <a:t>       the extra peg 		</a:t>
            </a:r>
            <a:r>
              <a:rPr lang="en-US" sz="2400" smtClean="0">
                <a:solidFill>
                  <a:schemeClr val="hlink"/>
                </a:solidFill>
              </a:rPr>
              <a:t>[General Case]	A </a:t>
            </a:r>
            <a:r>
              <a:rPr lang="en-US" sz="2400" smtClean="0">
                <a:solidFill>
                  <a:schemeClr val="hlink"/>
                </a:solidFill>
                <a:sym typeface="Wingdings" pitchFamily="2" charset="2"/>
              </a:rPr>
              <a:t> B</a:t>
            </a:r>
            <a:endParaRPr lang="en-US" sz="2400" smtClean="0">
              <a:solidFill>
                <a:schemeClr val="hlink"/>
              </a:solidFill>
            </a:endParaRPr>
          </a:p>
          <a:p>
            <a:pPr>
              <a:buFont typeface="Wingdings" pitchFamily="2" charset="2"/>
              <a:buNone/>
            </a:pPr>
            <a:r>
              <a:rPr lang="en-US" sz="2400" smtClean="0"/>
              <a:t>	2. Move the largest disk from source peg to destination</a:t>
            </a:r>
          </a:p>
          <a:p>
            <a:pPr>
              <a:buFont typeface="Wingdings" pitchFamily="2" charset="2"/>
              <a:buNone/>
            </a:pPr>
            <a:r>
              <a:rPr lang="en-US" sz="2400" smtClean="0"/>
              <a:t>       peg			</a:t>
            </a:r>
            <a:r>
              <a:rPr lang="en-US" sz="2400" smtClean="0">
                <a:solidFill>
                  <a:schemeClr val="folHlink"/>
                </a:solidFill>
              </a:rPr>
              <a:t>[Base Case]		A </a:t>
            </a:r>
            <a:r>
              <a:rPr lang="en-US" sz="2400" smtClean="0">
                <a:solidFill>
                  <a:schemeClr val="folHlink"/>
                </a:solidFill>
                <a:sym typeface="Wingdings" pitchFamily="2" charset="2"/>
              </a:rPr>
              <a:t> C</a:t>
            </a:r>
            <a:endParaRPr lang="en-US" sz="2400" smtClean="0">
              <a:solidFill>
                <a:schemeClr val="folHlink"/>
              </a:solidFill>
            </a:endParaRPr>
          </a:p>
          <a:p>
            <a:pPr>
              <a:buFont typeface="Wingdings" pitchFamily="2" charset="2"/>
              <a:buNone/>
            </a:pPr>
            <a:r>
              <a:rPr lang="en-US" sz="2400" smtClean="0"/>
              <a:t>	3. Move N − 1 disks from the extra peg to the destination</a:t>
            </a:r>
          </a:p>
          <a:p>
            <a:pPr>
              <a:buFont typeface="Wingdings" pitchFamily="2" charset="2"/>
              <a:buNone/>
            </a:pPr>
            <a:r>
              <a:rPr lang="en-US" sz="2400" smtClean="0"/>
              <a:t>       peg			</a:t>
            </a:r>
            <a:r>
              <a:rPr lang="en-US" sz="2400" smtClean="0">
                <a:solidFill>
                  <a:schemeClr val="hlink"/>
                </a:solidFill>
              </a:rPr>
              <a:t>[General Case]	B </a:t>
            </a:r>
            <a:r>
              <a:rPr lang="en-US" sz="2400" smtClean="0">
                <a:solidFill>
                  <a:schemeClr val="hlink"/>
                </a:solidFill>
                <a:sym typeface="Wingdings" pitchFamily="2" charset="2"/>
              </a:rPr>
              <a:t> C</a:t>
            </a:r>
            <a:endParaRPr lang="en-US" sz="2400" smtClean="0">
              <a:solidFill>
                <a:schemeClr val="hlink"/>
              </a:solidFill>
            </a:endParaRPr>
          </a:p>
        </p:txBody>
      </p:sp>
      <p:sp>
        <p:nvSpPr>
          <p:cNvPr id="99332"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FC61BB4D-2DD7-4A71-AEEF-02731C240512}" type="slidenum">
              <a:rPr lang="en-US"/>
              <a:pPr algn="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itle 1"/>
          <p:cNvSpPr>
            <a:spLocks noGrp="1"/>
          </p:cNvSpPr>
          <p:nvPr>
            <p:ph type="title"/>
          </p:nvPr>
        </p:nvSpPr>
        <p:spPr/>
        <p:txBody>
          <a:bodyPr/>
          <a:lstStyle/>
          <a:p>
            <a:r>
              <a:rPr lang="en-US" smtClean="0"/>
              <a:t>M-way Tree</a:t>
            </a:r>
          </a:p>
        </p:txBody>
      </p:sp>
      <p:sp>
        <p:nvSpPr>
          <p:cNvPr id="206851" name="Content Placeholder 2"/>
          <p:cNvSpPr>
            <a:spLocks noGrp="1"/>
          </p:cNvSpPr>
          <p:nvPr>
            <p:ph idx="1"/>
          </p:nvPr>
        </p:nvSpPr>
        <p:spPr/>
        <p:txBody>
          <a:bodyPr/>
          <a:lstStyle/>
          <a:p>
            <a:endParaRPr lang="en-US" smtClean="0"/>
          </a:p>
        </p:txBody>
      </p:sp>
      <p:sp>
        <p:nvSpPr>
          <p:cNvPr id="206852" name="Slide Number Placeholder 3"/>
          <p:cNvSpPr>
            <a:spLocks noGrp="1"/>
          </p:cNvSpPr>
          <p:nvPr>
            <p:ph type="sldNum" sz="quarter" idx="12"/>
          </p:nvPr>
        </p:nvSpPr>
        <p:spPr>
          <a:noFill/>
        </p:spPr>
        <p:txBody>
          <a:bodyPr/>
          <a:lstStyle/>
          <a:p>
            <a:fld id="{446CF37D-B03B-4ECC-A123-6A81C77EA5DC}" type="slidenum">
              <a:rPr lang="en-US" smtClean="0">
                <a:latin typeface="Tahoma" charset="0"/>
              </a:rPr>
              <a:pPr/>
              <a:t>110</a:t>
            </a:fld>
            <a:endParaRPr lang="en-US" smtClean="0">
              <a:latin typeface="Tahoma" charset="0"/>
            </a:endParaRPr>
          </a:p>
        </p:txBody>
      </p:sp>
      <p:pic>
        <p:nvPicPr>
          <p:cNvPr id="206853" name="Picture 3"/>
          <p:cNvPicPr>
            <a:picLocks noChangeAspect="1" noChangeArrowheads="1"/>
          </p:cNvPicPr>
          <p:nvPr/>
        </p:nvPicPr>
        <p:blipFill>
          <a:blip r:embed="rId2"/>
          <a:srcRect/>
          <a:stretch>
            <a:fillRect/>
          </a:stretch>
        </p:blipFill>
        <p:spPr bwMode="auto">
          <a:xfrm>
            <a:off x="646113" y="1990725"/>
            <a:ext cx="6954837" cy="330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itle 1"/>
          <p:cNvSpPr>
            <a:spLocks noGrp="1"/>
          </p:cNvSpPr>
          <p:nvPr>
            <p:ph type="title"/>
          </p:nvPr>
        </p:nvSpPr>
        <p:spPr/>
        <p:txBody>
          <a:bodyPr/>
          <a:lstStyle/>
          <a:p>
            <a:r>
              <a:rPr lang="en-US" smtClean="0"/>
              <a:t>Example</a:t>
            </a:r>
          </a:p>
        </p:txBody>
      </p:sp>
      <p:sp>
        <p:nvSpPr>
          <p:cNvPr id="207875" name="Content Placeholder 2"/>
          <p:cNvSpPr>
            <a:spLocks noGrp="1"/>
          </p:cNvSpPr>
          <p:nvPr>
            <p:ph idx="1"/>
          </p:nvPr>
        </p:nvSpPr>
        <p:spPr/>
        <p:txBody>
          <a:bodyPr/>
          <a:lstStyle/>
          <a:p>
            <a:endParaRPr lang="en-US" smtClean="0"/>
          </a:p>
        </p:txBody>
      </p:sp>
      <p:sp>
        <p:nvSpPr>
          <p:cNvPr id="207876" name="Slide Number Placeholder 3"/>
          <p:cNvSpPr>
            <a:spLocks noGrp="1"/>
          </p:cNvSpPr>
          <p:nvPr>
            <p:ph type="sldNum" sz="quarter" idx="12"/>
          </p:nvPr>
        </p:nvSpPr>
        <p:spPr>
          <a:noFill/>
        </p:spPr>
        <p:txBody>
          <a:bodyPr/>
          <a:lstStyle/>
          <a:p>
            <a:fld id="{73DE85EA-AF5A-4D54-83A6-AFF661FBCE64}" type="slidenum">
              <a:rPr lang="en-US" smtClean="0">
                <a:latin typeface="Tahoma" charset="0"/>
              </a:rPr>
              <a:pPr/>
              <a:t>111</a:t>
            </a:fld>
            <a:endParaRPr lang="en-US" smtClean="0">
              <a:latin typeface="Tahoma" charset="0"/>
            </a:endParaRPr>
          </a:p>
        </p:txBody>
      </p:sp>
      <p:pic>
        <p:nvPicPr>
          <p:cNvPr id="207877" name="Picture 2"/>
          <p:cNvPicPr>
            <a:picLocks noChangeAspect="1" noChangeArrowheads="1"/>
          </p:cNvPicPr>
          <p:nvPr/>
        </p:nvPicPr>
        <p:blipFill>
          <a:blip r:embed="rId2"/>
          <a:srcRect/>
          <a:stretch>
            <a:fillRect/>
          </a:stretch>
        </p:blipFill>
        <p:spPr bwMode="auto">
          <a:xfrm>
            <a:off x="847725" y="1882775"/>
            <a:ext cx="7556500" cy="428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pPr algn="ctr" eaLnBrk="1" hangingPunct="1"/>
            <a:r>
              <a:rPr lang="en-US" smtClean="0"/>
              <a:t>Graphs</a:t>
            </a:r>
          </a:p>
        </p:txBody>
      </p:sp>
      <p:sp>
        <p:nvSpPr>
          <p:cNvPr id="17411" name="Rectangle 3"/>
          <p:cNvSpPr>
            <a:spLocks noGrp="1" noChangeArrowheads="1"/>
          </p:cNvSpPr>
          <p:nvPr>
            <p:ph type="subTitle" idx="1"/>
          </p:nvPr>
        </p:nvSpPr>
        <p:spPr/>
        <p:txBody>
          <a:bodyPr/>
          <a:lstStyle/>
          <a:p>
            <a:pPr algn="r" eaLnBrk="1" hangingPunct="1"/>
            <a:r>
              <a:rPr lang="en-US" smtClean="0">
                <a:solidFill>
                  <a:srgbClr val="FF0066"/>
                </a:solidFill>
                <a:latin typeface="Comic Sans MS" pitchFamily="66" charset="0"/>
              </a:rPr>
              <a:t>[Module – 5]</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E17EB4F1-2424-4423-9CA4-1B1F502D293E}" type="slidenum">
              <a:rPr lang="en-US" smtClean="0"/>
              <a:pPr/>
              <a:t>113</a:t>
            </a:fld>
            <a:endParaRPr lang="en-US" smtClean="0"/>
          </a:p>
        </p:txBody>
      </p:sp>
      <p:sp>
        <p:nvSpPr>
          <p:cNvPr id="19459" name="Rectangle 2"/>
          <p:cNvSpPr>
            <a:spLocks noGrp="1" noChangeArrowheads="1"/>
          </p:cNvSpPr>
          <p:nvPr>
            <p:ph type="title"/>
          </p:nvPr>
        </p:nvSpPr>
        <p:spPr/>
        <p:txBody>
          <a:bodyPr/>
          <a:lstStyle/>
          <a:p>
            <a:pPr eaLnBrk="1" hangingPunct="1"/>
            <a:r>
              <a:rPr lang="en-US" smtClean="0"/>
              <a:t>Basic Concepts</a:t>
            </a:r>
          </a:p>
        </p:txBody>
      </p:sp>
      <p:sp>
        <p:nvSpPr>
          <p:cNvPr id="19460" name="Rectangle 3"/>
          <p:cNvSpPr>
            <a:spLocks noGrp="1" noChangeArrowheads="1"/>
          </p:cNvSpPr>
          <p:nvPr>
            <p:ph type="body" idx="1"/>
          </p:nvPr>
        </p:nvSpPr>
        <p:spPr/>
        <p:txBody>
          <a:bodyPr/>
          <a:lstStyle/>
          <a:p>
            <a:pPr eaLnBrk="1" hangingPunct="1"/>
            <a:r>
              <a:rPr lang="en-US" altLang="ko-KR" smtClean="0">
                <a:solidFill>
                  <a:schemeClr val="folHlink"/>
                </a:solidFill>
                <a:ea typeface="Gulim" pitchFamily="34" charset="-127"/>
              </a:rPr>
              <a:t>Non-linear data structure</a:t>
            </a:r>
          </a:p>
          <a:p>
            <a:pPr eaLnBrk="1" hangingPunct="1"/>
            <a:endParaRPr lang="en-US" altLang="ko-KR" smtClean="0">
              <a:solidFill>
                <a:schemeClr val="folHlink"/>
              </a:solidFill>
              <a:ea typeface="Gulim" pitchFamily="34" charset="-127"/>
            </a:endParaRPr>
          </a:p>
          <a:p>
            <a:pPr eaLnBrk="1" hangingPunct="1"/>
            <a:r>
              <a:rPr lang="en-US" altLang="ko-KR" smtClean="0">
                <a:solidFill>
                  <a:schemeClr val="folHlink"/>
                </a:solidFill>
                <a:ea typeface="Gulim" pitchFamily="34" charset="-127"/>
              </a:rPr>
              <a:t>Definition</a:t>
            </a:r>
          </a:p>
          <a:p>
            <a:pPr lvl="1" eaLnBrk="1" hangingPunct="1"/>
            <a:r>
              <a:rPr lang="en-US" altLang="ko-KR" smtClean="0">
                <a:solidFill>
                  <a:srgbClr val="CC0099"/>
                </a:solidFill>
                <a:ea typeface="Gulim" pitchFamily="34" charset="-127"/>
              </a:rPr>
              <a:t>Graph</a:t>
            </a:r>
            <a:r>
              <a:rPr lang="en-US" altLang="ko-KR" smtClean="0">
                <a:ea typeface="Gulim" pitchFamily="34" charset="-127"/>
              </a:rPr>
              <a:t> is </a:t>
            </a:r>
          </a:p>
          <a:p>
            <a:pPr lvl="2" eaLnBrk="1" hangingPunct="1"/>
            <a:r>
              <a:rPr lang="en-US" altLang="ko-KR" smtClean="0">
                <a:ea typeface="Gulim" pitchFamily="34" charset="-127"/>
              </a:rPr>
              <a:t>a collection of nodes, called </a:t>
            </a:r>
            <a:r>
              <a:rPr lang="en-US" altLang="ko-KR" smtClean="0">
                <a:solidFill>
                  <a:srgbClr val="CC0099"/>
                </a:solidFill>
                <a:ea typeface="Gulim" pitchFamily="34" charset="-127"/>
              </a:rPr>
              <a:t>vertices</a:t>
            </a:r>
            <a:r>
              <a:rPr lang="en-US" altLang="ko-KR" smtClean="0">
                <a:ea typeface="Gulim" pitchFamily="34" charset="-127"/>
              </a:rPr>
              <a:t> and</a:t>
            </a:r>
          </a:p>
          <a:p>
            <a:pPr lvl="2" eaLnBrk="1" hangingPunct="1"/>
            <a:r>
              <a:rPr lang="en-US" altLang="ko-KR" smtClean="0">
                <a:ea typeface="Gulim" pitchFamily="34" charset="-127"/>
              </a:rPr>
              <a:t>A collection of segments or lines called </a:t>
            </a:r>
            <a:r>
              <a:rPr lang="en-US" altLang="ko-KR" smtClean="0">
                <a:solidFill>
                  <a:srgbClr val="CC0099"/>
                </a:solidFill>
                <a:ea typeface="Gulim" pitchFamily="34" charset="-127"/>
              </a:rPr>
              <a:t>edges/arcs</a:t>
            </a:r>
            <a:r>
              <a:rPr lang="en-US" altLang="ko-KR" smtClean="0">
                <a:ea typeface="Gulim" pitchFamily="34" charset="-127"/>
              </a:rPr>
              <a:t> connecting pairs of vertices</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4980CED8-C702-4543-904B-E11955935ADB}" type="slidenum">
              <a:rPr lang="en-US" smtClean="0"/>
              <a:pPr/>
              <a:t>114</a:t>
            </a:fld>
            <a:endParaRPr lang="en-US" smtClean="0"/>
          </a:p>
        </p:txBody>
      </p:sp>
      <p:sp>
        <p:nvSpPr>
          <p:cNvPr id="22531" name="Rectangle 2"/>
          <p:cNvSpPr>
            <a:spLocks noGrp="1" noChangeArrowheads="1"/>
          </p:cNvSpPr>
          <p:nvPr>
            <p:ph type="title"/>
          </p:nvPr>
        </p:nvSpPr>
        <p:spPr/>
        <p:txBody>
          <a:bodyPr/>
          <a:lstStyle/>
          <a:p>
            <a:pPr eaLnBrk="1" hangingPunct="1"/>
            <a:r>
              <a:rPr lang="en-US" smtClean="0"/>
              <a:t>Basic Concepts (4)</a:t>
            </a:r>
          </a:p>
        </p:txBody>
      </p:sp>
      <p:sp>
        <p:nvSpPr>
          <p:cNvPr id="22532" name="Rectangle 3"/>
          <p:cNvSpPr>
            <a:spLocks noGrp="1" noChangeArrowheads="1"/>
          </p:cNvSpPr>
          <p:nvPr>
            <p:ph type="body" idx="1"/>
          </p:nvPr>
        </p:nvSpPr>
        <p:spPr/>
        <p:txBody>
          <a:bodyPr/>
          <a:lstStyle/>
          <a:p>
            <a:pPr eaLnBrk="1" hangingPunct="1"/>
            <a:r>
              <a:rPr lang="en-US" smtClean="0">
                <a:solidFill>
                  <a:schemeClr val="folHlink"/>
                </a:solidFill>
              </a:rPr>
              <a:t>Directed graph or digraph</a:t>
            </a:r>
          </a:p>
          <a:p>
            <a:pPr lvl="1" eaLnBrk="1" hangingPunct="1"/>
            <a:r>
              <a:rPr lang="en-US" smtClean="0"/>
              <a:t>All the edges are directed</a:t>
            </a:r>
          </a:p>
          <a:p>
            <a:pPr eaLnBrk="1" hangingPunct="1"/>
            <a:endParaRPr lang="en-US" smtClean="0"/>
          </a:p>
          <a:p>
            <a:pPr eaLnBrk="1" hangingPunct="1"/>
            <a:endParaRPr lang="en-US" smtClean="0"/>
          </a:p>
          <a:p>
            <a:pPr eaLnBrk="1" hangingPunct="1"/>
            <a:r>
              <a:rPr lang="en-US" smtClean="0">
                <a:solidFill>
                  <a:schemeClr val="folHlink"/>
                </a:solidFill>
              </a:rPr>
              <a:t>Undirected graph</a:t>
            </a:r>
          </a:p>
          <a:p>
            <a:pPr lvl="1" eaLnBrk="1" hangingPunct="1"/>
            <a:r>
              <a:rPr lang="en-US" smtClean="0"/>
              <a:t>All the edges are undirected</a:t>
            </a:r>
          </a:p>
        </p:txBody>
      </p:sp>
      <p:pic>
        <p:nvPicPr>
          <p:cNvPr id="22533" name="Picture 4"/>
          <p:cNvPicPr>
            <a:picLocks noChangeAspect="1" noChangeArrowheads="1"/>
          </p:cNvPicPr>
          <p:nvPr/>
        </p:nvPicPr>
        <p:blipFill>
          <a:blip r:embed="rId2"/>
          <a:srcRect/>
          <a:stretch>
            <a:fillRect/>
          </a:stretch>
        </p:blipFill>
        <p:spPr bwMode="auto">
          <a:xfrm>
            <a:off x="6237288" y="1603375"/>
            <a:ext cx="2906712" cy="2044700"/>
          </a:xfrm>
          <a:prstGeom prst="rect">
            <a:avLst/>
          </a:prstGeom>
          <a:noFill/>
          <a:ln w="9525">
            <a:noFill/>
            <a:miter lim="800000"/>
            <a:headEnd/>
            <a:tailEnd/>
          </a:ln>
        </p:spPr>
      </p:pic>
      <p:pic>
        <p:nvPicPr>
          <p:cNvPr id="22534" name="Picture 5"/>
          <p:cNvPicPr>
            <a:picLocks noChangeAspect="1" noChangeArrowheads="1"/>
          </p:cNvPicPr>
          <p:nvPr/>
        </p:nvPicPr>
        <p:blipFill>
          <a:blip r:embed="rId3"/>
          <a:srcRect/>
          <a:stretch>
            <a:fillRect/>
          </a:stretch>
        </p:blipFill>
        <p:spPr bwMode="auto">
          <a:xfrm>
            <a:off x="6203950" y="3930650"/>
            <a:ext cx="2746375" cy="22050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032E0D21-FE83-4A36-98E6-BB54DD4EBE10}" type="slidenum">
              <a:rPr lang="en-US" smtClean="0"/>
              <a:pPr/>
              <a:t>115</a:t>
            </a:fld>
            <a:endParaRPr lang="en-US" smtClean="0"/>
          </a:p>
        </p:txBody>
      </p:sp>
      <p:sp>
        <p:nvSpPr>
          <p:cNvPr id="26627" name="Rectangle 2"/>
          <p:cNvSpPr>
            <a:spLocks noGrp="1" noChangeArrowheads="1"/>
          </p:cNvSpPr>
          <p:nvPr>
            <p:ph type="title"/>
          </p:nvPr>
        </p:nvSpPr>
        <p:spPr/>
        <p:txBody>
          <a:bodyPr/>
          <a:lstStyle/>
          <a:p>
            <a:pPr eaLnBrk="1" hangingPunct="1"/>
            <a:r>
              <a:rPr lang="en-US" smtClean="0"/>
              <a:t>Terminology – (2)</a:t>
            </a:r>
          </a:p>
        </p:txBody>
      </p:sp>
      <p:sp>
        <p:nvSpPr>
          <p:cNvPr id="26628" name="Rectangle 3"/>
          <p:cNvSpPr>
            <a:spLocks noGrp="1" noChangeArrowheads="1"/>
          </p:cNvSpPr>
          <p:nvPr>
            <p:ph type="body" idx="1"/>
          </p:nvPr>
        </p:nvSpPr>
        <p:spPr>
          <a:xfrm>
            <a:off x="596900" y="1638300"/>
            <a:ext cx="8358188" cy="5000625"/>
          </a:xfrm>
        </p:spPr>
        <p:txBody>
          <a:bodyPr/>
          <a:lstStyle/>
          <a:p>
            <a:pPr eaLnBrk="1" hangingPunct="1">
              <a:lnSpc>
                <a:spcPct val="90000"/>
              </a:lnSpc>
            </a:pPr>
            <a:r>
              <a:rPr lang="en-US" sz="2400" smtClean="0">
                <a:solidFill>
                  <a:schemeClr val="folHlink"/>
                </a:solidFill>
              </a:rPr>
              <a:t>Path</a:t>
            </a:r>
          </a:p>
          <a:p>
            <a:pPr lvl="1" eaLnBrk="1" hangingPunct="1">
              <a:lnSpc>
                <a:spcPct val="90000"/>
              </a:lnSpc>
            </a:pPr>
            <a:r>
              <a:rPr lang="en-US" sz="2000" smtClean="0"/>
              <a:t>A sequence of vertices </a:t>
            </a:r>
            <a:r>
              <a:rPr lang="en-US" sz="2000" i="1" smtClean="0"/>
              <a:t>v</a:t>
            </a:r>
            <a:r>
              <a:rPr lang="en-US" sz="2000" baseline="-25000" smtClean="0"/>
              <a:t>1</a:t>
            </a:r>
            <a:r>
              <a:rPr lang="en-US" sz="2000" smtClean="0"/>
              <a:t> ,</a:t>
            </a:r>
            <a:r>
              <a:rPr lang="en-US" sz="2000" i="1" smtClean="0"/>
              <a:t>v</a:t>
            </a:r>
            <a:r>
              <a:rPr lang="en-US" sz="2000" baseline="-25000" smtClean="0"/>
              <a:t>2</a:t>
            </a:r>
            <a:r>
              <a:rPr lang="en-US" sz="2000" smtClean="0"/>
              <a:t> ,. . .</a:t>
            </a:r>
            <a:r>
              <a:rPr lang="en-US" sz="2000" i="1" smtClean="0"/>
              <a:t>v</a:t>
            </a:r>
            <a:r>
              <a:rPr lang="en-US" sz="2000" baseline="-25000" smtClean="0"/>
              <a:t>k</a:t>
            </a:r>
            <a:r>
              <a:rPr lang="en-US" sz="2000" smtClean="0"/>
              <a:t> such that </a:t>
            </a:r>
            <a:r>
              <a:rPr lang="en-US" sz="2000" i="1" smtClean="0"/>
              <a:t>v</a:t>
            </a:r>
            <a:r>
              <a:rPr lang="en-US" sz="2000" baseline="-25000" smtClean="0"/>
              <a:t>i+1</a:t>
            </a:r>
            <a:r>
              <a:rPr lang="en-US" sz="2000" smtClean="0"/>
              <a:t> is adjacent to </a:t>
            </a:r>
            <a:r>
              <a:rPr lang="en-US" sz="2000" i="1" smtClean="0"/>
              <a:t>v</a:t>
            </a:r>
            <a:r>
              <a:rPr lang="en-US" sz="2000" baseline="-25000" smtClean="0"/>
              <a:t>i</a:t>
            </a:r>
            <a:r>
              <a:rPr lang="en-US" sz="2000" smtClean="0"/>
              <a:t> for </a:t>
            </a:r>
            <a:r>
              <a:rPr lang="en-US" sz="2000" i="1" smtClean="0"/>
              <a:t>i </a:t>
            </a:r>
            <a:r>
              <a:rPr lang="en-US" sz="2000" smtClean="0"/>
              <a:t>= 1 .. </a:t>
            </a:r>
            <a:r>
              <a:rPr lang="en-US" sz="2000" i="1" smtClean="0"/>
              <a:t>k – </a:t>
            </a:r>
            <a:r>
              <a:rPr lang="en-US" sz="2000" smtClean="0"/>
              <a:t>1</a:t>
            </a:r>
          </a:p>
          <a:p>
            <a:pPr eaLnBrk="1" hangingPunct="1">
              <a:lnSpc>
                <a:spcPct val="90000"/>
              </a:lnSpc>
            </a:pPr>
            <a:r>
              <a:rPr lang="en-US" sz="2400" smtClean="0">
                <a:solidFill>
                  <a:schemeClr val="folHlink"/>
                </a:solidFill>
              </a:rPr>
              <a:t>Simple path</a:t>
            </a:r>
          </a:p>
          <a:p>
            <a:pPr lvl="1" eaLnBrk="1" hangingPunct="1">
              <a:lnSpc>
                <a:spcPct val="90000"/>
              </a:lnSpc>
            </a:pPr>
            <a:r>
              <a:rPr lang="en-US" sz="2000" smtClean="0"/>
              <a:t>A path with no repeated vertices (i.e. all vertices are distinct)</a:t>
            </a:r>
          </a:p>
          <a:p>
            <a:pPr eaLnBrk="1" hangingPunct="1">
              <a:lnSpc>
                <a:spcPct val="90000"/>
              </a:lnSpc>
            </a:pPr>
            <a:r>
              <a:rPr lang="en-US" sz="2400" smtClean="0">
                <a:solidFill>
                  <a:schemeClr val="folHlink"/>
                </a:solidFill>
              </a:rPr>
              <a:t>Cycle</a:t>
            </a:r>
          </a:p>
          <a:p>
            <a:pPr lvl="1" eaLnBrk="1" hangingPunct="1">
              <a:lnSpc>
                <a:spcPct val="90000"/>
              </a:lnSpc>
            </a:pPr>
            <a:r>
              <a:rPr lang="en-US" sz="2000" smtClean="0"/>
              <a:t>A path except that the last vertex is same as the first vertex</a:t>
            </a:r>
          </a:p>
          <a:p>
            <a:pPr eaLnBrk="1" hangingPunct="1">
              <a:lnSpc>
                <a:spcPct val="90000"/>
              </a:lnSpc>
            </a:pPr>
            <a:r>
              <a:rPr lang="en-US" sz="2400" smtClean="0">
                <a:solidFill>
                  <a:schemeClr val="folHlink"/>
                </a:solidFill>
              </a:rPr>
              <a:t>Simple Cycle</a:t>
            </a:r>
          </a:p>
          <a:p>
            <a:pPr lvl="1" eaLnBrk="1" hangingPunct="1">
              <a:lnSpc>
                <a:spcPct val="90000"/>
              </a:lnSpc>
            </a:pPr>
            <a:r>
              <a:rPr lang="en-US" sz="2000" smtClean="0"/>
              <a:t>A simple path except that the last vertex is same as the first vertex</a:t>
            </a:r>
          </a:p>
          <a:p>
            <a:pPr eaLnBrk="1" hangingPunct="1">
              <a:lnSpc>
                <a:spcPct val="90000"/>
              </a:lnSpc>
            </a:pPr>
            <a:r>
              <a:rPr lang="en-US" sz="2400" smtClean="0">
                <a:solidFill>
                  <a:schemeClr val="folHlink"/>
                </a:solidFill>
              </a:rPr>
              <a:t>Cyclic graph</a:t>
            </a:r>
          </a:p>
          <a:p>
            <a:pPr lvl="1" eaLnBrk="1" hangingPunct="1">
              <a:lnSpc>
                <a:spcPct val="90000"/>
              </a:lnSpc>
            </a:pPr>
            <a:r>
              <a:rPr lang="en-US" sz="2000" smtClean="0"/>
              <a:t>Graph containing a cycle </a:t>
            </a:r>
          </a:p>
          <a:p>
            <a:pPr eaLnBrk="1" hangingPunct="1">
              <a:lnSpc>
                <a:spcPct val="90000"/>
              </a:lnSpc>
            </a:pPr>
            <a:r>
              <a:rPr lang="en-US" sz="2400" smtClean="0">
                <a:solidFill>
                  <a:schemeClr val="folHlink"/>
                </a:solidFill>
              </a:rPr>
              <a:t>Acyclic graph</a:t>
            </a:r>
          </a:p>
          <a:p>
            <a:pPr lvl="1" eaLnBrk="1" hangingPunct="1">
              <a:lnSpc>
                <a:spcPct val="90000"/>
              </a:lnSpc>
            </a:pPr>
            <a:r>
              <a:rPr lang="en-US" sz="2000" smtClean="0"/>
              <a:t>Graph which does not contain a cycle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62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62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62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8">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62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628">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62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A8F43ED1-4345-447C-893F-D73C57441D85}" type="slidenum">
              <a:rPr lang="en-US" smtClean="0"/>
              <a:pPr/>
              <a:t>116</a:t>
            </a:fld>
            <a:endParaRPr lang="en-US" smtClean="0"/>
          </a:p>
        </p:txBody>
      </p:sp>
      <p:sp>
        <p:nvSpPr>
          <p:cNvPr id="27651" name="Rectangle 2"/>
          <p:cNvSpPr>
            <a:spLocks noGrp="1" noChangeArrowheads="1"/>
          </p:cNvSpPr>
          <p:nvPr>
            <p:ph type="title"/>
          </p:nvPr>
        </p:nvSpPr>
        <p:spPr/>
        <p:txBody>
          <a:bodyPr/>
          <a:lstStyle/>
          <a:p>
            <a:pPr eaLnBrk="1" hangingPunct="1"/>
            <a:r>
              <a:rPr lang="en-US" smtClean="0"/>
              <a:t>Terminology – (3)</a:t>
            </a:r>
          </a:p>
        </p:txBody>
      </p:sp>
      <p:sp>
        <p:nvSpPr>
          <p:cNvPr id="27652" name="Rectangle 3"/>
          <p:cNvSpPr>
            <a:spLocks noGrp="1" noChangeArrowheads="1"/>
          </p:cNvSpPr>
          <p:nvPr>
            <p:ph type="body" idx="1"/>
          </p:nvPr>
        </p:nvSpPr>
        <p:spPr/>
        <p:txBody>
          <a:bodyPr/>
          <a:lstStyle/>
          <a:p>
            <a:pPr eaLnBrk="1" hangingPunct="1"/>
            <a:r>
              <a:rPr lang="en-US" sz="2800" smtClean="0">
                <a:solidFill>
                  <a:schemeClr val="folHlink"/>
                </a:solidFill>
              </a:rPr>
              <a:t>Connected graph</a:t>
            </a:r>
          </a:p>
          <a:p>
            <a:pPr lvl="1" eaLnBrk="1" hangingPunct="1"/>
            <a:r>
              <a:rPr lang="en-US" sz="2400" smtClean="0"/>
              <a:t>A graph </a:t>
            </a:r>
            <a:r>
              <a:rPr lang="en-US" sz="2400" i="1" smtClean="0"/>
              <a:t>G</a:t>
            </a:r>
            <a:r>
              <a:rPr lang="en-US" sz="2400" smtClean="0"/>
              <a:t> is connected if and only if there is a simple path between any two nodes in </a:t>
            </a:r>
            <a:r>
              <a:rPr lang="en-US" sz="2400" i="1" smtClean="0"/>
              <a:t>G</a:t>
            </a:r>
            <a:endParaRPr lang="en-US" sz="2400" smtClean="0"/>
          </a:p>
          <a:p>
            <a:pPr eaLnBrk="1" hangingPunct="1"/>
            <a:endParaRPr lang="en-US" sz="2800" i="1" smtClean="0"/>
          </a:p>
          <a:p>
            <a:pPr eaLnBrk="1" hangingPunct="1"/>
            <a:r>
              <a:rPr lang="en-US" sz="2800" smtClean="0">
                <a:solidFill>
                  <a:schemeClr val="folHlink"/>
                </a:solidFill>
              </a:rPr>
              <a:t>Complete graph</a:t>
            </a:r>
          </a:p>
          <a:p>
            <a:pPr lvl="1" eaLnBrk="1" hangingPunct="1"/>
            <a:r>
              <a:rPr lang="en-US" sz="2400" smtClean="0"/>
              <a:t>A graph </a:t>
            </a:r>
            <a:r>
              <a:rPr lang="en-US" sz="2400" i="1" smtClean="0"/>
              <a:t>G</a:t>
            </a:r>
            <a:r>
              <a:rPr lang="en-US" sz="2400" smtClean="0"/>
              <a:t> is said to be complete if every node </a:t>
            </a:r>
            <a:r>
              <a:rPr lang="en-US" sz="2400" i="1" smtClean="0"/>
              <a:t>u</a:t>
            </a:r>
            <a:r>
              <a:rPr lang="en-US" sz="2400" smtClean="0"/>
              <a:t> in </a:t>
            </a:r>
            <a:r>
              <a:rPr lang="en-US" sz="2400" i="1" smtClean="0"/>
              <a:t>G</a:t>
            </a:r>
            <a:r>
              <a:rPr lang="en-US" sz="2400" smtClean="0"/>
              <a:t> is adjacent to every other node </a:t>
            </a:r>
            <a:r>
              <a:rPr lang="en-US" sz="2400" i="1" smtClean="0"/>
              <a:t>v</a:t>
            </a:r>
            <a:r>
              <a:rPr lang="en-US" sz="2400" smtClean="0"/>
              <a:t> in </a:t>
            </a:r>
            <a:r>
              <a:rPr lang="en-US" sz="2400" i="1" smtClean="0"/>
              <a:t>G</a:t>
            </a:r>
            <a:r>
              <a:rPr lang="en-US" sz="2400" smtClean="0"/>
              <a:t>.</a:t>
            </a:r>
          </a:p>
          <a:p>
            <a:pPr lvl="1" eaLnBrk="1" hangingPunct="1"/>
            <a:r>
              <a:rPr lang="en-US" sz="2400" smtClean="0"/>
              <a:t>Always connected</a:t>
            </a:r>
          </a:p>
          <a:p>
            <a:pPr lvl="1" eaLnBrk="1" hangingPunct="1"/>
            <a:r>
              <a:rPr lang="en-US" sz="2400" smtClean="0"/>
              <a:t>A complete graph with </a:t>
            </a:r>
            <a:r>
              <a:rPr lang="en-US" sz="2400" i="1" smtClean="0"/>
              <a:t>n</a:t>
            </a:r>
            <a:r>
              <a:rPr lang="en-US" sz="2400" smtClean="0"/>
              <a:t> nodes will have </a:t>
            </a:r>
            <a:r>
              <a:rPr lang="en-US" sz="2400" i="1" smtClean="0"/>
              <a:t>n</a:t>
            </a:r>
            <a:r>
              <a:rPr lang="en-US" sz="2400" smtClean="0"/>
              <a:t>(</a:t>
            </a:r>
            <a:r>
              <a:rPr lang="en-US" sz="2400" i="1" smtClean="0"/>
              <a:t>n</a:t>
            </a:r>
            <a:r>
              <a:rPr lang="en-US" sz="2400" smtClean="0"/>
              <a:t>-1)/2 edges.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65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1CCD7F97-96BC-4DC0-AB10-F1A49E082D68}" type="slidenum">
              <a:rPr lang="en-US" smtClean="0"/>
              <a:pPr/>
              <a:t>117</a:t>
            </a:fld>
            <a:endParaRPr lang="en-US" smtClean="0"/>
          </a:p>
        </p:txBody>
      </p:sp>
      <p:sp>
        <p:nvSpPr>
          <p:cNvPr id="33795" name="Rectangle 2"/>
          <p:cNvSpPr>
            <a:spLocks noGrp="1" noChangeArrowheads="1"/>
          </p:cNvSpPr>
          <p:nvPr>
            <p:ph type="title"/>
          </p:nvPr>
        </p:nvSpPr>
        <p:spPr/>
        <p:txBody>
          <a:bodyPr/>
          <a:lstStyle/>
          <a:p>
            <a:pPr eaLnBrk="1" hangingPunct="1"/>
            <a:r>
              <a:rPr lang="en-US" smtClean="0"/>
              <a:t>Representation of Graph</a:t>
            </a:r>
          </a:p>
        </p:txBody>
      </p:sp>
      <p:sp>
        <p:nvSpPr>
          <p:cNvPr id="33796" name="Rectangle 3"/>
          <p:cNvSpPr>
            <a:spLocks noGrp="1" noChangeArrowheads="1"/>
          </p:cNvSpPr>
          <p:nvPr>
            <p:ph type="body" idx="1"/>
          </p:nvPr>
        </p:nvSpPr>
        <p:spPr/>
        <p:txBody>
          <a:bodyPr/>
          <a:lstStyle/>
          <a:p>
            <a:pPr eaLnBrk="1" hangingPunct="1"/>
            <a:r>
              <a:rPr lang="en-US" smtClean="0"/>
              <a:t>Matrix Representation</a:t>
            </a:r>
          </a:p>
          <a:p>
            <a:pPr eaLnBrk="1" hangingPunct="1"/>
            <a:endParaRPr lang="en-US" smtClean="0"/>
          </a:p>
          <a:p>
            <a:pPr eaLnBrk="1" hangingPunct="1"/>
            <a:r>
              <a:rPr lang="en-US" smtClean="0"/>
              <a:t>List Representation</a:t>
            </a:r>
          </a:p>
          <a:p>
            <a:pPr eaLnBrk="1" hangingPunct="1"/>
            <a:endParaRPr lang="en-US" smtClean="0"/>
          </a:p>
          <a:p>
            <a:pPr eaLnBrk="1" hangingPunct="1"/>
            <a:r>
              <a:rPr lang="en-US" smtClean="0"/>
              <a:t>Multilist Representation</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5"/>
          <p:cNvSpPr>
            <a:spLocks noGrp="1"/>
          </p:cNvSpPr>
          <p:nvPr>
            <p:ph type="sldNum" sz="quarter" idx="12"/>
          </p:nvPr>
        </p:nvSpPr>
        <p:spPr>
          <a:noFill/>
        </p:spPr>
        <p:txBody>
          <a:bodyPr/>
          <a:lstStyle/>
          <a:p>
            <a:fld id="{1174DD17-5861-417E-B234-5BBED433725D}" type="slidenum">
              <a:rPr lang="en-US" smtClean="0"/>
              <a:pPr/>
              <a:t>118</a:t>
            </a:fld>
            <a:endParaRPr lang="en-US" smtClean="0"/>
          </a:p>
        </p:txBody>
      </p:sp>
      <p:sp>
        <p:nvSpPr>
          <p:cNvPr id="3076" name="Rectangle 6"/>
          <p:cNvSpPr>
            <a:spLocks noGrp="1" noChangeArrowheads="1"/>
          </p:cNvSpPr>
          <p:nvPr>
            <p:ph type="title"/>
          </p:nvPr>
        </p:nvSpPr>
        <p:spPr/>
        <p:txBody>
          <a:bodyPr/>
          <a:lstStyle/>
          <a:p>
            <a:pPr eaLnBrk="1" hangingPunct="1"/>
            <a:r>
              <a:rPr lang="en-US" smtClean="0"/>
              <a:t>Adjacency Matrix – Example 1</a:t>
            </a:r>
          </a:p>
        </p:txBody>
      </p:sp>
      <p:pic>
        <p:nvPicPr>
          <p:cNvPr id="3077" name="Picture 4" descr="fig%20page%20262%20a"/>
          <p:cNvPicPr>
            <a:picLocks noGrp="1" noChangeAspect="1" noChangeArrowheads="1"/>
          </p:cNvPicPr>
          <p:nvPr>
            <p:ph type="body" idx="4294967295"/>
          </p:nvPr>
        </p:nvPicPr>
        <p:blipFill>
          <a:blip r:embed="rId3"/>
          <a:srcRect/>
          <a:stretch>
            <a:fillRect/>
          </a:stretch>
        </p:blipFill>
        <p:spPr>
          <a:xfrm>
            <a:off x="479425" y="2438400"/>
            <a:ext cx="2970213" cy="2568575"/>
          </a:xfrm>
          <a:noFill/>
        </p:spPr>
      </p:pic>
      <p:graphicFrame>
        <p:nvGraphicFramePr>
          <p:cNvPr id="3074" name="Object 5"/>
          <p:cNvGraphicFramePr>
            <a:graphicFrameLocks noChangeAspect="1"/>
          </p:cNvGraphicFramePr>
          <p:nvPr>
            <p:ph idx="1"/>
          </p:nvPr>
        </p:nvGraphicFramePr>
        <p:xfrm>
          <a:off x="3641725" y="1979613"/>
          <a:ext cx="5137150" cy="4064000"/>
        </p:xfrm>
        <a:graphic>
          <a:graphicData uri="http://schemas.openxmlformats.org/presentationml/2006/ole">
            <p:oleObj spid="_x0000_s87042" name="Equation" r:id="rId4" imgW="1155600" imgH="914400" progId="Equation.3">
              <p:embed/>
            </p:oleObj>
          </a:graphicData>
        </a:graphic>
      </p:graphicFrame>
      <p:sp>
        <p:nvSpPr>
          <p:cNvPr id="3078" name="Text Box 8"/>
          <p:cNvSpPr txBox="1">
            <a:spLocks noChangeArrowheads="1"/>
          </p:cNvSpPr>
          <p:nvPr/>
        </p:nvSpPr>
        <p:spPr bwMode="auto">
          <a:xfrm>
            <a:off x="4733925" y="1493838"/>
            <a:ext cx="4051300" cy="457200"/>
          </a:xfrm>
          <a:prstGeom prst="rect">
            <a:avLst/>
          </a:prstGeom>
          <a:noFill/>
          <a:ln w="9525">
            <a:noFill/>
            <a:miter lim="800000"/>
            <a:headEnd/>
            <a:tailEnd/>
          </a:ln>
        </p:spPr>
        <p:txBody>
          <a:bodyPr>
            <a:spAutoFit/>
          </a:bodyPr>
          <a:lstStyle/>
          <a:p>
            <a:r>
              <a:rPr lang="en-US" sz="2400"/>
              <a:t>    A        B         C        D</a:t>
            </a:r>
          </a:p>
        </p:txBody>
      </p:sp>
      <p:sp>
        <p:nvSpPr>
          <p:cNvPr id="3079" name="Text Box 9"/>
          <p:cNvSpPr txBox="1">
            <a:spLocks noChangeArrowheads="1"/>
          </p:cNvSpPr>
          <p:nvPr/>
        </p:nvSpPr>
        <p:spPr bwMode="auto">
          <a:xfrm>
            <a:off x="8397875" y="2109788"/>
            <a:ext cx="746125" cy="3743325"/>
          </a:xfrm>
          <a:prstGeom prst="rect">
            <a:avLst/>
          </a:prstGeom>
          <a:noFill/>
          <a:ln w="9525">
            <a:noFill/>
            <a:miter lim="800000"/>
            <a:headEnd/>
            <a:tailEnd/>
          </a:ln>
        </p:spPr>
        <p:txBody>
          <a:bodyPr>
            <a:spAutoFit/>
          </a:bodyPr>
          <a:lstStyle/>
          <a:p>
            <a:r>
              <a:rPr lang="en-US" sz="2400"/>
              <a:t>   A    </a:t>
            </a:r>
          </a:p>
          <a:p>
            <a:r>
              <a:rPr lang="en-US" sz="2400"/>
              <a:t>   </a:t>
            </a:r>
          </a:p>
          <a:p>
            <a:r>
              <a:rPr lang="en-US" sz="2400"/>
              <a:t>   </a:t>
            </a:r>
          </a:p>
          <a:p>
            <a:r>
              <a:rPr lang="en-US" sz="2400"/>
              <a:t>   B    </a:t>
            </a:r>
          </a:p>
          <a:p>
            <a:r>
              <a:rPr lang="en-US" sz="2400"/>
              <a:t>       </a:t>
            </a:r>
          </a:p>
          <a:p>
            <a:endParaRPr lang="en-US" sz="2400"/>
          </a:p>
          <a:p>
            <a:r>
              <a:rPr lang="en-US" sz="2400"/>
              <a:t>   C  </a:t>
            </a:r>
          </a:p>
          <a:p>
            <a:endParaRPr lang="en-US" sz="2400"/>
          </a:p>
          <a:p>
            <a:endParaRPr lang="en-US" sz="2400"/>
          </a:p>
          <a:p>
            <a:r>
              <a:rPr lang="en-US" sz="2400"/>
              <a:t>   D </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C3729AB2-BE1A-421B-90FD-4922F1A41DF9}" type="slidenum">
              <a:rPr lang="en-US" smtClean="0"/>
              <a:pPr/>
              <a:t>119</a:t>
            </a:fld>
            <a:endParaRPr lang="en-US" smtClean="0"/>
          </a:p>
        </p:txBody>
      </p:sp>
      <p:sp>
        <p:nvSpPr>
          <p:cNvPr id="35843" name="Rectangle 2"/>
          <p:cNvSpPr>
            <a:spLocks noGrp="1" noChangeArrowheads="1"/>
          </p:cNvSpPr>
          <p:nvPr>
            <p:ph type="title"/>
          </p:nvPr>
        </p:nvSpPr>
        <p:spPr>
          <a:xfrm>
            <a:off x="1350963" y="642918"/>
            <a:ext cx="7793037" cy="1143000"/>
          </a:xfrm>
        </p:spPr>
        <p:txBody>
          <a:bodyPr/>
          <a:lstStyle/>
          <a:p>
            <a:pPr eaLnBrk="1" hangingPunct="1"/>
            <a:r>
              <a:rPr lang="en-US" dirty="0" smtClean="0"/>
              <a:t>Adjacency Matrix – weighted graph</a:t>
            </a:r>
          </a:p>
        </p:txBody>
      </p:sp>
      <p:pic>
        <p:nvPicPr>
          <p:cNvPr id="35844" name="Picture 4" descr="fig%20page%20262%20fig%203"/>
          <p:cNvPicPr>
            <a:picLocks noChangeAspect="1" noChangeArrowheads="1"/>
          </p:cNvPicPr>
          <p:nvPr/>
        </p:nvPicPr>
        <p:blipFill>
          <a:blip r:embed="rId2"/>
          <a:srcRect/>
          <a:stretch>
            <a:fillRect/>
          </a:stretch>
        </p:blipFill>
        <p:spPr bwMode="auto">
          <a:xfrm>
            <a:off x="860425" y="2235200"/>
            <a:ext cx="3227388" cy="3409950"/>
          </a:xfrm>
          <a:prstGeom prst="rect">
            <a:avLst/>
          </a:prstGeom>
          <a:noFill/>
          <a:ln w="9525">
            <a:noFill/>
            <a:miter lim="800000"/>
            <a:headEnd/>
            <a:tailEnd/>
          </a:ln>
        </p:spPr>
      </p:pic>
      <p:graphicFrame>
        <p:nvGraphicFramePr>
          <p:cNvPr id="686508" name="Group 428"/>
          <p:cNvGraphicFramePr>
            <a:graphicFrameLocks noGrp="1"/>
          </p:cNvGraphicFramePr>
          <p:nvPr>
            <p:ph idx="1"/>
          </p:nvPr>
        </p:nvGraphicFramePr>
        <p:xfrm>
          <a:off x="4462463" y="1941513"/>
          <a:ext cx="4322762" cy="4303715"/>
        </p:xfrm>
        <a:graphic>
          <a:graphicData uri="http://schemas.openxmlformats.org/drawingml/2006/table">
            <a:tbl>
              <a:tblPr/>
              <a:tblGrid>
                <a:gridCol w="301625"/>
                <a:gridCol w="649287"/>
                <a:gridCol w="561975"/>
                <a:gridCol w="519113"/>
                <a:gridCol w="561975"/>
                <a:gridCol w="517525"/>
                <a:gridCol w="563562"/>
                <a:gridCol w="647700"/>
              </a:tblGrid>
              <a:tr h="657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pitchFamily="34" charset="0"/>
                      </a:endParaRPr>
                    </a:p>
                  </a:txBody>
                  <a:tcPr anchor="ctr" horzOverflow="overflow">
                    <a:lnL cap="flat">
                      <a:noFill/>
                    </a:lnL>
                    <a:lnR>
                      <a:noFill/>
                    </a:lnR>
                    <a:lnT cap="fla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A</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B</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C</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D</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E</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F</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a:noFill/>
                    </a:lnL>
                    <a:lnR>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G</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a:noFill/>
                    </a:lnL>
                    <a:lnR cap="flat">
                      <a:noFill/>
                    </a:lnR>
                    <a:lnT cap="flat">
                      <a:noFill/>
                    </a:lnT>
                    <a:lnB w="12700" cap="flat" cmpd="sng" algn="ctr">
                      <a:solidFill>
                        <a:srgbClr val="000000"/>
                      </a:solidFill>
                      <a:prstDash val="solid"/>
                      <a:miter lim="800000"/>
                      <a:headEnd type="none" w="med" len="med"/>
                      <a:tailEnd type="none" w="med" len="med"/>
                    </a:lnB>
                    <a:lnTlToBr>
                      <a:noFill/>
                    </a:lnTlToBr>
                    <a:lnBlToTr>
                      <a:noFill/>
                    </a:lnBlToTr>
                    <a:noFill/>
                  </a:tcPr>
                </a:tc>
              </a:tr>
              <a:tr h="5207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A</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5</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r>
              <a:tr h="5207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B</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6</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5.5</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r>
              <a:tr h="5222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C</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10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r>
              <a:tr h="5191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D</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7</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r>
              <a:tr h="5222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E</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7.5</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r>
              <a:tr h="51911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F</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4</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r>
              <a:tr h="5222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G</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cap="flat">
                      <a:noFill/>
                    </a:lnL>
                    <a:lnR w="12700" cap="flat" cmpd="sng" algn="ctr">
                      <a:solidFill>
                        <a:srgbClr val="000000"/>
                      </a:solidFill>
                      <a:prstDash val="solid"/>
                      <a:miter lim="800000"/>
                      <a:headEnd type="none" w="med" len="med"/>
                      <a:tailEnd type="none" w="med" len="med"/>
                    </a:lnR>
                    <a:lnT>
                      <a:noFill/>
                    </a:lnT>
                    <a:lnB cap="flat">
                      <a:noFill/>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Verdana" pitchFamily="34" charset="0"/>
                          <a:cs typeface="Times New Roman" pitchFamily="18" charset="0"/>
                        </a:rPr>
                        <a:t>0</a:t>
                      </a:r>
                      <a:endParaRPr kumimoji="0" lang="en-US" sz="18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111111"/>
                      </a:solidFill>
                      <a:prstDash val="solid"/>
                      <a:miter lim="800000"/>
                      <a:headEnd type="none" w="med" len="med"/>
                      <a:tailEnd type="none" w="med" len="med"/>
                    </a:lnL>
                    <a:lnR w="12700" cap="flat" cmpd="sng" algn="ctr">
                      <a:solidFill>
                        <a:srgbClr val="111111"/>
                      </a:solidFill>
                      <a:prstDash val="solid"/>
                      <a:miter lim="800000"/>
                      <a:headEnd type="none" w="med" len="med"/>
                      <a:tailEnd type="none" w="med" len="med"/>
                    </a:lnR>
                    <a:lnT w="12700" cap="flat" cmpd="sng" algn="ctr">
                      <a:solidFill>
                        <a:srgbClr val="111111"/>
                      </a:solidFill>
                      <a:prstDash val="solid"/>
                      <a:miter lim="800000"/>
                      <a:headEnd type="none" w="med" len="med"/>
                      <a:tailEnd type="none" w="med" len="med"/>
                    </a:lnT>
                    <a:lnB w="12700" cap="flat" cmpd="sng" algn="ctr">
                      <a:solidFill>
                        <a:srgbClr val="11111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6508"/>
                                        </p:tgtEl>
                                        <p:attrNameLst>
                                          <p:attrName>style.visibility</p:attrName>
                                        </p:attrNameLst>
                                      </p:cBhvr>
                                      <p:to>
                                        <p:strVal val="visible"/>
                                      </p:to>
                                    </p:set>
                                    <p:animEffect transition="in" filter="blinds(horizontal)">
                                      <p:cBhvr>
                                        <p:cTn id="7" dur="500"/>
                                        <p:tgtEl>
                                          <p:spTgt spid="686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idx="4294967295"/>
          </p:nvPr>
        </p:nvSpPr>
        <p:spPr/>
        <p:txBody>
          <a:bodyPr/>
          <a:lstStyle/>
          <a:p>
            <a:r>
              <a:rPr lang="en-US" smtClean="0"/>
              <a:t>Recursive Solution</a:t>
            </a:r>
          </a:p>
        </p:txBody>
      </p:sp>
      <p:sp>
        <p:nvSpPr>
          <p:cNvPr id="101379" name="Content Placeholder 2"/>
          <p:cNvSpPr>
            <a:spLocks noGrp="1"/>
          </p:cNvSpPr>
          <p:nvPr>
            <p:ph idx="4294967295"/>
          </p:nvPr>
        </p:nvSpPr>
        <p:spPr/>
        <p:txBody>
          <a:bodyPr>
            <a:normAutofit lnSpcReduction="10000"/>
          </a:bodyPr>
          <a:lstStyle/>
          <a:p>
            <a:r>
              <a:rPr lang="en-US" sz="2400" smtClean="0"/>
              <a:t>This strategy lends itself to a recursive solution</a:t>
            </a:r>
          </a:p>
          <a:p>
            <a:endParaRPr lang="en-US" sz="2400" smtClean="0"/>
          </a:p>
          <a:p>
            <a:r>
              <a:rPr lang="en-US" sz="2400" smtClean="0"/>
              <a:t>Step 1 and 3 are the same problems over and over again: </a:t>
            </a:r>
            <a:r>
              <a:rPr lang="en-US" sz="2400" b="1" smtClean="0"/>
              <a:t>move a stack of disks</a:t>
            </a:r>
            <a:endParaRPr lang="en-US" sz="2400" smtClean="0"/>
          </a:p>
          <a:p>
            <a:pPr>
              <a:buFont typeface="Wingdings" pitchFamily="2" charset="2"/>
              <a:buNone/>
            </a:pPr>
            <a:r>
              <a:rPr lang="en-US" sz="2400" smtClean="0"/>
              <a:t>	– the problem size is reduced each time;</a:t>
            </a:r>
          </a:p>
          <a:p>
            <a:pPr>
              <a:buFont typeface="Wingdings" pitchFamily="2" charset="2"/>
              <a:buNone/>
            </a:pPr>
            <a:r>
              <a:rPr lang="en-US" sz="2400" smtClean="0"/>
              <a:t>	– what’s referred to as the destination and extra peg may change each time</a:t>
            </a:r>
          </a:p>
          <a:p>
            <a:pPr>
              <a:buFont typeface="Wingdings" pitchFamily="2" charset="2"/>
              <a:buNone/>
            </a:pPr>
            <a:endParaRPr lang="en-US" sz="2400" smtClean="0"/>
          </a:p>
          <a:p>
            <a:r>
              <a:rPr lang="en-US" sz="2400" smtClean="0"/>
              <a:t>The base case for this problem occurs when we want to move a “stack” that consists of only one disk. This step can be accomplished without recursion.</a:t>
            </a:r>
          </a:p>
        </p:txBody>
      </p:sp>
      <p:sp>
        <p:nvSpPr>
          <p:cNvPr id="101380"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0E2F9CE8-EA21-4B0F-ACCB-AE9660CDDD6A}" type="slidenum">
              <a:rPr lang="en-US"/>
              <a:pPr algn="r"/>
              <a:t>12</a:t>
            </a:fld>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687A8A11-1297-473A-B9FC-F0C52D008EB0}" type="slidenum">
              <a:rPr lang="en-US" smtClean="0"/>
              <a:pPr/>
              <a:t>120</a:t>
            </a:fld>
            <a:endParaRPr lang="en-US" smtClean="0"/>
          </a:p>
        </p:txBody>
      </p:sp>
      <p:sp>
        <p:nvSpPr>
          <p:cNvPr id="43011" name="Rectangle 2"/>
          <p:cNvSpPr>
            <a:spLocks noGrp="1" noChangeArrowheads="1"/>
          </p:cNvSpPr>
          <p:nvPr>
            <p:ph type="title"/>
          </p:nvPr>
        </p:nvSpPr>
        <p:spPr/>
        <p:txBody>
          <a:bodyPr/>
          <a:lstStyle/>
          <a:p>
            <a:pPr eaLnBrk="1" hangingPunct="1"/>
            <a:r>
              <a:rPr lang="en-US" sz="4000" smtClean="0"/>
              <a:t>Drawbacks of Adjacency matrix representation</a:t>
            </a:r>
          </a:p>
        </p:txBody>
      </p:sp>
      <p:sp>
        <p:nvSpPr>
          <p:cNvPr id="43012" name="Rectangle 3"/>
          <p:cNvSpPr>
            <a:spLocks noGrp="1" noChangeArrowheads="1"/>
          </p:cNvSpPr>
          <p:nvPr>
            <p:ph type="body" idx="1"/>
          </p:nvPr>
        </p:nvSpPr>
        <p:spPr/>
        <p:txBody>
          <a:bodyPr/>
          <a:lstStyle/>
          <a:p>
            <a:pPr eaLnBrk="1" hangingPunct="1"/>
            <a:r>
              <a:rPr lang="en-US" smtClean="0"/>
              <a:t>Static implementation </a:t>
            </a:r>
          </a:p>
          <a:p>
            <a:pPr eaLnBrk="1" hangingPunct="1"/>
            <a:r>
              <a:rPr lang="en-US" smtClean="0"/>
              <a:t>A priori knowledge regarding number of nodes in the graph is needed</a:t>
            </a:r>
          </a:p>
          <a:p>
            <a:pPr eaLnBrk="1" hangingPunct="1"/>
            <a:r>
              <a:rPr lang="en-US" smtClean="0"/>
              <a:t>Dynamic changes in the graph are difficult to model</a:t>
            </a:r>
          </a:p>
          <a:p>
            <a:pPr eaLnBrk="1" hangingPunct="1"/>
            <a:r>
              <a:rPr lang="en-US" smtClean="0"/>
              <a:t>Wastage of space if matrix is sparse</a:t>
            </a:r>
          </a:p>
          <a:p>
            <a:pPr eaLnBrk="1" hangingPunct="1"/>
            <a:r>
              <a:rPr lang="en-US" smtClean="0"/>
              <a:t>Not possible to store additional information about the graph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55D6C3A1-5F67-47DA-9E49-58C9BCDBF49E}" type="slidenum">
              <a:rPr lang="en-US" smtClean="0"/>
              <a:pPr/>
              <a:t>121</a:t>
            </a:fld>
            <a:endParaRPr lang="en-US" smtClean="0"/>
          </a:p>
        </p:txBody>
      </p:sp>
      <p:sp>
        <p:nvSpPr>
          <p:cNvPr id="44035" name="Rectangle 2"/>
          <p:cNvSpPr>
            <a:spLocks noGrp="1" noChangeArrowheads="1"/>
          </p:cNvSpPr>
          <p:nvPr>
            <p:ph type="title"/>
          </p:nvPr>
        </p:nvSpPr>
        <p:spPr/>
        <p:txBody>
          <a:bodyPr/>
          <a:lstStyle/>
          <a:p>
            <a:pPr eaLnBrk="1" hangingPunct="1"/>
            <a:r>
              <a:rPr lang="en-US" smtClean="0"/>
              <a:t>Linked Representation</a:t>
            </a:r>
          </a:p>
        </p:txBody>
      </p:sp>
      <p:sp>
        <p:nvSpPr>
          <p:cNvPr id="44036" name="Rectangle 3"/>
          <p:cNvSpPr>
            <a:spLocks noGrp="1" noChangeArrowheads="1"/>
          </p:cNvSpPr>
          <p:nvPr>
            <p:ph type="body" idx="1"/>
          </p:nvPr>
        </p:nvSpPr>
        <p:spPr/>
        <p:txBody>
          <a:bodyPr/>
          <a:lstStyle/>
          <a:p>
            <a:pPr eaLnBrk="1" hangingPunct="1"/>
            <a:r>
              <a:rPr lang="en-US" smtClean="0"/>
              <a:t>A linked structure that can make allocation and deallocations of nodes dynamically</a:t>
            </a:r>
          </a:p>
          <a:p>
            <a:pPr eaLnBrk="1" hangingPunct="1"/>
            <a:endParaRPr lang="en-US" smtClean="0"/>
          </a:p>
          <a:p>
            <a:pPr eaLnBrk="1" hangingPunct="1"/>
            <a:r>
              <a:rPr lang="en-US" smtClean="0"/>
              <a:t>Also known as adjacency structure</a:t>
            </a:r>
          </a:p>
          <a:p>
            <a:pPr eaLnBrk="1" hangingPunct="1"/>
            <a:endParaRPr lang="en-US" smtClean="0"/>
          </a:p>
          <a:p>
            <a:pPr eaLnBrk="1" hangingPunct="1">
              <a:buFont typeface="Wingdings" pitchFamily="2" charset="2"/>
              <a:buNone/>
            </a:pPr>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2B678C11-CDF2-48B3-95AC-30D59A50D6BC}" type="slidenum">
              <a:rPr lang="en-US" smtClean="0"/>
              <a:pPr/>
              <a:t>122</a:t>
            </a:fld>
            <a:endParaRPr lang="en-US" smtClean="0"/>
          </a:p>
        </p:txBody>
      </p:sp>
      <p:sp>
        <p:nvSpPr>
          <p:cNvPr id="46083" name="Rectangle 2"/>
          <p:cNvSpPr>
            <a:spLocks noGrp="1" noChangeArrowheads="1"/>
          </p:cNvSpPr>
          <p:nvPr>
            <p:ph type="title"/>
          </p:nvPr>
        </p:nvSpPr>
        <p:spPr/>
        <p:txBody>
          <a:bodyPr/>
          <a:lstStyle/>
          <a:p>
            <a:pPr eaLnBrk="1" hangingPunct="1"/>
            <a:r>
              <a:rPr lang="en-US" smtClean="0"/>
              <a:t>Example</a:t>
            </a:r>
          </a:p>
        </p:txBody>
      </p:sp>
      <p:pic>
        <p:nvPicPr>
          <p:cNvPr id="46085" name="Picture 4"/>
          <p:cNvPicPr>
            <a:picLocks noChangeAspect="1" noChangeArrowheads="1"/>
          </p:cNvPicPr>
          <p:nvPr/>
        </p:nvPicPr>
        <p:blipFill>
          <a:blip r:embed="rId2"/>
          <a:srcRect/>
          <a:stretch>
            <a:fillRect/>
          </a:stretch>
        </p:blipFill>
        <p:spPr bwMode="auto">
          <a:xfrm>
            <a:off x="431800" y="1935163"/>
            <a:ext cx="4608513" cy="3368675"/>
          </a:xfrm>
          <a:prstGeom prst="rect">
            <a:avLst/>
          </a:prstGeom>
          <a:noFill/>
          <a:ln w="9525">
            <a:noFill/>
            <a:miter lim="800000"/>
            <a:headEnd/>
            <a:tailEnd/>
          </a:ln>
        </p:spPr>
      </p:pic>
      <p:pic>
        <p:nvPicPr>
          <p:cNvPr id="46086" name="Picture 5"/>
          <p:cNvPicPr>
            <a:picLocks noChangeAspect="1" noChangeArrowheads="1"/>
          </p:cNvPicPr>
          <p:nvPr/>
        </p:nvPicPr>
        <p:blipFill>
          <a:blip r:embed="rId3"/>
          <a:srcRect/>
          <a:stretch>
            <a:fillRect/>
          </a:stretch>
        </p:blipFill>
        <p:spPr bwMode="auto">
          <a:xfrm>
            <a:off x="5434013" y="1639888"/>
            <a:ext cx="3524250" cy="3422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Graph ADT</a:t>
            </a:r>
          </a:p>
        </p:txBody>
      </p:sp>
      <p:sp>
        <p:nvSpPr>
          <p:cNvPr id="53251" name="Content Placeholder 2"/>
          <p:cNvSpPr>
            <a:spLocks noGrp="1"/>
          </p:cNvSpPr>
          <p:nvPr>
            <p:ph idx="1"/>
          </p:nvPr>
        </p:nvSpPr>
        <p:spPr/>
        <p:txBody>
          <a:bodyPr/>
          <a:lstStyle/>
          <a:p>
            <a:pPr>
              <a:buFont typeface="Wingdings" pitchFamily="2" charset="2"/>
              <a:buNone/>
            </a:pPr>
            <a:r>
              <a:rPr lang="en-US" sz="2000" smtClean="0"/>
              <a:t>typedef struct vertex</a:t>
            </a:r>
          </a:p>
          <a:p>
            <a:pPr>
              <a:buFont typeface="Wingdings" pitchFamily="2" charset="2"/>
              <a:buNone/>
            </a:pPr>
            <a:r>
              <a:rPr lang="en-US" sz="2000" smtClean="0"/>
              <a:t>{</a:t>
            </a:r>
          </a:p>
          <a:p>
            <a:pPr>
              <a:buFont typeface="Wingdings" pitchFamily="2" charset="2"/>
              <a:buNone/>
            </a:pPr>
            <a:r>
              <a:rPr lang="en-US" sz="2000" smtClean="0"/>
              <a:t>	struct vertex* pNextVertex;</a:t>
            </a:r>
          </a:p>
          <a:p>
            <a:pPr>
              <a:buFont typeface="Wingdings" pitchFamily="2" charset="2"/>
              <a:buNone/>
            </a:pPr>
            <a:r>
              <a:rPr lang="en-US" sz="2000" smtClean="0"/>
              <a:t>	void* dataPtr;</a:t>
            </a:r>
          </a:p>
          <a:p>
            <a:pPr>
              <a:buFont typeface="Wingdings" pitchFamily="2" charset="2"/>
              <a:buNone/>
            </a:pPr>
            <a:r>
              <a:rPr lang="en-US" sz="2000" smtClean="0"/>
              <a:t>	struct edge* pEdge;</a:t>
            </a:r>
          </a:p>
          <a:p>
            <a:pPr>
              <a:buFont typeface="Wingdings" pitchFamily="2" charset="2"/>
              <a:buNone/>
            </a:pPr>
            <a:r>
              <a:rPr lang="en-US" sz="2000" smtClean="0"/>
              <a:t>}VERTEX;</a:t>
            </a:r>
          </a:p>
          <a:p>
            <a:pPr>
              <a:buFont typeface="Wingdings" pitchFamily="2" charset="2"/>
              <a:buNone/>
            </a:pPr>
            <a:endParaRPr lang="en-US" sz="2000" smtClean="0"/>
          </a:p>
          <a:p>
            <a:pPr>
              <a:buFont typeface="Wingdings" pitchFamily="2" charset="2"/>
              <a:buNone/>
            </a:pPr>
            <a:r>
              <a:rPr lang="en-US" sz="2000" smtClean="0"/>
              <a:t>typedef struct edge</a:t>
            </a:r>
          </a:p>
          <a:p>
            <a:pPr>
              <a:buFont typeface="Wingdings" pitchFamily="2" charset="2"/>
              <a:buNone/>
            </a:pPr>
            <a:r>
              <a:rPr lang="en-US" sz="2000" smtClean="0"/>
              <a:t>{</a:t>
            </a:r>
          </a:p>
          <a:p>
            <a:pPr>
              <a:buFont typeface="Wingdings" pitchFamily="2" charset="2"/>
              <a:buNone/>
            </a:pPr>
            <a:r>
              <a:rPr lang="en-US" sz="2000" smtClean="0"/>
              <a:t>	struct vertex* destination;</a:t>
            </a:r>
          </a:p>
          <a:p>
            <a:pPr>
              <a:buFont typeface="Wingdings" pitchFamily="2" charset="2"/>
              <a:buNone/>
            </a:pPr>
            <a:r>
              <a:rPr lang="en-US" sz="2000" smtClean="0"/>
              <a:t>	struct edge* pNextEdge;</a:t>
            </a:r>
          </a:p>
          <a:p>
            <a:pPr>
              <a:buFont typeface="Wingdings" pitchFamily="2" charset="2"/>
              <a:buNone/>
            </a:pPr>
            <a:r>
              <a:rPr lang="en-US" sz="2000" smtClean="0"/>
              <a:t>}EDGE; </a:t>
            </a:r>
          </a:p>
        </p:txBody>
      </p:sp>
      <p:sp>
        <p:nvSpPr>
          <p:cNvPr id="53252" name="Slide Number Placeholder 3"/>
          <p:cNvSpPr>
            <a:spLocks noGrp="1"/>
          </p:cNvSpPr>
          <p:nvPr>
            <p:ph type="sldNum" sz="quarter" idx="12"/>
          </p:nvPr>
        </p:nvSpPr>
        <p:spPr>
          <a:noFill/>
        </p:spPr>
        <p:txBody>
          <a:bodyPr/>
          <a:lstStyle/>
          <a:p>
            <a:fld id="{62EDA531-30FF-4131-A423-08D6621EE321}" type="slidenum">
              <a:rPr lang="en-US" smtClean="0"/>
              <a:pPr/>
              <a:t>123</a:t>
            </a:fld>
            <a:endParaRPr lang="en-US"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28BAE5A8-838F-4837-AB6A-7D4E4C2C7AE3}" type="slidenum">
              <a:rPr lang="en-US" smtClean="0"/>
              <a:pPr/>
              <a:t>124</a:t>
            </a:fld>
            <a:endParaRPr lang="en-US" smtClean="0"/>
          </a:p>
        </p:txBody>
      </p:sp>
      <p:sp>
        <p:nvSpPr>
          <p:cNvPr id="54275" name="Rectangle 2"/>
          <p:cNvSpPr>
            <a:spLocks noGrp="1" noChangeArrowheads="1"/>
          </p:cNvSpPr>
          <p:nvPr>
            <p:ph type="title"/>
          </p:nvPr>
        </p:nvSpPr>
        <p:spPr/>
        <p:txBody>
          <a:bodyPr/>
          <a:lstStyle/>
          <a:p>
            <a:pPr eaLnBrk="1" hangingPunct="1"/>
            <a:r>
              <a:rPr lang="en-US" smtClean="0"/>
              <a:t>Traversing a Graph</a:t>
            </a:r>
          </a:p>
        </p:txBody>
      </p:sp>
      <p:sp>
        <p:nvSpPr>
          <p:cNvPr id="54276" name="Rectangle 3"/>
          <p:cNvSpPr>
            <a:spLocks noGrp="1" noChangeArrowheads="1"/>
          </p:cNvSpPr>
          <p:nvPr>
            <p:ph type="body" idx="1"/>
          </p:nvPr>
        </p:nvSpPr>
        <p:spPr/>
        <p:txBody>
          <a:bodyPr/>
          <a:lstStyle/>
          <a:p>
            <a:pPr eaLnBrk="1" hangingPunct="1"/>
            <a:r>
              <a:rPr lang="en-US" smtClean="0"/>
              <a:t>Breadth First Traversal</a:t>
            </a:r>
          </a:p>
          <a:p>
            <a:pPr lvl="1" eaLnBrk="1" hangingPunct="1"/>
            <a:r>
              <a:rPr lang="en-US" smtClean="0"/>
              <a:t>Uses a </a:t>
            </a:r>
            <a:r>
              <a:rPr lang="en-US" smtClean="0">
                <a:solidFill>
                  <a:srgbClr val="0000FF"/>
                </a:solidFill>
              </a:rPr>
              <a:t>queue</a:t>
            </a:r>
            <a:r>
              <a:rPr lang="en-US" smtClean="0"/>
              <a:t> as an auxiliary structure to hold nodes / vertices for future processing</a:t>
            </a:r>
          </a:p>
          <a:p>
            <a:pPr eaLnBrk="1" hangingPunct="1"/>
            <a:endParaRPr lang="en-US" smtClean="0"/>
          </a:p>
          <a:p>
            <a:pPr eaLnBrk="1" hangingPunct="1"/>
            <a:r>
              <a:rPr lang="en-US" smtClean="0"/>
              <a:t>Depth First Traversal</a:t>
            </a:r>
          </a:p>
          <a:p>
            <a:pPr lvl="1" eaLnBrk="1" hangingPunct="1"/>
            <a:r>
              <a:rPr lang="en-US" smtClean="0"/>
              <a:t>Uses a </a:t>
            </a:r>
            <a:r>
              <a:rPr lang="en-US" smtClean="0">
                <a:solidFill>
                  <a:srgbClr val="0000FF"/>
                </a:solidFill>
              </a:rPr>
              <a:t>stack</a:t>
            </a:r>
            <a:r>
              <a:rPr lang="en-US" smtClean="0"/>
              <a:t> as an auxiliary structure to hold nodes / vertices for future processing</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p:spPr>
        <p:txBody>
          <a:bodyPr/>
          <a:lstStyle/>
          <a:p>
            <a:fld id="{F81F70EE-1F53-4F7E-B14D-08ECABBFFD6B}" type="slidenum">
              <a:rPr lang="en-US" smtClean="0"/>
              <a:pPr/>
              <a:t>125</a:t>
            </a:fld>
            <a:endParaRPr lang="en-US" smtClean="0"/>
          </a:p>
        </p:txBody>
      </p:sp>
      <p:sp>
        <p:nvSpPr>
          <p:cNvPr id="57347" name="Rectangle 2"/>
          <p:cNvSpPr>
            <a:spLocks noGrp="1" noChangeArrowheads="1"/>
          </p:cNvSpPr>
          <p:nvPr>
            <p:ph type="title"/>
          </p:nvPr>
        </p:nvSpPr>
        <p:spPr/>
        <p:txBody>
          <a:bodyPr/>
          <a:lstStyle/>
          <a:p>
            <a:pPr eaLnBrk="1" hangingPunct="1"/>
            <a:r>
              <a:rPr lang="en-US" sz="4000" smtClean="0"/>
              <a:t>Breadth First Traversal - Algorithm </a:t>
            </a:r>
          </a:p>
        </p:txBody>
      </p:sp>
      <p:sp>
        <p:nvSpPr>
          <p:cNvPr id="52228" name="Rectangle 3"/>
          <p:cNvSpPr>
            <a:spLocks noGrp="1" noChangeArrowheads="1"/>
          </p:cNvSpPr>
          <p:nvPr>
            <p:ph type="body" idx="1"/>
          </p:nvPr>
        </p:nvSpPr>
        <p:spPr>
          <a:xfrm>
            <a:off x="596900" y="1422400"/>
            <a:ext cx="8358188" cy="5449888"/>
          </a:xfrm>
          <a:solidFill>
            <a:schemeClr val="bg1">
              <a:lumMod val="85000"/>
            </a:schemeClr>
          </a:solidFill>
        </p:spPr>
        <p:txBody>
          <a:bodyPr/>
          <a:lstStyle/>
          <a:p>
            <a:pPr marL="577850" indent="-577850" eaLnBrk="1" hangingPunct="1">
              <a:lnSpc>
                <a:spcPct val="80000"/>
              </a:lnSpc>
              <a:buFont typeface="Wingdings" pitchFamily="2" charset="2"/>
              <a:buNone/>
              <a:defRPr/>
            </a:pPr>
            <a:r>
              <a:rPr lang="en-US" sz="2400" dirty="0" smtClean="0">
                <a:solidFill>
                  <a:srgbClr val="0000FF"/>
                </a:solidFill>
              </a:rPr>
              <a:t>Algorithm </a:t>
            </a:r>
            <a:r>
              <a:rPr lang="en-US" sz="2400" dirty="0" err="1" smtClean="0">
                <a:solidFill>
                  <a:srgbClr val="0000FF"/>
                </a:solidFill>
              </a:rPr>
              <a:t>BreadthFirstG</a:t>
            </a:r>
            <a:r>
              <a:rPr lang="en-US" sz="2400" dirty="0" smtClean="0">
                <a:solidFill>
                  <a:srgbClr val="0000FF"/>
                </a:solidFill>
              </a:rPr>
              <a:t> (graph)</a:t>
            </a:r>
          </a:p>
          <a:p>
            <a:pPr marL="577850" indent="-577850" eaLnBrk="1" hangingPunct="1">
              <a:lnSpc>
                <a:spcPct val="80000"/>
              </a:lnSpc>
              <a:buFont typeface="Wingdings" pitchFamily="2" charset="2"/>
              <a:buAutoNum type="arabicPeriod"/>
              <a:defRPr/>
            </a:pPr>
            <a:r>
              <a:rPr lang="en-US" sz="2400" dirty="0" smtClean="0"/>
              <a:t>Initialize all nodes to the ready state (STATUS=1)</a:t>
            </a:r>
          </a:p>
          <a:p>
            <a:pPr marL="577850" indent="-577850" eaLnBrk="1" hangingPunct="1">
              <a:lnSpc>
                <a:spcPct val="80000"/>
              </a:lnSpc>
              <a:buFont typeface="Wingdings" pitchFamily="2" charset="2"/>
              <a:buAutoNum type="arabicPeriod"/>
              <a:defRPr/>
            </a:pPr>
            <a:r>
              <a:rPr lang="en-US" sz="2400" dirty="0" smtClean="0"/>
              <a:t>Put the starting node </a:t>
            </a:r>
            <a:r>
              <a:rPr lang="en-US" sz="2400" i="1" dirty="0" smtClean="0"/>
              <a:t>N</a:t>
            </a:r>
            <a:r>
              <a:rPr lang="en-US" sz="2400" dirty="0" smtClean="0"/>
              <a:t> in queue (</a:t>
            </a:r>
            <a:r>
              <a:rPr lang="en-US" sz="2400" dirty="0" err="1" smtClean="0"/>
              <a:t>enqueue</a:t>
            </a:r>
            <a:r>
              <a:rPr lang="en-US" sz="2400" dirty="0" smtClean="0"/>
              <a:t> N) and change its status to the waiting state (STATUS=2)</a:t>
            </a:r>
          </a:p>
          <a:p>
            <a:pPr marL="577850" indent="-577850" eaLnBrk="1" hangingPunct="1">
              <a:lnSpc>
                <a:spcPct val="80000"/>
              </a:lnSpc>
              <a:buFont typeface="Wingdings" pitchFamily="2" charset="2"/>
              <a:buAutoNum type="arabicPeriod" startAt="3"/>
              <a:defRPr/>
            </a:pPr>
            <a:r>
              <a:rPr lang="en-US" sz="2400" dirty="0" smtClean="0"/>
              <a:t>loop(queue is not empty)</a:t>
            </a:r>
          </a:p>
          <a:p>
            <a:pPr marL="609600" indent="-609600" eaLnBrk="1" hangingPunct="1">
              <a:lnSpc>
                <a:spcPct val="80000"/>
              </a:lnSpc>
              <a:buFont typeface="Wingdings" pitchFamily="2" charset="2"/>
              <a:buAutoNum type="arabicPeriod" startAt="3"/>
              <a:defRPr/>
            </a:pPr>
            <a:r>
              <a:rPr lang="en-US" sz="2400" dirty="0" smtClean="0"/>
              <a:t>   a. Remove the front node </a:t>
            </a:r>
            <a:r>
              <a:rPr lang="en-US" sz="2400" i="1" dirty="0" smtClean="0"/>
              <a:t>N</a:t>
            </a:r>
            <a:r>
              <a:rPr lang="en-US" sz="2400" dirty="0" smtClean="0"/>
              <a:t> of queue (</a:t>
            </a:r>
            <a:r>
              <a:rPr lang="en-US" sz="2400" dirty="0" err="1" smtClean="0"/>
              <a:t>dequeue</a:t>
            </a:r>
            <a:r>
              <a:rPr lang="en-US" sz="2400" dirty="0" smtClean="0"/>
              <a:t> N)</a:t>
            </a:r>
          </a:p>
          <a:p>
            <a:pPr marL="609600" indent="-609600" eaLnBrk="1" hangingPunct="1">
              <a:lnSpc>
                <a:spcPct val="80000"/>
              </a:lnSpc>
              <a:buFont typeface="Wingdings" pitchFamily="2" charset="2"/>
              <a:buNone/>
              <a:defRPr/>
            </a:pPr>
            <a:r>
              <a:rPr lang="en-US" sz="2400" dirty="0" smtClean="0"/>
              <a:t>	   b. Process </a:t>
            </a:r>
            <a:r>
              <a:rPr lang="en-US" sz="2400" i="1" dirty="0" smtClean="0"/>
              <a:t>N</a:t>
            </a:r>
            <a:r>
              <a:rPr lang="en-US" sz="2400" dirty="0" smtClean="0"/>
              <a:t> and change the status of </a:t>
            </a:r>
            <a:r>
              <a:rPr lang="en-US" sz="2400" i="1" dirty="0" smtClean="0"/>
              <a:t>N</a:t>
            </a:r>
            <a:r>
              <a:rPr lang="en-US" sz="2400" dirty="0" smtClean="0"/>
              <a:t> to the</a:t>
            </a:r>
          </a:p>
          <a:p>
            <a:pPr marL="609600" indent="-609600" eaLnBrk="1" hangingPunct="1">
              <a:lnSpc>
                <a:spcPct val="80000"/>
              </a:lnSpc>
              <a:buFont typeface="Wingdings" pitchFamily="2" charset="2"/>
              <a:buNone/>
              <a:defRPr/>
            </a:pPr>
            <a:r>
              <a:rPr lang="en-US" sz="2400" dirty="0" smtClean="0"/>
              <a:t>             processed state (STATUS=3)</a:t>
            </a:r>
          </a:p>
          <a:p>
            <a:pPr marL="609600" indent="-609600" eaLnBrk="1" hangingPunct="1">
              <a:lnSpc>
                <a:spcPct val="80000"/>
              </a:lnSpc>
              <a:buFont typeface="Wingdings" pitchFamily="2" charset="2"/>
              <a:buAutoNum type="arabicPeriod" startAt="5"/>
              <a:defRPr/>
            </a:pPr>
            <a:r>
              <a:rPr lang="en-US" sz="2400" dirty="0" smtClean="0"/>
              <a:t>   a. Add to the rear of queue all the neighbors of </a:t>
            </a:r>
            <a:r>
              <a:rPr lang="en-US" sz="2400" i="1" dirty="0" smtClean="0"/>
              <a:t>N</a:t>
            </a:r>
          </a:p>
          <a:p>
            <a:pPr marL="609600" indent="-609600" eaLnBrk="1" hangingPunct="1">
              <a:lnSpc>
                <a:spcPct val="80000"/>
              </a:lnSpc>
              <a:buFont typeface="Wingdings" pitchFamily="2" charset="2"/>
              <a:buNone/>
              <a:defRPr/>
            </a:pPr>
            <a:r>
              <a:rPr lang="en-US" sz="2400" dirty="0" smtClean="0"/>
              <a:t>             that are in ready state (STATUS=1)</a:t>
            </a:r>
          </a:p>
          <a:p>
            <a:pPr marL="609600" indent="-609600" eaLnBrk="1" hangingPunct="1">
              <a:lnSpc>
                <a:spcPct val="80000"/>
              </a:lnSpc>
              <a:buFont typeface="Wingdings" pitchFamily="2" charset="2"/>
              <a:buNone/>
              <a:defRPr/>
            </a:pPr>
            <a:r>
              <a:rPr lang="en-US" sz="2400" dirty="0" smtClean="0"/>
              <a:t>          b. Change their status to the waiting state </a:t>
            </a:r>
          </a:p>
          <a:p>
            <a:pPr marL="609600" indent="-609600" eaLnBrk="1" hangingPunct="1">
              <a:lnSpc>
                <a:spcPct val="80000"/>
              </a:lnSpc>
              <a:buFont typeface="Wingdings" pitchFamily="2" charset="2"/>
              <a:buNone/>
              <a:defRPr/>
            </a:pPr>
            <a:r>
              <a:rPr lang="en-US" sz="2400" dirty="0" smtClean="0"/>
              <a:t>              (STATUS=2)</a:t>
            </a:r>
          </a:p>
          <a:p>
            <a:pPr marL="577850" indent="-577850" eaLnBrk="1" hangingPunct="1">
              <a:lnSpc>
                <a:spcPct val="80000"/>
              </a:lnSpc>
              <a:buFont typeface="+mj-lt"/>
              <a:buAutoNum type="arabicPeriod" startAt="6"/>
              <a:defRPr/>
            </a:pPr>
            <a:r>
              <a:rPr lang="en-US" sz="2400" dirty="0" smtClean="0"/>
              <a:t>end loop</a:t>
            </a:r>
          </a:p>
          <a:p>
            <a:pPr marL="577850" indent="-577850" eaLnBrk="1" hangingPunct="1">
              <a:lnSpc>
                <a:spcPct val="80000"/>
              </a:lnSpc>
              <a:buFont typeface="Wingdings" pitchFamily="2" charset="2"/>
              <a:buNone/>
              <a:defRPr/>
            </a:pPr>
            <a:endParaRPr lang="en-US" sz="2400" dirty="0" smtClean="0">
              <a:solidFill>
                <a:srgbClr val="0000FF"/>
              </a:solidFill>
            </a:endParaRPr>
          </a:p>
          <a:p>
            <a:pPr marL="577850" indent="-577850" eaLnBrk="1" hangingPunct="1">
              <a:lnSpc>
                <a:spcPct val="80000"/>
              </a:lnSpc>
              <a:buFont typeface="Wingdings" pitchFamily="2" charset="2"/>
              <a:buNone/>
              <a:defRPr/>
            </a:pPr>
            <a:r>
              <a:rPr lang="en-US" sz="2400" dirty="0" smtClean="0">
                <a:solidFill>
                  <a:srgbClr val="0000FF"/>
                </a:solidFill>
              </a:rPr>
              <a:t>end </a:t>
            </a:r>
            <a:r>
              <a:rPr lang="en-US" sz="2400" dirty="0" err="1" smtClean="0">
                <a:solidFill>
                  <a:srgbClr val="0000FF"/>
                </a:solidFill>
              </a:rPr>
              <a:t>BreadthFirstG</a:t>
            </a:r>
            <a:endParaRPr lang="en-US" sz="2400" dirty="0" smtClean="0">
              <a:solidFill>
                <a:srgbClr val="0000FF"/>
              </a:solidFill>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p:spPr>
        <p:txBody>
          <a:bodyPr/>
          <a:lstStyle/>
          <a:p>
            <a:fld id="{7D02AE8C-1E15-4035-9935-3707622A9367}" type="slidenum">
              <a:rPr lang="en-US" smtClean="0"/>
              <a:pPr/>
              <a:t>126</a:t>
            </a:fld>
            <a:endParaRPr lang="en-US" smtClean="0"/>
          </a:p>
        </p:txBody>
      </p:sp>
      <p:sp>
        <p:nvSpPr>
          <p:cNvPr id="58371" name="Rectangle 2"/>
          <p:cNvSpPr>
            <a:spLocks noGrp="1" noChangeArrowheads="1"/>
          </p:cNvSpPr>
          <p:nvPr>
            <p:ph type="title"/>
          </p:nvPr>
        </p:nvSpPr>
        <p:spPr/>
        <p:txBody>
          <a:bodyPr/>
          <a:lstStyle/>
          <a:p>
            <a:pPr eaLnBrk="1" hangingPunct="1"/>
            <a:r>
              <a:rPr lang="en-US" sz="4000" smtClean="0"/>
              <a:t>Breadth First Traversal - Example</a:t>
            </a:r>
          </a:p>
        </p:txBody>
      </p:sp>
      <p:pic>
        <p:nvPicPr>
          <p:cNvPr id="58372" name="Picture 5"/>
          <p:cNvPicPr>
            <a:picLocks noChangeAspect="1" noChangeArrowheads="1"/>
          </p:cNvPicPr>
          <p:nvPr/>
        </p:nvPicPr>
        <p:blipFill>
          <a:blip r:embed="rId2"/>
          <a:srcRect/>
          <a:stretch>
            <a:fillRect/>
          </a:stretch>
        </p:blipFill>
        <p:spPr bwMode="auto">
          <a:xfrm>
            <a:off x="541338" y="1817688"/>
            <a:ext cx="7780337" cy="47990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F22DE808-B79A-44D1-B674-14D4533D4644}" type="slidenum">
              <a:rPr lang="en-US" smtClean="0"/>
              <a:pPr/>
              <a:t>127</a:t>
            </a:fld>
            <a:endParaRPr lang="en-US" smtClean="0"/>
          </a:p>
        </p:txBody>
      </p:sp>
      <p:sp>
        <p:nvSpPr>
          <p:cNvPr id="60419" name="Rectangle 2"/>
          <p:cNvSpPr>
            <a:spLocks noGrp="1" noChangeArrowheads="1"/>
          </p:cNvSpPr>
          <p:nvPr>
            <p:ph type="title"/>
          </p:nvPr>
        </p:nvSpPr>
        <p:spPr/>
        <p:txBody>
          <a:bodyPr/>
          <a:lstStyle/>
          <a:p>
            <a:pPr eaLnBrk="1" hangingPunct="1"/>
            <a:r>
              <a:rPr lang="en-US" sz="4000" smtClean="0"/>
              <a:t>Depth First Traversal - Algorithm</a:t>
            </a:r>
          </a:p>
        </p:txBody>
      </p:sp>
      <p:sp>
        <p:nvSpPr>
          <p:cNvPr id="59396" name="Rectangle 3"/>
          <p:cNvSpPr>
            <a:spLocks noGrp="1" noChangeArrowheads="1"/>
          </p:cNvSpPr>
          <p:nvPr>
            <p:ph type="body" idx="1"/>
          </p:nvPr>
        </p:nvSpPr>
        <p:spPr>
          <a:xfrm>
            <a:off x="596900" y="1393825"/>
            <a:ext cx="8358188" cy="5464175"/>
          </a:xfrm>
          <a:solidFill>
            <a:schemeClr val="bg1">
              <a:lumMod val="85000"/>
            </a:schemeClr>
          </a:solidFill>
        </p:spPr>
        <p:txBody>
          <a:bodyPr/>
          <a:lstStyle/>
          <a:p>
            <a:pPr marL="609600" indent="-609600" eaLnBrk="1" hangingPunct="1">
              <a:lnSpc>
                <a:spcPct val="80000"/>
              </a:lnSpc>
              <a:buFont typeface="Wingdings" pitchFamily="2" charset="2"/>
              <a:buNone/>
              <a:defRPr/>
            </a:pPr>
            <a:r>
              <a:rPr lang="en-US" sz="2400" dirty="0" smtClean="0">
                <a:solidFill>
                  <a:srgbClr val="0000FF"/>
                </a:solidFill>
              </a:rPr>
              <a:t>Algorithm </a:t>
            </a:r>
            <a:r>
              <a:rPr lang="en-US" sz="2400" dirty="0" err="1" smtClean="0">
                <a:solidFill>
                  <a:srgbClr val="0000FF"/>
                </a:solidFill>
              </a:rPr>
              <a:t>DepthFirstG</a:t>
            </a:r>
            <a:r>
              <a:rPr lang="en-US" sz="2400" dirty="0" smtClean="0">
                <a:solidFill>
                  <a:srgbClr val="0000FF"/>
                </a:solidFill>
              </a:rPr>
              <a:t> (graph)</a:t>
            </a:r>
            <a:endParaRPr lang="en-US" sz="2400" dirty="0" smtClean="0"/>
          </a:p>
          <a:p>
            <a:pPr marL="609600" indent="-609600" eaLnBrk="1" hangingPunct="1">
              <a:lnSpc>
                <a:spcPct val="80000"/>
              </a:lnSpc>
              <a:buFont typeface="Wingdings" pitchFamily="2" charset="2"/>
              <a:buAutoNum type="arabicPeriod"/>
              <a:defRPr/>
            </a:pPr>
            <a:r>
              <a:rPr lang="en-US" sz="2400" dirty="0" smtClean="0"/>
              <a:t>Initialize all nodes to the ready state (STATUS=1)</a:t>
            </a:r>
          </a:p>
          <a:p>
            <a:pPr marL="609600" indent="-609600" eaLnBrk="1" hangingPunct="1">
              <a:lnSpc>
                <a:spcPct val="80000"/>
              </a:lnSpc>
              <a:buFont typeface="Wingdings" pitchFamily="2" charset="2"/>
              <a:buAutoNum type="arabicPeriod"/>
              <a:defRPr/>
            </a:pPr>
            <a:r>
              <a:rPr lang="en-US" sz="2400" dirty="0" smtClean="0"/>
              <a:t>Push the starting node </a:t>
            </a:r>
            <a:r>
              <a:rPr lang="en-US" sz="2400" i="1" dirty="0" smtClean="0"/>
              <a:t>N</a:t>
            </a:r>
            <a:r>
              <a:rPr lang="en-US" sz="2400" dirty="0" smtClean="0"/>
              <a:t> onto stack and change to the waiting state (STATUS=2)</a:t>
            </a:r>
          </a:p>
          <a:p>
            <a:pPr marL="609600" indent="-609600" eaLnBrk="1" hangingPunct="1">
              <a:lnSpc>
                <a:spcPct val="80000"/>
              </a:lnSpc>
              <a:buFont typeface="Wingdings" pitchFamily="2" charset="2"/>
              <a:buAutoNum type="arabicPeriod"/>
              <a:defRPr/>
            </a:pPr>
            <a:r>
              <a:rPr lang="en-US" sz="2400" dirty="0" smtClean="0"/>
              <a:t>loop (stack is not empty)</a:t>
            </a:r>
          </a:p>
          <a:p>
            <a:pPr marL="609600" indent="-609600" eaLnBrk="1" hangingPunct="1">
              <a:lnSpc>
                <a:spcPct val="80000"/>
              </a:lnSpc>
              <a:buFont typeface="Wingdings" pitchFamily="2" charset="2"/>
              <a:buAutoNum type="arabicPeriod"/>
              <a:defRPr/>
            </a:pPr>
            <a:r>
              <a:rPr lang="en-US" sz="2400" dirty="0" smtClean="0"/>
              <a:t>   a. Pop the top node </a:t>
            </a:r>
            <a:r>
              <a:rPr lang="en-US" sz="2400" i="1" dirty="0" smtClean="0"/>
              <a:t>N</a:t>
            </a:r>
            <a:r>
              <a:rPr lang="en-US" sz="2400" dirty="0" smtClean="0"/>
              <a:t> of stack</a:t>
            </a:r>
          </a:p>
          <a:p>
            <a:pPr marL="609600" indent="-609600" eaLnBrk="1" hangingPunct="1">
              <a:lnSpc>
                <a:spcPct val="80000"/>
              </a:lnSpc>
              <a:buFont typeface="Wingdings" pitchFamily="2" charset="2"/>
              <a:buNone/>
              <a:defRPr/>
            </a:pPr>
            <a:r>
              <a:rPr lang="en-US" sz="2400" dirty="0" smtClean="0"/>
              <a:t>	   b. Process </a:t>
            </a:r>
            <a:r>
              <a:rPr lang="en-US" sz="2400" i="1" dirty="0" smtClean="0"/>
              <a:t>N</a:t>
            </a:r>
            <a:r>
              <a:rPr lang="en-US" sz="2400" dirty="0" smtClean="0"/>
              <a:t> and change the status of </a:t>
            </a:r>
            <a:r>
              <a:rPr lang="en-US" sz="2400" i="1" dirty="0" smtClean="0"/>
              <a:t>N</a:t>
            </a:r>
            <a:r>
              <a:rPr lang="en-US" sz="2400" dirty="0" smtClean="0"/>
              <a:t> to the</a:t>
            </a:r>
          </a:p>
          <a:p>
            <a:pPr marL="609600" indent="-609600" eaLnBrk="1" hangingPunct="1">
              <a:lnSpc>
                <a:spcPct val="80000"/>
              </a:lnSpc>
              <a:buFont typeface="Wingdings" pitchFamily="2" charset="2"/>
              <a:buNone/>
              <a:defRPr/>
            </a:pPr>
            <a:r>
              <a:rPr lang="en-US" sz="2400" dirty="0" smtClean="0"/>
              <a:t>             processed state (STATUS=3)</a:t>
            </a:r>
          </a:p>
          <a:p>
            <a:pPr marL="609600" indent="-609600" eaLnBrk="1" hangingPunct="1">
              <a:lnSpc>
                <a:spcPct val="80000"/>
              </a:lnSpc>
              <a:buFont typeface="Wingdings" pitchFamily="2" charset="2"/>
              <a:buAutoNum type="arabicPeriod" startAt="5"/>
              <a:defRPr/>
            </a:pPr>
            <a:r>
              <a:rPr lang="en-US" sz="2400" dirty="0" smtClean="0"/>
              <a:t>   a. Push onto stack all the neighbors of </a:t>
            </a:r>
            <a:r>
              <a:rPr lang="en-US" sz="2400" i="1" dirty="0" smtClean="0"/>
              <a:t>N</a:t>
            </a:r>
            <a:r>
              <a:rPr lang="en-US" sz="2400" dirty="0" smtClean="0"/>
              <a:t> that are still</a:t>
            </a:r>
          </a:p>
          <a:p>
            <a:pPr marL="609600" indent="-609600" eaLnBrk="1" hangingPunct="1">
              <a:lnSpc>
                <a:spcPct val="80000"/>
              </a:lnSpc>
              <a:buFont typeface="Wingdings" pitchFamily="2" charset="2"/>
              <a:buNone/>
              <a:defRPr/>
            </a:pPr>
            <a:r>
              <a:rPr lang="en-US" sz="2400" dirty="0" smtClean="0"/>
              <a:t>             in the ready state (STATUS=1) </a:t>
            </a:r>
          </a:p>
          <a:p>
            <a:pPr marL="609600" indent="-609600" eaLnBrk="1" hangingPunct="1">
              <a:lnSpc>
                <a:spcPct val="80000"/>
              </a:lnSpc>
              <a:buFont typeface="Wingdings" pitchFamily="2" charset="2"/>
              <a:buNone/>
              <a:defRPr/>
            </a:pPr>
            <a:r>
              <a:rPr lang="en-US" sz="2400" dirty="0" smtClean="0"/>
              <a:t>		b. Change their status to the waiting state</a:t>
            </a:r>
          </a:p>
          <a:p>
            <a:pPr marL="609600" indent="-609600" eaLnBrk="1" hangingPunct="1">
              <a:lnSpc>
                <a:spcPct val="80000"/>
              </a:lnSpc>
              <a:buFont typeface="Wingdings" pitchFamily="2" charset="2"/>
              <a:buNone/>
              <a:defRPr/>
            </a:pPr>
            <a:r>
              <a:rPr lang="en-US" sz="2400" dirty="0" smtClean="0"/>
              <a:t>             (STATUS=2)</a:t>
            </a:r>
          </a:p>
          <a:p>
            <a:pPr marL="609600" indent="-609600" eaLnBrk="1" hangingPunct="1">
              <a:lnSpc>
                <a:spcPct val="80000"/>
              </a:lnSpc>
              <a:buFont typeface="Wingdings" pitchFamily="2" charset="2"/>
              <a:buAutoNum type="arabicPeriod" startAt="6"/>
              <a:defRPr/>
            </a:pPr>
            <a:r>
              <a:rPr lang="en-US" sz="2400" dirty="0" smtClean="0"/>
              <a:t>end loop</a:t>
            </a:r>
          </a:p>
          <a:p>
            <a:pPr marL="609600" indent="-609600" eaLnBrk="1" hangingPunct="1">
              <a:lnSpc>
                <a:spcPct val="80000"/>
              </a:lnSpc>
              <a:buFont typeface="Wingdings" pitchFamily="2" charset="2"/>
              <a:buNone/>
              <a:defRPr/>
            </a:pPr>
            <a:endParaRPr lang="en-US" sz="2400" dirty="0" smtClean="0"/>
          </a:p>
          <a:p>
            <a:pPr marL="609600" indent="-609600" eaLnBrk="1" hangingPunct="1">
              <a:lnSpc>
                <a:spcPct val="80000"/>
              </a:lnSpc>
              <a:buFont typeface="Wingdings" pitchFamily="2" charset="2"/>
              <a:buNone/>
              <a:defRPr/>
            </a:pPr>
            <a:r>
              <a:rPr lang="en-US" sz="2400" dirty="0" smtClean="0">
                <a:solidFill>
                  <a:srgbClr val="0000FF"/>
                </a:solidFill>
              </a:rPr>
              <a:t>end </a:t>
            </a:r>
            <a:r>
              <a:rPr lang="en-US" sz="2400" dirty="0" err="1" smtClean="0">
                <a:solidFill>
                  <a:srgbClr val="0000FF"/>
                </a:solidFill>
              </a:rPr>
              <a:t>DepthFirstG</a:t>
            </a:r>
            <a:r>
              <a:rPr lang="en-US" sz="2400" dirty="0" smtClean="0">
                <a:solidFill>
                  <a:srgbClr val="0000FF"/>
                </a:solidFill>
              </a:rPr>
              <a:t> </a:t>
            </a:r>
            <a:endParaRPr lang="en-US" sz="2400" dirty="0"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p:spPr>
        <p:txBody>
          <a:bodyPr/>
          <a:lstStyle/>
          <a:p>
            <a:fld id="{10ECEF8A-11FC-481C-A135-99EBA915B33B}" type="slidenum">
              <a:rPr lang="en-US" smtClean="0"/>
              <a:pPr/>
              <a:t>128</a:t>
            </a:fld>
            <a:endParaRPr lang="en-US" smtClean="0"/>
          </a:p>
        </p:txBody>
      </p:sp>
      <p:sp>
        <p:nvSpPr>
          <p:cNvPr id="61443" name="Rectangle 2"/>
          <p:cNvSpPr>
            <a:spLocks noGrp="1" noChangeArrowheads="1"/>
          </p:cNvSpPr>
          <p:nvPr>
            <p:ph type="title"/>
          </p:nvPr>
        </p:nvSpPr>
        <p:spPr/>
        <p:txBody>
          <a:bodyPr/>
          <a:lstStyle/>
          <a:p>
            <a:pPr eaLnBrk="1" hangingPunct="1"/>
            <a:r>
              <a:rPr lang="en-US" smtClean="0"/>
              <a:t>Example</a:t>
            </a:r>
          </a:p>
        </p:txBody>
      </p:sp>
      <p:pic>
        <p:nvPicPr>
          <p:cNvPr id="61444" name="Picture 4"/>
          <p:cNvPicPr>
            <a:picLocks noChangeAspect="1" noChangeArrowheads="1"/>
          </p:cNvPicPr>
          <p:nvPr/>
        </p:nvPicPr>
        <p:blipFill>
          <a:blip r:embed="rId2"/>
          <a:srcRect/>
          <a:stretch>
            <a:fillRect/>
          </a:stretch>
        </p:blipFill>
        <p:spPr bwMode="auto">
          <a:xfrm>
            <a:off x="377825" y="1554163"/>
            <a:ext cx="8164513" cy="4860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Minimum Spanning Tree</a:t>
            </a:r>
          </a:p>
        </p:txBody>
      </p:sp>
      <p:sp>
        <p:nvSpPr>
          <p:cNvPr id="61443" name="Content Placeholder 2"/>
          <p:cNvSpPr>
            <a:spLocks noGrp="1"/>
          </p:cNvSpPr>
          <p:nvPr>
            <p:ph idx="1"/>
          </p:nvPr>
        </p:nvSpPr>
        <p:spPr>
          <a:xfrm>
            <a:off x="596900" y="1638300"/>
            <a:ext cx="8358188" cy="4892675"/>
          </a:xfrm>
        </p:spPr>
        <p:txBody>
          <a:bodyPr/>
          <a:lstStyle/>
          <a:p>
            <a:r>
              <a:rPr lang="en-US" smtClean="0"/>
              <a:t>Spanning Tree</a:t>
            </a:r>
          </a:p>
          <a:p>
            <a:pPr lvl="1"/>
            <a:r>
              <a:rPr lang="en-US" smtClean="0"/>
              <a:t>A tree that contains all of the vertices in the graph</a:t>
            </a:r>
          </a:p>
          <a:p>
            <a:pPr lvl="1"/>
            <a:endParaRPr lang="en-US" smtClean="0"/>
          </a:p>
          <a:p>
            <a:r>
              <a:rPr lang="en-US" smtClean="0"/>
              <a:t>Minimum Spanning Tree</a:t>
            </a:r>
          </a:p>
          <a:p>
            <a:pPr lvl="1"/>
            <a:r>
              <a:rPr lang="en-US" smtClean="0"/>
              <a:t>A spanning tree in which the total weight of the edges is guaranteed to be the minimum of all possible trees in the graph</a:t>
            </a:r>
          </a:p>
        </p:txBody>
      </p:sp>
      <p:sp>
        <p:nvSpPr>
          <p:cNvPr id="62468" name="Slide Number Placeholder 3"/>
          <p:cNvSpPr>
            <a:spLocks noGrp="1"/>
          </p:cNvSpPr>
          <p:nvPr>
            <p:ph type="sldNum" sz="quarter" idx="12"/>
          </p:nvPr>
        </p:nvSpPr>
        <p:spPr>
          <a:noFill/>
        </p:spPr>
        <p:txBody>
          <a:bodyPr/>
          <a:lstStyle/>
          <a:p>
            <a:fld id="{7A9ADFE0-CA41-4D08-89F6-E55DAFF81A67}" type="slidenum">
              <a:rPr lang="en-US" smtClean="0"/>
              <a:pPr/>
              <a:t>129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150938" y="101600"/>
            <a:ext cx="7793037" cy="654050"/>
          </a:xfrm>
        </p:spPr>
        <p:txBody>
          <a:bodyPr/>
          <a:lstStyle/>
          <a:p>
            <a:r>
              <a:rPr lang="en-US" sz="3600" smtClean="0"/>
              <a:t>Towers of Hanoi – C Implementation</a:t>
            </a:r>
          </a:p>
        </p:txBody>
      </p:sp>
      <p:sp>
        <p:nvSpPr>
          <p:cNvPr id="6" name="Text Box 4"/>
          <p:cNvSpPr txBox="1">
            <a:spLocks noChangeArrowheads="1"/>
          </p:cNvSpPr>
          <p:nvPr/>
        </p:nvSpPr>
        <p:spPr bwMode="auto">
          <a:xfrm>
            <a:off x="428596" y="1071546"/>
            <a:ext cx="7358082" cy="3746504"/>
          </a:xfrm>
          <a:prstGeom prst="rect">
            <a:avLst/>
          </a:prstGeom>
          <a:solidFill>
            <a:srgbClr val="DDDDDD"/>
          </a:solidFill>
          <a:ln w="9525">
            <a:noFill/>
            <a:miter lim="800000"/>
            <a:headEnd/>
            <a:tailEnd/>
          </a:ln>
        </p:spPr>
        <p:txBody>
          <a:bodyPr/>
          <a:lstStyle/>
          <a:p>
            <a:r>
              <a:rPr lang="en-US" sz="1400" b="1" dirty="0"/>
              <a:t>/* Test Towers of Hanoi */ /* </a:t>
            </a:r>
            <a:r>
              <a:rPr lang="en-US" sz="1400" b="1" dirty="0">
                <a:solidFill>
                  <a:srgbClr val="FF0000"/>
                </a:solidFill>
              </a:rPr>
              <a:t>Recursive approach</a:t>
            </a:r>
            <a:r>
              <a:rPr lang="en-US" sz="1400" b="1" dirty="0"/>
              <a:t> */</a:t>
            </a:r>
          </a:p>
          <a:p>
            <a:r>
              <a:rPr lang="en-US" sz="1400" b="1" dirty="0"/>
              <a:t>#include&lt;</a:t>
            </a:r>
            <a:r>
              <a:rPr lang="en-US" sz="1400" b="1" dirty="0" err="1"/>
              <a:t>stdio.h</a:t>
            </a:r>
            <a:r>
              <a:rPr lang="en-US" sz="1400" b="1" dirty="0"/>
              <a:t>&gt;</a:t>
            </a:r>
          </a:p>
          <a:p>
            <a:r>
              <a:rPr lang="en-US" sz="1400" b="1" dirty="0"/>
              <a:t>void towers(</a:t>
            </a:r>
            <a:r>
              <a:rPr lang="en-US" sz="1400" b="1" dirty="0" err="1"/>
              <a:t>int</a:t>
            </a:r>
            <a:r>
              <a:rPr lang="en-US" sz="1400" b="1" dirty="0"/>
              <a:t> n, char source, char </a:t>
            </a:r>
            <a:r>
              <a:rPr lang="en-US" sz="1400" b="1" dirty="0" err="1"/>
              <a:t>dest</a:t>
            </a:r>
            <a:r>
              <a:rPr lang="en-US" sz="1400" b="1" dirty="0"/>
              <a:t>, char extra);</a:t>
            </a:r>
          </a:p>
          <a:p>
            <a:r>
              <a:rPr lang="en-US" sz="1400" b="1" dirty="0">
                <a:solidFill>
                  <a:schemeClr val="folHlink"/>
                </a:solidFill>
              </a:rPr>
              <a:t>void main(void)</a:t>
            </a:r>
          </a:p>
          <a:p>
            <a:r>
              <a:rPr lang="en-US" sz="1400" b="1" dirty="0"/>
              <a:t>{</a:t>
            </a:r>
          </a:p>
          <a:p>
            <a:r>
              <a:rPr lang="en-US" sz="1400" b="1" dirty="0"/>
              <a:t>   </a:t>
            </a:r>
            <a:r>
              <a:rPr lang="en-US" sz="1400" b="1" dirty="0" err="1"/>
              <a:t>int</a:t>
            </a:r>
            <a:r>
              <a:rPr lang="en-US" sz="1400" b="1" dirty="0"/>
              <a:t> </a:t>
            </a:r>
            <a:r>
              <a:rPr lang="en-US" sz="1400" b="1" dirty="0" err="1"/>
              <a:t>numDisks</a:t>
            </a:r>
            <a:r>
              <a:rPr lang="en-US" sz="1400" b="1" dirty="0"/>
              <a:t>;</a:t>
            </a:r>
          </a:p>
          <a:p>
            <a:r>
              <a:rPr lang="en-US" sz="1400" b="1" dirty="0"/>
              <a:t>   </a:t>
            </a:r>
            <a:r>
              <a:rPr lang="en-US" sz="1400" b="1" dirty="0" err="1"/>
              <a:t>printf</a:t>
            </a:r>
            <a:r>
              <a:rPr lang="en-US" sz="1400" b="1" dirty="0"/>
              <a:t>("Please enter number of disks: ");</a:t>
            </a:r>
          </a:p>
          <a:p>
            <a:r>
              <a:rPr lang="en-US" sz="1400" b="1" dirty="0"/>
              <a:t>   </a:t>
            </a:r>
            <a:r>
              <a:rPr lang="en-US" sz="1400" b="1" dirty="0" err="1"/>
              <a:t>scanf</a:t>
            </a:r>
            <a:r>
              <a:rPr lang="en-US" sz="1400" b="1" dirty="0"/>
              <a:t>("%d", &amp;</a:t>
            </a:r>
            <a:r>
              <a:rPr lang="en-US" sz="1400" b="1" dirty="0" err="1"/>
              <a:t>numDisks</a:t>
            </a:r>
            <a:r>
              <a:rPr lang="en-US" sz="1400" b="1" dirty="0"/>
              <a:t>);</a:t>
            </a:r>
          </a:p>
          <a:p>
            <a:r>
              <a:rPr lang="en-US" sz="1400" b="1" dirty="0"/>
              <a:t>   </a:t>
            </a:r>
            <a:r>
              <a:rPr lang="en-US" sz="1400" b="1" dirty="0" err="1"/>
              <a:t>printf</a:t>
            </a:r>
            <a:r>
              <a:rPr lang="en-US" sz="1400" b="1" dirty="0"/>
              <a:t>("\n\</a:t>
            </a:r>
            <a:r>
              <a:rPr lang="en-US" sz="1400" b="1" dirty="0" err="1"/>
              <a:t>nStart</a:t>
            </a:r>
            <a:r>
              <a:rPr lang="en-US" sz="1400" b="1" dirty="0"/>
              <a:t> Towers of Hanoi\n\n");</a:t>
            </a:r>
          </a:p>
          <a:p>
            <a:r>
              <a:rPr lang="en-US" sz="1400" b="1" dirty="0"/>
              <a:t>   </a:t>
            </a:r>
            <a:r>
              <a:rPr lang="en-US" sz="1400" b="1" dirty="0">
                <a:solidFill>
                  <a:schemeClr val="hlink"/>
                </a:solidFill>
              </a:rPr>
              <a:t>towers(</a:t>
            </a:r>
            <a:r>
              <a:rPr lang="en-US" sz="1400" b="1" dirty="0" err="1">
                <a:solidFill>
                  <a:schemeClr val="hlink"/>
                </a:solidFill>
              </a:rPr>
              <a:t>numDisks</a:t>
            </a:r>
            <a:r>
              <a:rPr lang="en-US" sz="1400" b="1" dirty="0">
                <a:solidFill>
                  <a:schemeClr val="hlink"/>
                </a:solidFill>
              </a:rPr>
              <a:t>, 'A', 'C', 'B');</a:t>
            </a:r>
          </a:p>
          <a:p>
            <a:r>
              <a:rPr lang="en-US" sz="1400" b="1" dirty="0"/>
              <a:t>   </a:t>
            </a:r>
            <a:r>
              <a:rPr lang="en-US" sz="1400" b="1" dirty="0" err="1"/>
              <a:t>printf</a:t>
            </a:r>
            <a:r>
              <a:rPr lang="en-US" sz="1400" b="1" dirty="0"/>
              <a:t>("\n\</a:t>
            </a:r>
            <a:r>
              <a:rPr lang="en-US" sz="1400" b="1" dirty="0" err="1"/>
              <a:t>nEnd</a:t>
            </a:r>
            <a:r>
              <a:rPr lang="en-US" sz="1400" b="1" dirty="0"/>
              <a:t>");</a:t>
            </a:r>
          </a:p>
          <a:p>
            <a:r>
              <a:rPr lang="en-US" sz="1400" b="1" dirty="0" smtClean="0"/>
              <a:t>}</a:t>
            </a:r>
            <a:endParaRPr lang="en-US" sz="1400" b="1" dirty="0"/>
          </a:p>
          <a:p>
            <a:r>
              <a:rPr lang="en-US" sz="1400" b="1" dirty="0">
                <a:solidFill>
                  <a:schemeClr val="folHlink"/>
                </a:solidFill>
              </a:rPr>
              <a:t>void towers(</a:t>
            </a:r>
            <a:r>
              <a:rPr lang="en-US" sz="1400" b="1" dirty="0" err="1">
                <a:solidFill>
                  <a:schemeClr val="folHlink"/>
                </a:solidFill>
              </a:rPr>
              <a:t>int</a:t>
            </a:r>
            <a:r>
              <a:rPr lang="en-US" sz="1400" b="1" dirty="0">
                <a:solidFill>
                  <a:schemeClr val="folHlink"/>
                </a:solidFill>
              </a:rPr>
              <a:t> n, char source, char </a:t>
            </a:r>
            <a:r>
              <a:rPr lang="en-US" sz="1400" b="1" dirty="0" err="1">
                <a:solidFill>
                  <a:schemeClr val="folHlink"/>
                </a:solidFill>
              </a:rPr>
              <a:t>dest</a:t>
            </a:r>
            <a:r>
              <a:rPr lang="en-US" sz="1400" b="1" dirty="0">
                <a:solidFill>
                  <a:schemeClr val="folHlink"/>
                </a:solidFill>
              </a:rPr>
              <a:t>, char extra)</a:t>
            </a:r>
          </a:p>
          <a:p>
            <a:r>
              <a:rPr lang="en-US" sz="1400" b="1" dirty="0"/>
              <a:t>{</a:t>
            </a:r>
          </a:p>
          <a:p>
            <a:r>
              <a:rPr lang="en-US" sz="1400" b="1" dirty="0"/>
              <a:t>   static </a:t>
            </a:r>
            <a:r>
              <a:rPr lang="en-US" sz="1400" b="1" dirty="0" err="1"/>
              <a:t>int</a:t>
            </a:r>
            <a:r>
              <a:rPr lang="en-US" sz="1400" b="1" dirty="0"/>
              <a:t> step = 0;</a:t>
            </a:r>
          </a:p>
          <a:p>
            <a:r>
              <a:rPr lang="en-US" sz="1400" b="1" dirty="0"/>
              <a:t>   </a:t>
            </a:r>
            <a:r>
              <a:rPr lang="en-US" sz="1400" b="1" dirty="0" err="1"/>
              <a:t>printf</a:t>
            </a:r>
            <a:r>
              <a:rPr lang="en-US" sz="1400" b="1" dirty="0"/>
              <a:t>("Towers (%d %c %c %c)\n", n, source, </a:t>
            </a:r>
            <a:r>
              <a:rPr lang="en-US" sz="1400" b="1" dirty="0" err="1"/>
              <a:t>dest</a:t>
            </a:r>
            <a:r>
              <a:rPr lang="en-US" sz="1400" b="1" dirty="0"/>
              <a:t>, extra);</a:t>
            </a:r>
          </a:p>
          <a:p>
            <a:r>
              <a:rPr lang="en-US" sz="1400" b="1" dirty="0"/>
              <a:t>   if (n==1)	/*    Base case    */</a:t>
            </a:r>
          </a:p>
          <a:p>
            <a:r>
              <a:rPr lang="en-US" sz="1400" b="1" dirty="0"/>
              <a:t>     </a:t>
            </a:r>
            <a:r>
              <a:rPr lang="en-US" sz="1400" b="1" dirty="0" err="1"/>
              <a:t>printf</a:t>
            </a:r>
            <a:r>
              <a:rPr lang="en-US" sz="1400" b="1" dirty="0"/>
              <a:t>("\t\t\t Step %3d: Move from %c to %c\n",++step, source, </a:t>
            </a:r>
            <a:r>
              <a:rPr lang="en-US" sz="1400" b="1" dirty="0" err="1"/>
              <a:t>dest</a:t>
            </a:r>
            <a:r>
              <a:rPr lang="en-US" sz="1400" b="1" dirty="0"/>
              <a:t>);</a:t>
            </a:r>
          </a:p>
          <a:p>
            <a:r>
              <a:rPr lang="en-US" sz="1400" b="1" dirty="0"/>
              <a:t>   else		/* General case */</a:t>
            </a:r>
          </a:p>
          <a:p>
            <a:r>
              <a:rPr lang="en-US" sz="1400" b="1" dirty="0"/>
              <a:t>     {</a:t>
            </a:r>
          </a:p>
          <a:p>
            <a:r>
              <a:rPr lang="en-US" sz="1400" b="1" dirty="0"/>
              <a:t>       </a:t>
            </a:r>
            <a:r>
              <a:rPr lang="en-US" sz="1400" b="1" dirty="0">
                <a:solidFill>
                  <a:schemeClr val="hlink"/>
                </a:solidFill>
              </a:rPr>
              <a:t>towers (n-1, source, extra, </a:t>
            </a:r>
            <a:r>
              <a:rPr lang="en-US" sz="1400" b="1" dirty="0" err="1">
                <a:solidFill>
                  <a:schemeClr val="hlink"/>
                </a:solidFill>
              </a:rPr>
              <a:t>dest</a:t>
            </a:r>
            <a:r>
              <a:rPr lang="en-US" sz="1400" b="1" dirty="0">
                <a:solidFill>
                  <a:schemeClr val="hlink"/>
                </a:solidFill>
              </a:rPr>
              <a:t>);</a:t>
            </a:r>
          </a:p>
          <a:p>
            <a:r>
              <a:rPr lang="en-US" sz="1400" b="1" dirty="0"/>
              <a:t>       </a:t>
            </a:r>
            <a:r>
              <a:rPr lang="en-US" sz="1400" b="1" dirty="0" err="1"/>
              <a:t>printf</a:t>
            </a:r>
            <a:r>
              <a:rPr lang="en-US" sz="1400" b="1" dirty="0"/>
              <a:t>("\t\t\t Step %3d: Move from %c to %c\n",++step, source, </a:t>
            </a:r>
            <a:r>
              <a:rPr lang="en-US" sz="1400" b="1" dirty="0" err="1"/>
              <a:t>dest</a:t>
            </a:r>
            <a:r>
              <a:rPr lang="en-US" sz="1400" b="1" dirty="0"/>
              <a:t>);</a:t>
            </a:r>
          </a:p>
          <a:p>
            <a:r>
              <a:rPr lang="en-US" sz="1400" b="1" dirty="0"/>
              <a:t>       </a:t>
            </a:r>
            <a:r>
              <a:rPr lang="en-US" sz="1400" b="1" dirty="0">
                <a:solidFill>
                  <a:schemeClr val="hlink"/>
                </a:solidFill>
              </a:rPr>
              <a:t>towers (n-1, extra, </a:t>
            </a:r>
            <a:r>
              <a:rPr lang="en-US" sz="1400" b="1" dirty="0" err="1">
                <a:solidFill>
                  <a:schemeClr val="hlink"/>
                </a:solidFill>
              </a:rPr>
              <a:t>dest</a:t>
            </a:r>
            <a:r>
              <a:rPr lang="en-US" sz="1400" b="1" dirty="0">
                <a:solidFill>
                  <a:schemeClr val="hlink"/>
                </a:solidFill>
              </a:rPr>
              <a:t>, source);</a:t>
            </a:r>
          </a:p>
          <a:p>
            <a:r>
              <a:rPr lang="en-US" sz="1400" b="1" dirty="0"/>
              <a:t>     }</a:t>
            </a:r>
          </a:p>
          <a:p>
            <a:r>
              <a:rPr lang="en-US" sz="1400" b="1" dirty="0"/>
              <a:t>}</a:t>
            </a:r>
          </a:p>
        </p:txBody>
      </p:sp>
      <p:pic>
        <p:nvPicPr>
          <p:cNvPr id="123910" name="Picture 6"/>
          <p:cNvPicPr>
            <a:picLocks noChangeAspect="1" noChangeArrowheads="1"/>
          </p:cNvPicPr>
          <p:nvPr/>
        </p:nvPicPr>
        <p:blipFill>
          <a:blip r:embed="rId2"/>
          <a:srcRect/>
          <a:stretch>
            <a:fillRect/>
          </a:stretch>
        </p:blipFill>
        <p:spPr bwMode="auto">
          <a:xfrm>
            <a:off x="5151438" y="1436688"/>
            <a:ext cx="3927475" cy="2093912"/>
          </a:xfrm>
          <a:prstGeom prst="rect">
            <a:avLst/>
          </a:prstGeom>
          <a:noFill/>
          <a:ln w="9525">
            <a:noFill/>
            <a:miter lim="800000"/>
            <a:headEnd/>
            <a:tailEnd/>
          </a:ln>
        </p:spPr>
      </p:pic>
      <p:sp>
        <p:nvSpPr>
          <p:cNvPr id="102406"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930E21A6-9104-4CDF-BED2-C3AB319350BA}" type="slidenum">
              <a:rPr lang="en-US"/>
              <a:pPr algn="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3910"/>
                                        </p:tgtEl>
                                        <p:attrNameLst>
                                          <p:attrName>style.visibility</p:attrName>
                                        </p:attrNameLst>
                                      </p:cBhvr>
                                      <p:to>
                                        <p:strVal val="visible"/>
                                      </p:to>
                                    </p:set>
                                    <p:animEffect transition="in" filter="blinds(horizontal)">
                                      <p:cBhvr>
                                        <p:cTn id="12" dur="500"/>
                                        <p:tgtEl>
                                          <p:spTgt spid="123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1150938" y="101600"/>
            <a:ext cx="7793037" cy="668338"/>
          </a:xfrm>
        </p:spPr>
        <p:txBody>
          <a:bodyPr/>
          <a:lstStyle/>
          <a:p>
            <a:r>
              <a:rPr lang="en-US" smtClean="0"/>
              <a:t>MST - Example</a:t>
            </a:r>
          </a:p>
        </p:txBody>
      </p:sp>
      <p:sp>
        <p:nvSpPr>
          <p:cNvPr id="63491" name="Content Placeholder 2"/>
          <p:cNvSpPr>
            <a:spLocks noGrp="1"/>
          </p:cNvSpPr>
          <p:nvPr>
            <p:ph idx="1"/>
          </p:nvPr>
        </p:nvSpPr>
        <p:spPr/>
        <p:txBody>
          <a:bodyPr/>
          <a:lstStyle/>
          <a:p>
            <a:endParaRPr lang="en-US" smtClean="0"/>
          </a:p>
        </p:txBody>
      </p:sp>
      <p:sp>
        <p:nvSpPr>
          <p:cNvPr id="63492" name="Slide Number Placeholder 3"/>
          <p:cNvSpPr>
            <a:spLocks noGrp="1"/>
          </p:cNvSpPr>
          <p:nvPr>
            <p:ph type="sldNum" sz="quarter" idx="12"/>
          </p:nvPr>
        </p:nvSpPr>
        <p:spPr>
          <a:noFill/>
        </p:spPr>
        <p:txBody>
          <a:bodyPr/>
          <a:lstStyle/>
          <a:p>
            <a:fld id="{6877E671-E2E9-4D7D-AA7C-4B2CE6435A95}" type="slidenum">
              <a:rPr lang="en-US" smtClean="0"/>
              <a:pPr/>
              <a:t>130</a:t>
            </a:fld>
            <a:endParaRPr lang="en-US" smtClean="0"/>
          </a:p>
        </p:txBody>
      </p:sp>
      <p:pic>
        <p:nvPicPr>
          <p:cNvPr id="90115" name="Picture 3"/>
          <p:cNvPicPr>
            <a:picLocks noChangeAspect="1" noChangeArrowheads="1"/>
          </p:cNvPicPr>
          <p:nvPr/>
        </p:nvPicPr>
        <p:blipFill>
          <a:blip r:embed="rId3"/>
          <a:srcRect/>
          <a:stretch>
            <a:fillRect/>
          </a:stretch>
        </p:blipFill>
        <p:spPr bwMode="auto">
          <a:xfrm>
            <a:off x="282575" y="903288"/>
            <a:ext cx="3324225" cy="1857375"/>
          </a:xfrm>
          <a:prstGeom prst="rect">
            <a:avLst/>
          </a:prstGeom>
          <a:noFill/>
          <a:ln w="9525">
            <a:noFill/>
            <a:miter lim="800000"/>
            <a:headEnd/>
            <a:tailEnd/>
          </a:ln>
        </p:spPr>
      </p:pic>
      <p:pic>
        <p:nvPicPr>
          <p:cNvPr id="90116" name="Picture 4"/>
          <p:cNvPicPr>
            <a:picLocks noChangeAspect="1" noChangeArrowheads="1"/>
          </p:cNvPicPr>
          <p:nvPr/>
        </p:nvPicPr>
        <p:blipFill>
          <a:blip r:embed="rId4"/>
          <a:srcRect/>
          <a:stretch>
            <a:fillRect/>
          </a:stretch>
        </p:blipFill>
        <p:spPr bwMode="auto">
          <a:xfrm>
            <a:off x="3841750" y="914400"/>
            <a:ext cx="1866900" cy="1457325"/>
          </a:xfrm>
          <a:prstGeom prst="rect">
            <a:avLst/>
          </a:prstGeom>
          <a:noFill/>
          <a:ln w="9525">
            <a:noFill/>
            <a:miter lim="800000"/>
            <a:headEnd/>
            <a:tailEnd/>
          </a:ln>
        </p:spPr>
      </p:pic>
      <p:pic>
        <p:nvPicPr>
          <p:cNvPr id="90117" name="Picture 5"/>
          <p:cNvPicPr>
            <a:picLocks noChangeAspect="1" noChangeArrowheads="1"/>
          </p:cNvPicPr>
          <p:nvPr/>
        </p:nvPicPr>
        <p:blipFill>
          <a:blip r:embed="rId5"/>
          <a:srcRect/>
          <a:stretch>
            <a:fillRect/>
          </a:stretch>
        </p:blipFill>
        <p:spPr bwMode="auto">
          <a:xfrm>
            <a:off x="6772275" y="900113"/>
            <a:ext cx="1695450" cy="1371600"/>
          </a:xfrm>
          <a:prstGeom prst="rect">
            <a:avLst/>
          </a:prstGeom>
          <a:noFill/>
          <a:ln w="9525">
            <a:noFill/>
            <a:miter lim="800000"/>
            <a:headEnd/>
            <a:tailEnd/>
          </a:ln>
        </p:spPr>
      </p:pic>
      <p:pic>
        <p:nvPicPr>
          <p:cNvPr id="90118" name="Picture 6"/>
          <p:cNvPicPr>
            <a:picLocks noChangeAspect="1" noChangeArrowheads="1"/>
          </p:cNvPicPr>
          <p:nvPr/>
        </p:nvPicPr>
        <p:blipFill>
          <a:blip r:embed="rId6"/>
          <a:srcRect/>
          <a:stretch>
            <a:fillRect/>
          </a:stretch>
        </p:blipFill>
        <p:spPr bwMode="auto">
          <a:xfrm>
            <a:off x="3786188" y="2659063"/>
            <a:ext cx="1628775" cy="1743075"/>
          </a:xfrm>
          <a:prstGeom prst="rect">
            <a:avLst/>
          </a:prstGeom>
          <a:noFill/>
          <a:ln w="9525">
            <a:noFill/>
            <a:miter lim="800000"/>
            <a:headEnd/>
            <a:tailEnd/>
          </a:ln>
        </p:spPr>
      </p:pic>
      <p:pic>
        <p:nvPicPr>
          <p:cNvPr id="90119" name="Picture 7"/>
          <p:cNvPicPr>
            <a:picLocks noChangeAspect="1" noChangeArrowheads="1"/>
          </p:cNvPicPr>
          <p:nvPr/>
        </p:nvPicPr>
        <p:blipFill>
          <a:blip r:embed="rId7"/>
          <a:srcRect/>
          <a:stretch>
            <a:fillRect/>
          </a:stretch>
        </p:blipFill>
        <p:spPr bwMode="auto">
          <a:xfrm>
            <a:off x="6083300" y="2552700"/>
            <a:ext cx="2695575" cy="1781175"/>
          </a:xfrm>
          <a:prstGeom prst="rect">
            <a:avLst/>
          </a:prstGeom>
          <a:noFill/>
          <a:ln w="9525">
            <a:noFill/>
            <a:miter lim="800000"/>
            <a:headEnd/>
            <a:tailEnd/>
          </a:ln>
        </p:spPr>
      </p:pic>
      <p:pic>
        <p:nvPicPr>
          <p:cNvPr id="90120" name="Picture 8"/>
          <p:cNvPicPr>
            <a:picLocks noChangeAspect="1" noChangeArrowheads="1"/>
          </p:cNvPicPr>
          <p:nvPr/>
        </p:nvPicPr>
        <p:blipFill>
          <a:blip r:embed="rId8"/>
          <a:srcRect/>
          <a:stretch>
            <a:fillRect/>
          </a:stretch>
        </p:blipFill>
        <p:spPr bwMode="auto">
          <a:xfrm>
            <a:off x="2592388" y="4659313"/>
            <a:ext cx="2857500" cy="2038350"/>
          </a:xfrm>
          <a:prstGeom prst="rect">
            <a:avLst/>
          </a:prstGeom>
          <a:noFill/>
          <a:ln w="9525">
            <a:noFill/>
            <a:miter lim="800000"/>
            <a:headEnd/>
            <a:tailEnd/>
          </a:ln>
        </p:spPr>
      </p:pic>
      <p:pic>
        <p:nvPicPr>
          <p:cNvPr id="90121" name="Picture 9"/>
          <p:cNvPicPr>
            <a:picLocks noChangeAspect="1" noChangeArrowheads="1"/>
          </p:cNvPicPr>
          <p:nvPr/>
        </p:nvPicPr>
        <p:blipFill>
          <a:blip r:embed="rId9"/>
          <a:srcRect/>
          <a:stretch>
            <a:fillRect/>
          </a:stretch>
        </p:blipFill>
        <p:spPr bwMode="auto">
          <a:xfrm>
            <a:off x="5619750" y="4745038"/>
            <a:ext cx="3419475" cy="1924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115"/>
                                        </p:tgtEl>
                                        <p:attrNameLst>
                                          <p:attrName>style.visibility</p:attrName>
                                        </p:attrNameLst>
                                      </p:cBhvr>
                                      <p:to>
                                        <p:strVal val="visible"/>
                                      </p:to>
                                    </p:set>
                                    <p:anim calcmode="lin" valueType="num">
                                      <p:cBhvr additive="base">
                                        <p:cTn id="7" dur="500" fill="hold"/>
                                        <p:tgtEl>
                                          <p:spTgt spid="90115"/>
                                        </p:tgtEl>
                                        <p:attrNameLst>
                                          <p:attrName>ppt_x</p:attrName>
                                        </p:attrNameLst>
                                      </p:cBhvr>
                                      <p:tavLst>
                                        <p:tav tm="0">
                                          <p:val>
                                            <p:strVal val="#ppt_x"/>
                                          </p:val>
                                        </p:tav>
                                        <p:tav tm="100000">
                                          <p:val>
                                            <p:strVal val="#ppt_x"/>
                                          </p:val>
                                        </p:tav>
                                      </p:tavLst>
                                    </p:anim>
                                    <p:anim calcmode="lin" valueType="num">
                                      <p:cBhvr additive="base">
                                        <p:cTn id="8" dur="500" fill="hold"/>
                                        <p:tgtEl>
                                          <p:spTgt spid="901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0116"/>
                                        </p:tgtEl>
                                        <p:attrNameLst>
                                          <p:attrName>style.visibility</p:attrName>
                                        </p:attrNameLst>
                                      </p:cBhvr>
                                      <p:to>
                                        <p:strVal val="visible"/>
                                      </p:to>
                                    </p:set>
                                    <p:anim calcmode="lin" valueType="num">
                                      <p:cBhvr additive="base">
                                        <p:cTn id="13" dur="500" fill="hold"/>
                                        <p:tgtEl>
                                          <p:spTgt spid="90116"/>
                                        </p:tgtEl>
                                        <p:attrNameLst>
                                          <p:attrName>ppt_x</p:attrName>
                                        </p:attrNameLst>
                                      </p:cBhvr>
                                      <p:tavLst>
                                        <p:tav tm="0">
                                          <p:val>
                                            <p:strVal val="#ppt_x"/>
                                          </p:val>
                                        </p:tav>
                                        <p:tav tm="100000">
                                          <p:val>
                                            <p:strVal val="#ppt_x"/>
                                          </p:val>
                                        </p:tav>
                                      </p:tavLst>
                                    </p:anim>
                                    <p:anim calcmode="lin" valueType="num">
                                      <p:cBhvr additive="base">
                                        <p:cTn id="14" dur="500" fill="hold"/>
                                        <p:tgtEl>
                                          <p:spTgt spid="901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0117"/>
                                        </p:tgtEl>
                                        <p:attrNameLst>
                                          <p:attrName>style.visibility</p:attrName>
                                        </p:attrNameLst>
                                      </p:cBhvr>
                                      <p:to>
                                        <p:strVal val="visible"/>
                                      </p:to>
                                    </p:set>
                                    <p:anim calcmode="lin" valueType="num">
                                      <p:cBhvr additive="base">
                                        <p:cTn id="19" dur="500" fill="hold"/>
                                        <p:tgtEl>
                                          <p:spTgt spid="90117"/>
                                        </p:tgtEl>
                                        <p:attrNameLst>
                                          <p:attrName>ppt_x</p:attrName>
                                        </p:attrNameLst>
                                      </p:cBhvr>
                                      <p:tavLst>
                                        <p:tav tm="0">
                                          <p:val>
                                            <p:strVal val="#ppt_x"/>
                                          </p:val>
                                        </p:tav>
                                        <p:tav tm="100000">
                                          <p:val>
                                            <p:strVal val="#ppt_x"/>
                                          </p:val>
                                        </p:tav>
                                      </p:tavLst>
                                    </p:anim>
                                    <p:anim calcmode="lin" valueType="num">
                                      <p:cBhvr additive="base">
                                        <p:cTn id="20" dur="500" fill="hold"/>
                                        <p:tgtEl>
                                          <p:spTgt spid="901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0118"/>
                                        </p:tgtEl>
                                        <p:attrNameLst>
                                          <p:attrName>style.visibility</p:attrName>
                                        </p:attrNameLst>
                                      </p:cBhvr>
                                      <p:to>
                                        <p:strVal val="visible"/>
                                      </p:to>
                                    </p:set>
                                    <p:anim calcmode="lin" valueType="num">
                                      <p:cBhvr additive="base">
                                        <p:cTn id="25" dur="500" fill="hold"/>
                                        <p:tgtEl>
                                          <p:spTgt spid="90118"/>
                                        </p:tgtEl>
                                        <p:attrNameLst>
                                          <p:attrName>ppt_x</p:attrName>
                                        </p:attrNameLst>
                                      </p:cBhvr>
                                      <p:tavLst>
                                        <p:tav tm="0">
                                          <p:val>
                                            <p:strVal val="#ppt_x"/>
                                          </p:val>
                                        </p:tav>
                                        <p:tav tm="100000">
                                          <p:val>
                                            <p:strVal val="#ppt_x"/>
                                          </p:val>
                                        </p:tav>
                                      </p:tavLst>
                                    </p:anim>
                                    <p:anim calcmode="lin" valueType="num">
                                      <p:cBhvr additive="base">
                                        <p:cTn id="26" dur="500" fill="hold"/>
                                        <p:tgtEl>
                                          <p:spTgt spid="901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0119"/>
                                        </p:tgtEl>
                                        <p:attrNameLst>
                                          <p:attrName>style.visibility</p:attrName>
                                        </p:attrNameLst>
                                      </p:cBhvr>
                                      <p:to>
                                        <p:strVal val="visible"/>
                                      </p:to>
                                    </p:set>
                                    <p:anim calcmode="lin" valueType="num">
                                      <p:cBhvr additive="base">
                                        <p:cTn id="31" dur="500" fill="hold"/>
                                        <p:tgtEl>
                                          <p:spTgt spid="90119"/>
                                        </p:tgtEl>
                                        <p:attrNameLst>
                                          <p:attrName>ppt_x</p:attrName>
                                        </p:attrNameLst>
                                      </p:cBhvr>
                                      <p:tavLst>
                                        <p:tav tm="0">
                                          <p:val>
                                            <p:strVal val="#ppt_x"/>
                                          </p:val>
                                        </p:tav>
                                        <p:tav tm="100000">
                                          <p:val>
                                            <p:strVal val="#ppt_x"/>
                                          </p:val>
                                        </p:tav>
                                      </p:tavLst>
                                    </p:anim>
                                    <p:anim calcmode="lin" valueType="num">
                                      <p:cBhvr additive="base">
                                        <p:cTn id="32" dur="500" fill="hold"/>
                                        <p:tgtEl>
                                          <p:spTgt spid="901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0120"/>
                                        </p:tgtEl>
                                        <p:attrNameLst>
                                          <p:attrName>style.visibility</p:attrName>
                                        </p:attrNameLst>
                                      </p:cBhvr>
                                      <p:to>
                                        <p:strVal val="visible"/>
                                      </p:to>
                                    </p:set>
                                    <p:anim calcmode="lin" valueType="num">
                                      <p:cBhvr additive="base">
                                        <p:cTn id="37" dur="500" fill="hold"/>
                                        <p:tgtEl>
                                          <p:spTgt spid="90120"/>
                                        </p:tgtEl>
                                        <p:attrNameLst>
                                          <p:attrName>ppt_x</p:attrName>
                                        </p:attrNameLst>
                                      </p:cBhvr>
                                      <p:tavLst>
                                        <p:tav tm="0">
                                          <p:val>
                                            <p:strVal val="#ppt_x"/>
                                          </p:val>
                                        </p:tav>
                                        <p:tav tm="100000">
                                          <p:val>
                                            <p:strVal val="#ppt_x"/>
                                          </p:val>
                                        </p:tav>
                                      </p:tavLst>
                                    </p:anim>
                                    <p:anim calcmode="lin" valueType="num">
                                      <p:cBhvr additive="base">
                                        <p:cTn id="38" dur="500" fill="hold"/>
                                        <p:tgtEl>
                                          <p:spTgt spid="901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0121"/>
                                        </p:tgtEl>
                                        <p:attrNameLst>
                                          <p:attrName>style.visibility</p:attrName>
                                        </p:attrNameLst>
                                      </p:cBhvr>
                                      <p:to>
                                        <p:strVal val="visible"/>
                                      </p:to>
                                    </p:set>
                                    <p:anim calcmode="lin" valueType="num">
                                      <p:cBhvr additive="base">
                                        <p:cTn id="43" dur="500" fill="hold"/>
                                        <p:tgtEl>
                                          <p:spTgt spid="90121"/>
                                        </p:tgtEl>
                                        <p:attrNameLst>
                                          <p:attrName>ppt_x</p:attrName>
                                        </p:attrNameLst>
                                      </p:cBhvr>
                                      <p:tavLst>
                                        <p:tav tm="0">
                                          <p:val>
                                            <p:strVal val="#ppt_x"/>
                                          </p:val>
                                        </p:tav>
                                        <p:tav tm="100000">
                                          <p:val>
                                            <p:strVal val="#ppt_x"/>
                                          </p:val>
                                        </p:tav>
                                      </p:tavLst>
                                    </p:anim>
                                    <p:anim calcmode="lin" valueType="num">
                                      <p:cBhvr additive="base">
                                        <p:cTn id="44" dur="500" fill="hold"/>
                                        <p:tgtEl>
                                          <p:spTgt spid="901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idx="4294967295"/>
          </p:nvPr>
        </p:nvSpPr>
        <p:spPr>
          <a:xfrm>
            <a:off x="685800" y="1066800"/>
            <a:ext cx="7772400" cy="1470025"/>
          </a:xfrm>
        </p:spPr>
        <p:txBody>
          <a:bodyPr/>
          <a:lstStyle/>
          <a:p>
            <a:pPr algn="ctr"/>
            <a:r>
              <a:rPr lang="en-US" sz="4800" b="1" dirty="0" smtClean="0"/>
              <a:t>Array Problems</a:t>
            </a:r>
          </a:p>
        </p:txBody>
      </p:sp>
      <p:sp>
        <p:nvSpPr>
          <p:cNvPr id="9220" name="Text Box 4"/>
          <p:cNvSpPr txBox="1">
            <a:spLocks noChangeArrowheads="1"/>
          </p:cNvSpPr>
          <p:nvPr/>
        </p:nvSpPr>
        <p:spPr bwMode="auto">
          <a:xfrm>
            <a:off x="288925" y="5903913"/>
            <a:ext cx="8474075" cy="641350"/>
          </a:xfrm>
          <a:prstGeom prst="rect">
            <a:avLst/>
          </a:prstGeom>
          <a:noFill/>
          <a:ln w="9525">
            <a:noFill/>
            <a:miter lim="800000"/>
            <a:headEnd/>
            <a:tailEnd/>
          </a:ln>
        </p:spPr>
        <p:txBody>
          <a:bodyPr>
            <a:spAutoFit/>
          </a:bodyPr>
          <a:lstStyle/>
          <a:p>
            <a:pPr algn="ctr"/>
            <a:r>
              <a:rPr lang="en-US" sz="1800" b="1">
                <a:solidFill>
                  <a:srgbClr val="FF0066"/>
                </a:solidFill>
                <a:latin typeface="Arial" charset="0"/>
              </a:rPr>
              <a:t>WCE - SY (CSE) – CS 212: Data Structures and Files</a:t>
            </a:r>
          </a:p>
          <a:p>
            <a:pPr algn="ctr"/>
            <a:r>
              <a:rPr lang="en-US" sz="1800" b="1">
                <a:solidFill>
                  <a:srgbClr val="FF0066"/>
                </a:solidFill>
                <a:latin typeface="Arial" charset="0"/>
              </a:rPr>
              <a:t>Subject Teacher: Smriti Bhandari</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idx="4294967295"/>
          </p:nvPr>
        </p:nvSpPr>
        <p:spPr>
          <a:xfrm>
            <a:off x="0" y="274638"/>
            <a:ext cx="9144000" cy="1143000"/>
          </a:xfrm>
        </p:spPr>
        <p:txBody>
          <a:bodyPr>
            <a:normAutofit fontScale="90000"/>
          </a:bodyPr>
          <a:lstStyle/>
          <a:p>
            <a:pPr algn="l"/>
            <a:r>
              <a:rPr lang="en-US" dirty="0" smtClean="0"/>
              <a:t>1. find-a-triplet-that-sum-to-a-given-value</a:t>
            </a:r>
          </a:p>
        </p:txBody>
      </p:sp>
      <p:sp>
        <p:nvSpPr>
          <p:cNvPr id="101379" name="Content Placeholder 2"/>
          <p:cNvSpPr>
            <a:spLocks noGrp="1"/>
          </p:cNvSpPr>
          <p:nvPr>
            <p:ph idx="4294967295"/>
          </p:nvPr>
        </p:nvSpPr>
        <p:spPr/>
        <p:txBody>
          <a:bodyPr>
            <a:normAutofit fontScale="85000" lnSpcReduction="20000"/>
          </a:bodyPr>
          <a:lstStyle/>
          <a:p>
            <a:r>
              <a:rPr lang="en-GB" sz="2400" b="1" dirty="0" smtClean="0"/>
              <a:t>Input:</a:t>
            </a:r>
            <a:r>
              <a:rPr lang="en-GB" sz="2400" dirty="0" smtClean="0"/>
              <a:t> array = {12, 3, 4, 1, 6, 9}, sum = 24; </a:t>
            </a:r>
            <a:r>
              <a:rPr lang="en-GB" sz="2400" b="1" dirty="0" smtClean="0"/>
              <a:t>Output:</a:t>
            </a:r>
            <a:r>
              <a:rPr lang="en-GB" sz="2400" dirty="0" smtClean="0"/>
              <a:t> 12, 3, 9</a:t>
            </a:r>
          </a:p>
          <a:p>
            <a:endParaRPr lang="en-GB" sz="2400" dirty="0" smtClean="0"/>
          </a:p>
          <a:p>
            <a:pPr fontAlgn="base"/>
            <a:r>
              <a:rPr lang="en-GB" dirty="0" smtClean="0"/>
              <a:t>Sort the given array.</a:t>
            </a:r>
          </a:p>
          <a:p>
            <a:pPr fontAlgn="base"/>
            <a:r>
              <a:rPr lang="en-GB" dirty="0" smtClean="0"/>
              <a:t>Loop over the array and fix the first element of the possible triplet, </a:t>
            </a:r>
            <a:r>
              <a:rPr lang="en-GB" dirty="0" err="1" smtClean="0"/>
              <a:t>arr</a:t>
            </a:r>
            <a:r>
              <a:rPr lang="en-GB" dirty="0" smtClean="0"/>
              <a:t>[</a:t>
            </a:r>
            <a:r>
              <a:rPr lang="en-GB" dirty="0" err="1" smtClean="0"/>
              <a:t>i</a:t>
            </a:r>
            <a:r>
              <a:rPr lang="en-GB" dirty="0" smtClean="0"/>
              <a:t>].</a:t>
            </a:r>
          </a:p>
          <a:p>
            <a:pPr fontAlgn="base"/>
            <a:r>
              <a:rPr lang="en-GB" dirty="0" smtClean="0"/>
              <a:t>Then fix two pointers, one at </a:t>
            </a:r>
            <a:r>
              <a:rPr lang="en-GB" dirty="0" err="1" smtClean="0"/>
              <a:t>i</a:t>
            </a:r>
            <a:r>
              <a:rPr lang="en-GB" dirty="0" smtClean="0"/>
              <a:t> + 1 and the other at n – 1. And look at the sum, </a:t>
            </a:r>
          </a:p>
          <a:p>
            <a:pPr lvl="1" fontAlgn="base"/>
            <a:r>
              <a:rPr lang="en-GB" dirty="0" smtClean="0"/>
              <a:t>If the sum is smaller than the required sum, increment the first pointer.</a:t>
            </a:r>
          </a:p>
          <a:p>
            <a:pPr lvl="1" fontAlgn="base"/>
            <a:r>
              <a:rPr lang="en-GB" dirty="0" smtClean="0"/>
              <a:t>Else, If the sum is bigger, Decrease the end pointer to reduce the sum.</a:t>
            </a:r>
          </a:p>
          <a:p>
            <a:pPr lvl="1" fontAlgn="base"/>
            <a:r>
              <a:rPr lang="en-GB" dirty="0" smtClean="0"/>
              <a:t>Else, if the sum of elements at two-pointer is equal to given sum then print the triplet and break.</a:t>
            </a:r>
          </a:p>
          <a:p>
            <a:endParaRPr lang="en-US" sz="2400" dirty="0" smtClean="0"/>
          </a:p>
        </p:txBody>
      </p:sp>
      <p:sp>
        <p:nvSpPr>
          <p:cNvPr id="101380"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0E2F9CE8-EA21-4B0F-ACCB-AE9660CDDD6A}" type="slidenum">
              <a:rPr lang="en-US"/>
              <a:pPr algn="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idx="4294967295"/>
          </p:nvPr>
        </p:nvSpPr>
        <p:spPr>
          <a:xfrm>
            <a:off x="0" y="274638"/>
            <a:ext cx="9144000" cy="1143000"/>
          </a:xfrm>
        </p:spPr>
        <p:txBody>
          <a:bodyPr>
            <a:normAutofit fontScale="90000"/>
          </a:bodyPr>
          <a:lstStyle/>
          <a:p>
            <a:pPr algn="l" fontAlgn="base"/>
            <a:r>
              <a:rPr lang="en-US" dirty="0" smtClean="0"/>
              <a:t>2. </a:t>
            </a:r>
            <a:r>
              <a:rPr lang="en-GB" dirty="0" smtClean="0"/>
              <a:t>Find position of an element in a sorted array of infinite numbers</a:t>
            </a:r>
            <a:endParaRPr lang="en-GB" dirty="0"/>
          </a:p>
        </p:txBody>
      </p:sp>
      <p:sp>
        <p:nvSpPr>
          <p:cNvPr id="101379" name="Content Placeholder 2"/>
          <p:cNvSpPr>
            <a:spLocks noGrp="1"/>
          </p:cNvSpPr>
          <p:nvPr>
            <p:ph idx="4294967295"/>
          </p:nvPr>
        </p:nvSpPr>
        <p:spPr/>
        <p:txBody>
          <a:bodyPr>
            <a:normAutofit fontScale="92500" lnSpcReduction="10000"/>
          </a:bodyPr>
          <a:lstStyle/>
          <a:p>
            <a:r>
              <a:rPr lang="en-GB" sz="2400" b="1" dirty="0" smtClean="0"/>
              <a:t>Since array is sorted, the first thing clicks into mind is binary search, but the problem here is that we don’t know size of array.</a:t>
            </a:r>
          </a:p>
          <a:p>
            <a:r>
              <a:rPr lang="en-GB" sz="2400" dirty="0" smtClean="0"/>
              <a:t>Let low be pointing to 1st element and high pointing to 2nd element of array, Now compare key with high index element,</a:t>
            </a:r>
            <a:br>
              <a:rPr lang="en-GB" sz="2400" dirty="0" smtClean="0"/>
            </a:br>
            <a:r>
              <a:rPr lang="en-GB" sz="2400" dirty="0" smtClean="0"/>
              <a:t>-&gt;if it is greater than high index element then copy high index in low index and double the high index.</a:t>
            </a:r>
            <a:br>
              <a:rPr lang="en-GB" sz="2400" dirty="0" smtClean="0"/>
            </a:br>
            <a:r>
              <a:rPr lang="en-GB" sz="2400" dirty="0" smtClean="0"/>
              <a:t>-&gt;if it is smaller, then apply binary search on high and low indices found</a:t>
            </a:r>
          </a:p>
          <a:p>
            <a:endParaRPr lang="en-GB" sz="2400" dirty="0" smtClean="0"/>
          </a:p>
          <a:p>
            <a:r>
              <a:rPr lang="en-GB" sz="2400" dirty="0" smtClean="0"/>
              <a:t>Find the only repetitive element between 1 to n-1</a:t>
            </a:r>
          </a:p>
          <a:p>
            <a:r>
              <a:rPr lang="en-GB" sz="2400" dirty="0" smtClean="0"/>
              <a:t> We know </a:t>
            </a:r>
            <a:r>
              <a:rPr lang="en-GB" sz="2400" dirty="0" smtClean="0">
                <a:hlinkClick r:id="rId2"/>
              </a:rPr>
              <a:t>sum of first n-1 natural numbers </a:t>
            </a:r>
            <a:r>
              <a:rPr lang="en-GB" sz="2400" dirty="0" smtClean="0"/>
              <a:t>is (n – 1)*n/2. We compute sum of array elements and subtract natural number sum from it to find the only missing element.</a:t>
            </a:r>
            <a:endParaRPr lang="en-US" sz="2400" dirty="0" smtClean="0"/>
          </a:p>
        </p:txBody>
      </p:sp>
      <p:sp>
        <p:nvSpPr>
          <p:cNvPr id="101380"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0E2F9CE8-EA21-4B0F-ACCB-AE9660CDDD6A}" type="slidenum">
              <a:rPr lang="en-US"/>
              <a:pPr algn="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idx="4294967295"/>
          </p:nvPr>
        </p:nvSpPr>
        <p:spPr>
          <a:xfrm>
            <a:off x="0" y="274638"/>
            <a:ext cx="9144000" cy="1143000"/>
          </a:xfrm>
        </p:spPr>
        <p:txBody>
          <a:bodyPr>
            <a:normAutofit fontScale="90000"/>
          </a:bodyPr>
          <a:lstStyle/>
          <a:p>
            <a:pPr algn="l" fontAlgn="base"/>
            <a:r>
              <a:rPr lang="en-GB" dirty="0" smtClean="0"/>
              <a:t/>
            </a:r>
            <a:br>
              <a:rPr lang="en-GB" dirty="0" smtClean="0"/>
            </a:br>
            <a:r>
              <a:rPr lang="en-GB" dirty="0" smtClean="0"/>
              <a:t>3. </a:t>
            </a:r>
            <a:r>
              <a:rPr lang="en-GB" dirty="0" err="1" smtClean="0"/>
              <a:t>K’th</a:t>
            </a:r>
            <a:r>
              <a:rPr lang="en-GB" dirty="0" smtClean="0"/>
              <a:t> Smallest/Largest Element in Unsorted Array</a:t>
            </a:r>
            <a:br>
              <a:rPr lang="en-GB" dirty="0" smtClean="0"/>
            </a:br>
            <a:endParaRPr lang="en-GB" dirty="0"/>
          </a:p>
        </p:txBody>
      </p:sp>
      <p:sp>
        <p:nvSpPr>
          <p:cNvPr id="101379" name="Content Placeholder 2"/>
          <p:cNvSpPr>
            <a:spLocks noGrp="1"/>
          </p:cNvSpPr>
          <p:nvPr>
            <p:ph idx="4294967295"/>
          </p:nvPr>
        </p:nvSpPr>
        <p:spPr/>
        <p:txBody>
          <a:bodyPr>
            <a:normAutofit lnSpcReduction="10000"/>
          </a:bodyPr>
          <a:lstStyle/>
          <a:p>
            <a:r>
              <a:rPr lang="en-GB" sz="2400" dirty="0" smtClean="0"/>
              <a:t>We can find </a:t>
            </a:r>
            <a:r>
              <a:rPr lang="en-GB" sz="2400" dirty="0" err="1" smtClean="0"/>
              <a:t>k’th</a:t>
            </a:r>
            <a:r>
              <a:rPr lang="en-GB" sz="2400" dirty="0" smtClean="0"/>
              <a:t> smallest element in time complexity better than O(N Log N). A simple </a:t>
            </a:r>
            <a:r>
              <a:rPr lang="en-GB" sz="2400" dirty="0" err="1" smtClean="0"/>
              <a:t>optomization</a:t>
            </a:r>
            <a:r>
              <a:rPr lang="en-GB" sz="2400" dirty="0" smtClean="0"/>
              <a:t> is to create a </a:t>
            </a:r>
            <a:r>
              <a:rPr lang="en-GB" sz="2400" dirty="0" smtClean="0">
                <a:hlinkClick r:id="rId2"/>
              </a:rPr>
              <a:t>Min Heap </a:t>
            </a:r>
            <a:r>
              <a:rPr lang="en-GB" sz="2400" dirty="0" smtClean="0"/>
              <a:t>of the given n elements and call </a:t>
            </a:r>
            <a:r>
              <a:rPr lang="en-GB" sz="2400" dirty="0" err="1" smtClean="0"/>
              <a:t>extractMin</a:t>
            </a:r>
            <a:r>
              <a:rPr lang="en-GB" sz="2400" dirty="0" smtClean="0"/>
              <a:t>() k times</a:t>
            </a:r>
            <a:r>
              <a:rPr lang="en-GB" sz="2400" dirty="0" smtClean="0"/>
              <a:t>.</a:t>
            </a:r>
          </a:p>
          <a:p>
            <a:r>
              <a:rPr lang="en-GB" sz="2400" dirty="0" smtClean="0"/>
              <a:t>Time complexity of this solution is O(n + </a:t>
            </a:r>
            <a:r>
              <a:rPr lang="en-GB" sz="2400" dirty="0" err="1" smtClean="0"/>
              <a:t>kLogn</a:t>
            </a:r>
            <a:r>
              <a:rPr lang="en-GB" sz="2400" dirty="0" smtClean="0"/>
              <a:t>).</a:t>
            </a:r>
          </a:p>
          <a:p>
            <a:endParaRPr lang="en-GB" sz="2400" dirty="0" smtClean="0"/>
          </a:p>
          <a:p>
            <a:r>
              <a:rPr lang="en-GB" sz="2400" b="1" i="1" dirty="0" smtClean="0"/>
              <a:t>Mean</a:t>
            </a:r>
            <a:r>
              <a:rPr lang="en-GB" sz="2400" i="1" dirty="0" smtClean="0"/>
              <a:t> of an array = (sum of all elements) / (number of elements</a:t>
            </a:r>
            <a:r>
              <a:rPr lang="en-GB" sz="2400" i="1" dirty="0" smtClean="0"/>
              <a:t>)</a:t>
            </a:r>
          </a:p>
          <a:p>
            <a:r>
              <a:rPr lang="en-GB" sz="2400" b="1" dirty="0" smtClean="0"/>
              <a:t>Median </a:t>
            </a:r>
            <a:r>
              <a:rPr lang="en-GB" sz="2400" dirty="0" smtClean="0"/>
              <a:t>of a sorted array of size n is defined as the middle element when n is odd and average of middle two elements when n is even.</a:t>
            </a:r>
            <a:br>
              <a:rPr lang="en-GB" sz="2400" dirty="0" smtClean="0"/>
            </a:br>
            <a:r>
              <a:rPr lang="en-GB" sz="2400" dirty="0" smtClean="0"/>
              <a:t>Since the array is not sorted here, we sort the array first, then apply above formula.</a:t>
            </a:r>
            <a:endParaRPr lang="en-US" sz="2400" dirty="0" smtClean="0"/>
          </a:p>
        </p:txBody>
      </p:sp>
      <p:sp>
        <p:nvSpPr>
          <p:cNvPr id="101380"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0E2F9CE8-EA21-4B0F-ACCB-AE9660CDDD6A}" type="slidenum">
              <a:rPr lang="en-US"/>
              <a:pPr algn="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idx="4294967295"/>
          </p:nvPr>
        </p:nvSpPr>
        <p:spPr>
          <a:xfrm>
            <a:off x="0" y="274638"/>
            <a:ext cx="9144000" cy="1143000"/>
          </a:xfrm>
        </p:spPr>
        <p:txBody>
          <a:bodyPr>
            <a:normAutofit fontScale="90000"/>
          </a:bodyPr>
          <a:lstStyle/>
          <a:p>
            <a:pPr algn="l" fontAlgn="base"/>
            <a:r>
              <a:rPr lang="en-GB" dirty="0" smtClean="0"/>
              <a:t/>
            </a:r>
            <a:br>
              <a:rPr lang="en-GB" dirty="0" smtClean="0"/>
            </a:br>
            <a:r>
              <a:rPr lang="en-GB" dirty="0" smtClean="0"/>
              <a:t>4. </a:t>
            </a:r>
            <a:r>
              <a:rPr lang="en-GB" dirty="0" smtClean="0"/>
              <a:t>Find k numbers with most occurrences in the given array</a:t>
            </a:r>
            <a:br>
              <a:rPr lang="en-GB" dirty="0" smtClean="0"/>
            </a:br>
            <a:r>
              <a:rPr lang="en-GB" dirty="0" smtClean="0"/>
              <a:t/>
            </a:r>
            <a:br>
              <a:rPr lang="en-GB" dirty="0" smtClean="0"/>
            </a:br>
            <a:endParaRPr lang="en-GB" dirty="0"/>
          </a:p>
        </p:txBody>
      </p:sp>
      <p:sp>
        <p:nvSpPr>
          <p:cNvPr id="101379" name="Content Placeholder 2"/>
          <p:cNvSpPr>
            <a:spLocks noGrp="1"/>
          </p:cNvSpPr>
          <p:nvPr>
            <p:ph idx="4294967295"/>
          </p:nvPr>
        </p:nvSpPr>
        <p:spPr/>
        <p:txBody>
          <a:bodyPr>
            <a:normAutofit/>
          </a:bodyPr>
          <a:lstStyle/>
          <a:p>
            <a:r>
              <a:rPr lang="en-GB" sz="2400" dirty="0" smtClean="0"/>
              <a:t>Create a </a:t>
            </a:r>
            <a:r>
              <a:rPr lang="en-GB" sz="2400" dirty="0" err="1" smtClean="0">
                <a:hlinkClick r:id="rId2"/>
              </a:rPr>
              <a:t>HashMap</a:t>
            </a:r>
            <a:r>
              <a:rPr lang="en-GB" sz="2400" dirty="0" smtClean="0"/>
              <a:t> to store element-frequency pair in the </a:t>
            </a:r>
            <a:r>
              <a:rPr lang="en-GB" sz="2400" dirty="0" err="1" smtClean="0"/>
              <a:t>HashMap</a:t>
            </a:r>
            <a:r>
              <a:rPr lang="en-GB" sz="2400" dirty="0" smtClean="0"/>
              <a:t>. </a:t>
            </a:r>
            <a:r>
              <a:rPr lang="en-GB" sz="2400" dirty="0" err="1" smtClean="0"/>
              <a:t>HashMap</a:t>
            </a:r>
            <a:r>
              <a:rPr lang="en-GB" sz="2400" dirty="0" smtClean="0"/>
              <a:t> is used to perform insertion and </a:t>
            </a:r>
            <a:r>
              <a:rPr lang="en-GB" sz="2400" dirty="0" err="1" smtClean="0"/>
              <a:t>updation</a:t>
            </a:r>
            <a:r>
              <a:rPr lang="en-GB" sz="2400" dirty="0" smtClean="0"/>
              <a:t> in constant time. Then use a priority queue to store the element-frequency pair (</a:t>
            </a:r>
            <a:r>
              <a:rPr lang="en-GB" sz="2400" dirty="0" smtClean="0">
                <a:hlinkClick r:id="rId3"/>
              </a:rPr>
              <a:t>Max-Heap</a:t>
            </a:r>
            <a:r>
              <a:rPr lang="en-GB" sz="2400" dirty="0" smtClean="0"/>
              <a:t>). This gives the element which has maximum frequency at the root of the Priority Queue. Remove the top or root of Priority Queue K times and print the element</a:t>
            </a:r>
            <a:endParaRPr lang="en-US" sz="2400" dirty="0" smtClean="0"/>
          </a:p>
        </p:txBody>
      </p:sp>
      <p:sp>
        <p:nvSpPr>
          <p:cNvPr id="101380"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0E2F9CE8-EA21-4B0F-ACCB-AE9660CDDD6A}" type="slidenum">
              <a:rPr lang="en-US"/>
              <a:pPr algn="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idx="4294967295"/>
          </p:nvPr>
        </p:nvSpPr>
        <p:spPr>
          <a:xfrm>
            <a:off x="685800" y="1066800"/>
            <a:ext cx="7772400" cy="1470025"/>
          </a:xfrm>
        </p:spPr>
        <p:txBody>
          <a:bodyPr/>
          <a:lstStyle/>
          <a:p>
            <a:pPr algn="ctr"/>
            <a:r>
              <a:rPr lang="en-US" sz="4800" b="1" smtClean="0"/>
              <a:t>Linked Lists</a:t>
            </a:r>
          </a:p>
        </p:txBody>
      </p:sp>
      <p:sp>
        <p:nvSpPr>
          <p:cNvPr id="9219" name="Rectangle 3"/>
          <p:cNvSpPr>
            <a:spLocks noGrp="1" noChangeArrowheads="1"/>
          </p:cNvSpPr>
          <p:nvPr>
            <p:ph type="subTitle" idx="4294967295"/>
          </p:nvPr>
        </p:nvSpPr>
        <p:spPr>
          <a:xfrm>
            <a:off x="1371600" y="3886200"/>
            <a:ext cx="6400800" cy="1752600"/>
          </a:xfrm>
        </p:spPr>
        <p:txBody>
          <a:bodyPr/>
          <a:lstStyle/>
          <a:p>
            <a:pPr marL="0" indent="0" algn="r" eaLnBrk="1" hangingPunct="1">
              <a:buFont typeface="Wingdings" pitchFamily="2" charset="2"/>
              <a:buNone/>
            </a:pPr>
            <a:r>
              <a:rPr lang="en-US" sz="3000" smtClean="0">
                <a:solidFill>
                  <a:srgbClr val="FF0066"/>
                </a:solidFill>
                <a:latin typeface="Comic Sans MS" pitchFamily="66" charset="0"/>
              </a:rPr>
              <a:t>[Module – 2]</a:t>
            </a:r>
          </a:p>
          <a:p>
            <a:pPr marL="0" indent="0" algn="ctr">
              <a:buFont typeface="Wingdings" pitchFamily="2" charset="2"/>
              <a:buNone/>
            </a:pPr>
            <a:endParaRPr lang="en-US" smtClean="0"/>
          </a:p>
        </p:txBody>
      </p:sp>
      <p:sp>
        <p:nvSpPr>
          <p:cNvPr id="9220" name="Text Box 4"/>
          <p:cNvSpPr txBox="1">
            <a:spLocks noChangeArrowheads="1"/>
          </p:cNvSpPr>
          <p:nvPr/>
        </p:nvSpPr>
        <p:spPr bwMode="auto">
          <a:xfrm>
            <a:off x="288925" y="5903913"/>
            <a:ext cx="8474075" cy="641350"/>
          </a:xfrm>
          <a:prstGeom prst="rect">
            <a:avLst/>
          </a:prstGeom>
          <a:noFill/>
          <a:ln w="9525">
            <a:noFill/>
            <a:miter lim="800000"/>
            <a:headEnd/>
            <a:tailEnd/>
          </a:ln>
        </p:spPr>
        <p:txBody>
          <a:bodyPr>
            <a:spAutoFit/>
          </a:bodyPr>
          <a:lstStyle/>
          <a:p>
            <a:pPr algn="ctr"/>
            <a:r>
              <a:rPr lang="en-US" sz="1800" b="1">
                <a:solidFill>
                  <a:srgbClr val="FF0066"/>
                </a:solidFill>
                <a:latin typeface="Arial" charset="0"/>
              </a:rPr>
              <a:t>WCE - SY (CSE) – CS 212: Data Structures and Files</a:t>
            </a:r>
          </a:p>
          <a:p>
            <a:pPr algn="ctr"/>
            <a:r>
              <a:rPr lang="en-US" sz="1800" b="1">
                <a:solidFill>
                  <a:srgbClr val="FF0066"/>
                </a:solidFill>
                <a:latin typeface="Arial" charset="0"/>
              </a:rPr>
              <a:t>Subject Teacher: Smriti Bhandari</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DBFCB543-02A8-44A9-884E-22187AD85D94}" type="slidenum">
              <a:rPr lang="en-US" smtClean="0">
                <a:latin typeface="Tahoma" charset="0"/>
              </a:rPr>
              <a:pPr/>
              <a:t>2</a:t>
            </a:fld>
            <a:endParaRPr lang="en-US" smtClean="0">
              <a:latin typeface="Tahoma" charset="0"/>
            </a:endParaRPr>
          </a:p>
        </p:txBody>
      </p:sp>
      <p:sp>
        <p:nvSpPr>
          <p:cNvPr id="22531" name="Rectangle 2"/>
          <p:cNvSpPr>
            <a:spLocks noGrp="1" noChangeArrowheads="1"/>
          </p:cNvSpPr>
          <p:nvPr>
            <p:ph type="title"/>
          </p:nvPr>
        </p:nvSpPr>
        <p:spPr/>
        <p:txBody>
          <a:bodyPr/>
          <a:lstStyle/>
          <a:p>
            <a:pPr eaLnBrk="1" hangingPunct="1"/>
            <a:r>
              <a:rPr lang="en-US" smtClean="0"/>
              <a:t>What is Data Structure?</a:t>
            </a:r>
          </a:p>
        </p:txBody>
      </p:sp>
      <p:sp>
        <p:nvSpPr>
          <p:cNvPr id="22532" name="Rectangle 3"/>
          <p:cNvSpPr>
            <a:spLocks noGrp="1" noChangeArrowheads="1"/>
          </p:cNvSpPr>
          <p:nvPr>
            <p:ph type="body" idx="1"/>
          </p:nvPr>
        </p:nvSpPr>
        <p:spPr/>
        <p:txBody>
          <a:bodyPr/>
          <a:lstStyle/>
          <a:p>
            <a:pPr eaLnBrk="1" hangingPunct="1">
              <a:lnSpc>
                <a:spcPct val="90000"/>
              </a:lnSpc>
            </a:pPr>
            <a:r>
              <a:rPr lang="en-US" smtClean="0">
                <a:solidFill>
                  <a:schemeClr val="hlink"/>
                </a:solidFill>
              </a:rPr>
              <a:t>Data structure</a:t>
            </a:r>
            <a:r>
              <a:rPr lang="en-US" b="1" i="1" smtClean="0"/>
              <a:t> </a:t>
            </a:r>
            <a:r>
              <a:rPr lang="en-US" smtClean="0"/>
              <a:t>is the way to store and organize data in order to facilitate access and modification</a:t>
            </a:r>
          </a:p>
          <a:p>
            <a:pPr eaLnBrk="1" hangingPunct="1">
              <a:lnSpc>
                <a:spcPct val="90000"/>
              </a:lnSpc>
            </a:pPr>
            <a:endParaRPr lang="en-US" smtClean="0"/>
          </a:p>
          <a:p>
            <a:pPr lvl="1" eaLnBrk="1" hangingPunct="1">
              <a:lnSpc>
                <a:spcPct val="90000"/>
              </a:lnSpc>
              <a:buFont typeface="Wingdings" pitchFamily="2" charset="2"/>
              <a:buNone/>
            </a:pPr>
            <a:r>
              <a:rPr lang="en-US" smtClean="0"/>
              <a:t>OR</a:t>
            </a:r>
          </a:p>
          <a:p>
            <a:pPr eaLnBrk="1" hangingPunct="1">
              <a:lnSpc>
                <a:spcPct val="90000"/>
              </a:lnSpc>
            </a:pPr>
            <a:endParaRPr lang="en-US" smtClean="0"/>
          </a:p>
          <a:p>
            <a:pPr eaLnBrk="1" hangingPunct="1">
              <a:lnSpc>
                <a:spcPct val="90000"/>
              </a:lnSpc>
            </a:pPr>
            <a:r>
              <a:rPr lang="en-US" smtClean="0"/>
              <a:t>The logical or mathematical model of a particular organization of data is called </a:t>
            </a:r>
            <a:r>
              <a:rPr lang="en-US" smtClean="0">
                <a:solidFill>
                  <a:schemeClr val="hlink"/>
                </a:solidFill>
              </a:rPr>
              <a:t>data structure</a:t>
            </a:r>
            <a:r>
              <a:rPr lang="en-US"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3"/>
          <p:cNvSpPr>
            <a:spLocks noGrp="1" noChangeArrowheads="1"/>
          </p:cNvSpPr>
          <p:nvPr>
            <p:ph type="sldNum" sz="quarter" idx="12"/>
          </p:nvPr>
        </p:nvSpPr>
        <p:spPr>
          <a:noFill/>
        </p:spPr>
        <p:txBody>
          <a:bodyPr/>
          <a:lstStyle/>
          <a:p>
            <a:fld id="{6368D7FB-B2F3-49DE-8CFD-6311F2BDBF35}" type="slidenum">
              <a:rPr lang="en-US" smtClean="0">
                <a:latin typeface="Tahoma" charset="0"/>
              </a:rPr>
              <a:pPr/>
              <a:t>20</a:t>
            </a:fld>
            <a:endParaRPr lang="en-US" smtClean="0">
              <a:latin typeface="Tahoma" charset="0"/>
            </a:endParaRPr>
          </a:p>
        </p:txBody>
      </p:sp>
      <p:sp>
        <p:nvSpPr>
          <p:cNvPr id="10243"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B296E928-2FE0-487D-A381-EEFCE6F56D03}" type="slidenum">
              <a:rPr lang="en-US"/>
              <a:pPr algn="r"/>
              <a:t>20</a:t>
            </a:fld>
            <a:endParaRPr lang="en-US"/>
          </a:p>
        </p:txBody>
      </p:sp>
      <p:sp>
        <p:nvSpPr>
          <p:cNvPr id="10244" name="Rectangle 2"/>
          <p:cNvSpPr>
            <a:spLocks noGrp="1" noChangeArrowheads="1"/>
          </p:cNvSpPr>
          <p:nvPr>
            <p:ph type="title"/>
          </p:nvPr>
        </p:nvSpPr>
        <p:spPr/>
        <p:txBody>
          <a:bodyPr/>
          <a:lstStyle/>
          <a:p>
            <a:pPr eaLnBrk="1" hangingPunct="1"/>
            <a:r>
              <a:rPr lang="en-US" smtClean="0"/>
              <a:t>What to Study?</a:t>
            </a:r>
          </a:p>
        </p:txBody>
      </p:sp>
      <p:sp>
        <p:nvSpPr>
          <p:cNvPr id="10245" name="Rectangle 3"/>
          <p:cNvSpPr>
            <a:spLocks noGrp="1" noChangeArrowheads="1"/>
          </p:cNvSpPr>
          <p:nvPr>
            <p:ph type="body" idx="1"/>
          </p:nvPr>
        </p:nvSpPr>
        <p:spPr/>
        <p:txBody>
          <a:bodyPr/>
          <a:lstStyle/>
          <a:p>
            <a:r>
              <a:rPr lang="en-US" sz="2800" smtClean="0"/>
              <a:t>Concept of linked organization</a:t>
            </a:r>
          </a:p>
          <a:p>
            <a:r>
              <a:rPr lang="en-US" sz="2800" smtClean="0"/>
              <a:t>Singly linked list </a:t>
            </a:r>
          </a:p>
          <a:p>
            <a:r>
              <a:rPr lang="en-US" sz="2800" smtClean="0"/>
              <a:t>Doubly linked list</a:t>
            </a:r>
          </a:p>
          <a:p>
            <a:r>
              <a:rPr lang="en-US" sz="2800" smtClean="0"/>
              <a:t>Circular linked list</a:t>
            </a:r>
          </a:p>
          <a:p>
            <a:r>
              <a:rPr lang="en-US" sz="2800" smtClean="0"/>
              <a:t>Operations </a:t>
            </a:r>
          </a:p>
          <a:p>
            <a:pPr lvl="1"/>
            <a:r>
              <a:rPr lang="en-US" sz="2400" smtClean="0"/>
              <a:t>Insertion, deletion, inversion, concatenation, Computation of length, traversal on linked list</a:t>
            </a:r>
          </a:p>
          <a:p>
            <a:r>
              <a:rPr lang="en-US" sz="2800" smtClean="0"/>
              <a:t>Representation &amp; manipulations of polynomials using linked lists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3"/>
          <p:cNvSpPr>
            <a:spLocks noGrp="1" noChangeArrowheads="1"/>
          </p:cNvSpPr>
          <p:nvPr>
            <p:ph type="sldNum" sz="quarter" idx="12"/>
          </p:nvPr>
        </p:nvSpPr>
        <p:spPr>
          <a:noFill/>
        </p:spPr>
        <p:txBody>
          <a:bodyPr/>
          <a:lstStyle/>
          <a:p>
            <a:fld id="{B4FDDC77-C0BF-4248-8EA2-6947459BD4A7}" type="slidenum">
              <a:rPr lang="en-US" smtClean="0">
                <a:latin typeface="Tahoma" charset="0"/>
              </a:rPr>
              <a:pPr/>
              <a:t>21</a:t>
            </a:fld>
            <a:endParaRPr lang="en-US" smtClean="0">
              <a:latin typeface="Tahoma" charset="0"/>
            </a:endParaRPr>
          </a:p>
        </p:txBody>
      </p:sp>
      <p:sp>
        <p:nvSpPr>
          <p:cNvPr id="12292" name="Rectangle 3"/>
          <p:cNvSpPr>
            <a:spLocks noGrp="1" noChangeArrowheads="1"/>
          </p:cNvSpPr>
          <p:nvPr>
            <p:ph type="body" idx="1"/>
          </p:nvPr>
        </p:nvSpPr>
        <p:spPr/>
        <p:txBody>
          <a:bodyPr/>
          <a:lstStyle/>
          <a:p>
            <a:r>
              <a:rPr lang="en-US" smtClean="0"/>
              <a:t>Ways to store the data</a:t>
            </a:r>
          </a:p>
          <a:p>
            <a:pPr lvl="1"/>
            <a:r>
              <a:rPr lang="en-US" smtClean="0"/>
              <a:t>Arrays</a:t>
            </a:r>
          </a:p>
          <a:p>
            <a:pPr lvl="1"/>
            <a:endParaRPr lang="en-US" smtClean="0"/>
          </a:p>
          <a:p>
            <a:pPr lvl="1"/>
            <a:r>
              <a:rPr lang="en-US" smtClean="0"/>
              <a:t>Linked Lists</a:t>
            </a:r>
          </a:p>
          <a:p>
            <a:pPr lvl="1"/>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3"/>
          <p:cNvSpPr>
            <a:spLocks noGrp="1" noChangeArrowheads="1"/>
          </p:cNvSpPr>
          <p:nvPr>
            <p:ph type="sldNum" sz="quarter" idx="12"/>
          </p:nvPr>
        </p:nvSpPr>
        <p:spPr>
          <a:noFill/>
        </p:spPr>
        <p:txBody>
          <a:bodyPr/>
          <a:lstStyle/>
          <a:p>
            <a:fld id="{7F84B8EF-3067-43F6-88F3-C655DC23F9CD}" type="slidenum">
              <a:rPr lang="en-US" smtClean="0">
                <a:latin typeface="Tahoma" charset="0"/>
              </a:rPr>
              <a:pPr/>
              <a:t>22</a:t>
            </a:fld>
            <a:endParaRPr lang="en-US" smtClean="0">
              <a:latin typeface="Tahoma" charset="0"/>
            </a:endParaRPr>
          </a:p>
        </p:txBody>
      </p:sp>
      <p:sp>
        <p:nvSpPr>
          <p:cNvPr id="13315" name="Rectangle 2"/>
          <p:cNvSpPr>
            <a:spLocks noGrp="1" noChangeArrowheads="1"/>
          </p:cNvSpPr>
          <p:nvPr>
            <p:ph type="title"/>
          </p:nvPr>
        </p:nvSpPr>
        <p:spPr/>
        <p:txBody>
          <a:bodyPr/>
          <a:lstStyle/>
          <a:p>
            <a:r>
              <a:rPr lang="en-US" smtClean="0"/>
              <a:t>Linked Lists</a:t>
            </a:r>
          </a:p>
        </p:txBody>
      </p:sp>
      <p:sp>
        <p:nvSpPr>
          <p:cNvPr id="13316" name="Rectangle 3"/>
          <p:cNvSpPr>
            <a:spLocks noGrp="1" noChangeArrowheads="1"/>
          </p:cNvSpPr>
          <p:nvPr>
            <p:ph type="body" idx="1"/>
          </p:nvPr>
        </p:nvSpPr>
        <p:spPr/>
        <p:txBody>
          <a:bodyPr/>
          <a:lstStyle/>
          <a:p>
            <a:r>
              <a:rPr lang="en-US" smtClean="0"/>
              <a:t>Linear collection of data elements called </a:t>
            </a:r>
            <a:r>
              <a:rPr lang="en-US" smtClean="0">
                <a:solidFill>
                  <a:schemeClr val="folHlink"/>
                </a:solidFill>
              </a:rPr>
              <a:t>nodes</a:t>
            </a:r>
            <a:r>
              <a:rPr lang="en-US" smtClean="0"/>
              <a:t>, where the linear order is given by means of </a:t>
            </a:r>
            <a:r>
              <a:rPr lang="en-US" smtClean="0">
                <a:solidFill>
                  <a:schemeClr val="folHlink"/>
                </a:solidFill>
              </a:rPr>
              <a:t>pointers</a:t>
            </a:r>
          </a:p>
          <a:p>
            <a:endParaRPr lang="en-US" smtClean="0"/>
          </a:p>
          <a:p>
            <a:r>
              <a:rPr lang="en-US" smtClean="0"/>
              <a:t>Each node is divided into two parts:</a:t>
            </a:r>
          </a:p>
          <a:p>
            <a:pPr lvl="1"/>
            <a:r>
              <a:rPr lang="en-US" smtClean="0"/>
              <a:t>Part 1 : contains information / data</a:t>
            </a:r>
          </a:p>
          <a:p>
            <a:pPr lvl="1"/>
            <a:r>
              <a:rPr lang="en-US" smtClean="0"/>
              <a:t>Part 2 : called link field, contains address of the next node in the list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3"/>
          <p:cNvSpPr>
            <a:spLocks noGrp="1" noChangeArrowheads="1"/>
          </p:cNvSpPr>
          <p:nvPr>
            <p:ph type="sldNum" sz="quarter" idx="12"/>
          </p:nvPr>
        </p:nvSpPr>
        <p:spPr>
          <a:noFill/>
        </p:spPr>
        <p:txBody>
          <a:bodyPr/>
          <a:lstStyle/>
          <a:p>
            <a:fld id="{87AB6BCF-41FC-48D8-B10D-98F826DF4DAD}" type="slidenum">
              <a:rPr lang="en-US" smtClean="0">
                <a:latin typeface="Tahoma" charset="0"/>
              </a:rPr>
              <a:pPr/>
              <a:t>23</a:t>
            </a:fld>
            <a:endParaRPr lang="en-US" smtClean="0">
              <a:latin typeface="Tahoma" charset="0"/>
            </a:endParaRPr>
          </a:p>
        </p:txBody>
      </p:sp>
      <p:sp>
        <p:nvSpPr>
          <p:cNvPr id="15363" name="Rectangle 2"/>
          <p:cNvSpPr>
            <a:spLocks noGrp="1" noChangeArrowheads="1"/>
          </p:cNvSpPr>
          <p:nvPr>
            <p:ph type="title"/>
          </p:nvPr>
        </p:nvSpPr>
        <p:spPr/>
        <p:txBody>
          <a:bodyPr/>
          <a:lstStyle/>
          <a:p>
            <a:r>
              <a:rPr lang="en-US" smtClean="0"/>
              <a:t>Implementation of Linked Lists</a:t>
            </a:r>
          </a:p>
        </p:txBody>
      </p:sp>
      <p:sp>
        <p:nvSpPr>
          <p:cNvPr id="15364" name="Rectangle 3"/>
          <p:cNvSpPr>
            <a:spLocks noGrp="1" noChangeArrowheads="1"/>
          </p:cNvSpPr>
          <p:nvPr>
            <p:ph type="body" idx="1"/>
          </p:nvPr>
        </p:nvSpPr>
        <p:spPr/>
        <p:txBody>
          <a:bodyPr/>
          <a:lstStyle/>
          <a:p>
            <a:r>
              <a:rPr lang="en-US" smtClean="0"/>
              <a:t>Static Implementation </a:t>
            </a:r>
          </a:p>
          <a:p>
            <a:pPr lvl="1"/>
            <a:r>
              <a:rPr lang="en-US" smtClean="0"/>
              <a:t>Using Parallel arrays</a:t>
            </a:r>
          </a:p>
          <a:p>
            <a:pPr lvl="1"/>
            <a:r>
              <a:rPr lang="en-US" smtClean="0"/>
              <a:t>Using Array of Structures</a:t>
            </a:r>
          </a:p>
          <a:p>
            <a:pPr lvl="1"/>
            <a:endParaRPr lang="en-US" smtClean="0"/>
          </a:p>
          <a:p>
            <a:r>
              <a:rPr lang="en-US" smtClean="0"/>
              <a:t>Dynamic Implementation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3"/>
          <p:cNvSpPr>
            <a:spLocks noGrp="1" noChangeArrowheads="1"/>
          </p:cNvSpPr>
          <p:nvPr>
            <p:ph type="sldNum" sz="quarter" idx="12"/>
          </p:nvPr>
        </p:nvSpPr>
        <p:spPr>
          <a:noFill/>
        </p:spPr>
        <p:txBody>
          <a:bodyPr/>
          <a:lstStyle/>
          <a:p>
            <a:fld id="{F7EAFEEA-7193-4AD7-8977-34F67B3776E7}" type="slidenum">
              <a:rPr lang="en-US" smtClean="0">
                <a:latin typeface="Tahoma" charset="0"/>
              </a:rPr>
              <a:pPr/>
              <a:t>24</a:t>
            </a:fld>
            <a:endParaRPr lang="en-US" smtClean="0">
              <a:latin typeface="Tahoma" charset="0"/>
            </a:endParaRPr>
          </a:p>
        </p:txBody>
      </p:sp>
      <p:sp>
        <p:nvSpPr>
          <p:cNvPr id="16387" name="Rectangle 2"/>
          <p:cNvSpPr>
            <a:spLocks noGrp="1" noChangeArrowheads="1"/>
          </p:cNvSpPr>
          <p:nvPr>
            <p:ph type="title"/>
          </p:nvPr>
        </p:nvSpPr>
        <p:spPr/>
        <p:txBody>
          <a:bodyPr/>
          <a:lstStyle/>
          <a:p>
            <a:r>
              <a:rPr lang="en-US" sz="4000" smtClean="0"/>
              <a:t>Static Implementation Using Parallel Arrays</a:t>
            </a:r>
          </a:p>
        </p:txBody>
      </p:sp>
      <p:sp>
        <p:nvSpPr>
          <p:cNvPr id="16388" name="Rectangle 3"/>
          <p:cNvSpPr>
            <a:spLocks noGrp="1" noChangeArrowheads="1"/>
          </p:cNvSpPr>
          <p:nvPr>
            <p:ph type="body" sz="half" idx="1"/>
          </p:nvPr>
        </p:nvSpPr>
        <p:spPr>
          <a:xfrm>
            <a:off x="279400" y="1638300"/>
            <a:ext cx="4102100" cy="4494213"/>
          </a:xfrm>
        </p:spPr>
        <p:txBody>
          <a:bodyPr/>
          <a:lstStyle/>
          <a:p>
            <a:pPr>
              <a:lnSpc>
                <a:spcPct val="90000"/>
              </a:lnSpc>
            </a:pPr>
            <a:r>
              <a:rPr lang="en-US" sz="2400" smtClean="0"/>
              <a:t>Easiest way of implementation</a:t>
            </a:r>
          </a:p>
          <a:p>
            <a:pPr>
              <a:lnSpc>
                <a:spcPct val="90000"/>
              </a:lnSpc>
            </a:pPr>
            <a:r>
              <a:rPr lang="en-US" sz="2400" smtClean="0"/>
              <a:t>Start=9 </a:t>
            </a:r>
            <a:r>
              <a:rPr lang="en-US" sz="2400" smtClean="0">
                <a:sym typeface="Wingdings" pitchFamily="2" charset="2"/>
              </a:rPr>
              <a:t>        info[9]=‘S’ (first node)</a:t>
            </a:r>
          </a:p>
          <a:p>
            <a:pPr>
              <a:lnSpc>
                <a:spcPct val="90000"/>
              </a:lnSpc>
            </a:pPr>
            <a:r>
              <a:rPr lang="en-US" sz="2400" smtClean="0">
                <a:sym typeface="Wingdings" pitchFamily="2" charset="2"/>
              </a:rPr>
              <a:t>Successor[9]=6  info[6]=‘O’ (second node)</a:t>
            </a:r>
          </a:p>
          <a:p>
            <a:pPr>
              <a:lnSpc>
                <a:spcPct val="90000"/>
              </a:lnSpc>
            </a:pPr>
            <a:r>
              <a:rPr lang="en-US" sz="2400" smtClean="0">
                <a:sym typeface="Wingdings" pitchFamily="2" charset="2"/>
              </a:rPr>
              <a:t>Successor[6]=5  info[5]=‘N’ (third node)</a:t>
            </a:r>
          </a:p>
          <a:p>
            <a:pPr>
              <a:lnSpc>
                <a:spcPct val="90000"/>
              </a:lnSpc>
            </a:pPr>
            <a:r>
              <a:rPr lang="en-US" sz="2400" smtClean="0">
                <a:sym typeface="Wingdings" pitchFamily="2" charset="2"/>
              </a:rPr>
              <a:t>Successor[5]=2  info[2]=‘G’ (fourth node)</a:t>
            </a:r>
          </a:p>
          <a:p>
            <a:pPr>
              <a:lnSpc>
                <a:spcPct val="90000"/>
              </a:lnSpc>
            </a:pPr>
            <a:r>
              <a:rPr lang="en-US" sz="2400" smtClean="0">
                <a:sym typeface="Wingdings" pitchFamily="2" charset="2"/>
              </a:rPr>
              <a:t>Successor[2]=-1  illegal index value  end of list</a:t>
            </a:r>
            <a:endParaRPr lang="en-US" sz="2400" smtClean="0"/>
          </a:p>
        </p:txBody>
      </p:sp>
      <p:graphicFrame>
        <p:nvGraphicFramePr>
          <p:cNvPr id="184591" name="Group 271"/>
          <p:cNvGraphicFramePr>
            <a:graphicFrameLocks noGrp="1"/>
          </p:cNvGraphicFramePr>
          <p:nvPr>
            <p:ph sz="half" idx="2"/>
          </p:nvPr>
        </p:nvGraphicFramePr>
        <p:xfrm>
          <a:off x="5540375" y="1638300"/>
          <a:ext cx="3435350" cy="4595813"/>
        </p:xfrm>
        <a:graphic>
          <a:graphicData uri="http://schemas.openxmlformats.org/drawingml/2006/table">
            <a:tbl>
              <a:tblPr/>
              <a:tblGrid>
                <a:gridCol w="828675"/>
                <a:gridCol w="703263"/>
                <a:gridCol w="531812"/>
                <a:gridCol w="1371600"/>
              </a:tblGrid>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Index</a:t>
                      </a:r>
                    </a:p>
                  </a:txBody>
                  <a:tcPr horzOverflow="overflow">
                    <a:lnL cap="flat">
                      <a:noFill/>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Info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Successor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0</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1</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2</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068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3</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4</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5</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6</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7</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7525">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8</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64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9</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Tahoma" charset="0"/>
                        </a:rPr>
                        <a:t>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16462" name="Text Box 268"/>
          <p:cNvSpPr txBox="1">
            <a:spLocks noChangeArrowheads="1"/>
          </p:cNvSpPr>
          <p:nvPr/>
        </p:nvSpPr>
        <p:spPr bwMode="auto">
          <a:xfrm>
            <a:off x="4448175" y="4075113"/>
            <a:ext cx="731838" cy="406400"/>
          </a:xfrm>
          <a:prstGeom prst="rect">
            <a:avLst/>
          </a:prstGeom>
          <a:noFill/>
          <a:ln w="9525">
            <a:solidFill>
              <a:schemeClr val="tx1"/>
            </a:solidFill>
            <a:miter lim="800000"/>
            <a:headEnd/>
            <a:tailEnd/>
          </a:ln>
        </p:spPr>
        <p:txBody>
          <a:bodyPr wrap="none">
            <a:spAutoFit/>
          </a:bodyPr>
          <a:lstStyle/>
          <a:p>
            <a:r>
              <a:rPr lang="en-US" sz="2000"/>
              <a:t>Start</a:t>
            </a:r>
          </a:p>
        </p:txBody>
      </p:sp>
      <p:sp>
        <p:nvSpPr>
          <p:cNvPr id="16463" name="Line 269"/>
          <p:cNvSpPr>
            <a:spLocks noChangeShapeType="1"/>
          </p:cNvSpPr>
          <p:nvPr/>
        </p:nvSpPr>
        <p:spPr bwMode="auto">
          <a:xfrm>
            <a:off x="4722813" y="4495800"/>
            <a:ext cx="855662" cy="1477963"/>
          </a:xfrm>
          <a:prstGeom prst="line">
            <a:avLst/>
          </a:prstGeom>
          <a:noFill/>
          <a:ln w="9525">
            <a:solidFill>
              <a:schemeClr val="tx1"/>
            </a:solidFill>
            <a:miter lim="800000"/>
            <a:headEnd/>
            <a:tailEnd type="triangle" w="med" len="med"/>
          </a:ln>
        </p:spPr>
        <p:txBody>
          <a:bodyPr wrap="none"/>
          <a:lstStyle/>
          <a:p>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3"/>
          <p:cNvSpPr>
            <a:spLocks noGrp="1" noChangeArrowheads="1"/>
          </p:cNvSpPr>
          <p:nvPr>
            <p:ph type="sldNum" sz="quarter" idx="12"/>
          </p:nvPr>
        </p:nvSpPr>
        <p:spPr>
          <a:noFill/>
        </p:spPr>
        <p:txBody>
          <a:bodyPr/>
          <a:lstStyle/>
          <a:p>
            <a:fld id="{55E827F9-F7D4-4ACE-A0D6-A59DD5BA7494}" type="slidenum">
              <a:rPr lang="en-US" smtClean="0">
                <a:latin typeface="Tahoma" charset="0"/>
              </a:rPr>
              <a:pPr/>
              <a:t>25</a:t>
            </a:fld>
            <a:endParaRPr lang="en-US" smtClean="0">
              <a:latin typeface="Tahoma" charset="0"/>
            </a:endParaRPr>
          </a:p>
        </p:txBody>
      </p:sp>
      <p:sp>
        <p:nvSpPr>
          <p:cNvPr id="17411" name="Rectangle 2"/>
          <p:cNvSpPr>
            <a:spLocks noGrp="1" noChangeArrowheads="1"/>
          </p:cNvSpPr>
          <p:nvPr>
            <p:ph type="title"/>
          </p:nvPr>
        </p:nvSpPr>
        <p:spPr/>
        <p:txBody>
          <a:bodyPr/>
          <a:lstStyle/>
          <a:p>
            <a:r>
              <a:rPr lang="en-US" sz="4000" smtClean="0"/>
              <a:t>Static Implementation Using Array of Structures</a:t>
            </a:r>
          </a:p>
        </p:txBody>
      </p:sp>
      <p:sp>
        <p:nvSpPr>
          <p:cNvPr id="17412" name="Rectangle 3"/>
          <p:cNvSpPr>
            <a:spLocks noGrp="1" noChangeArrowheads="1"/>
          </p:cNvSpPr>
          <p:nvPr>
            <p:ph type="body" idx="1"/>
          </p:nvPr>
        </p:nvSpPr>
        <p:spPr>
          <a:xfrm>
            <a:off x="596900" y="1638300"/>
            <a:ext cx="8547100" cy="4799013"/>
          </a:xfrm>
        </p:spPr>
        <p:txBody>
          <a:bodyPr/>
          <a:lstStyle/>
          <a:p>
            <a:pPr>
              <a:lnSpc>
                <a:spcPct val="90000"/>
              </a:lnSpc>
              <a:buFont typeface="Wingdings" pitchFamily="2" charset="2"/>
              <a:buNone/>
            </a:pPr>
            <a:r>
              <a:rPr lang="en-US" smtClean="0"/>
              <a:t>	</a:t>
            </a:r>
            <a:r>
              <a:rPr lang="en-US" smtClean="0">
                <a:solidFill>
                  <a:schemeClr val="folHlink"/>
                </a:solidFill>
              </a:rPr>
              <a:t># define MAXNODES 100</a:t>
            </a:r>
          </a:p>
          <a:p>
            <a:pPr>
              <a:lnSpc>
                <a:spcPct val="90000"/>
              </a:lnSpc>
              <a:buFont typeface="Wingdings" pitchFamily="2" charset="2"/>
              <a:buNone/>
            </a:pPr>
            <a:r>
              <a:rPr lang="en-US" smtClean="0">
                <a:solidFill>
                  <a:schemeClr val="folHlink"/>
                </a:solidFill>
              </a:rPr>
              <a:t>   struct nodetype</a:t>
            </a:r>
          </a:p>
          <a:p>
            <a:pPr>
              <a:lnSpc>
                <a:spcPct val="90000"/>
              </a:lnSpc>
              <a:buFont typeface="Wingdings" pitchFamily="2" charset="2"/>
              <a:buNone/>
            </a:pPr>
            <a:r>
              <a:rPr lang="en-US" smtClean="0">
                <a:solidFill>
                  <a:schemeClr val="folHlink"/>
                </a:solidFill>
              </a:rPr>
              <a:t>   {</a:t>
            </a:r>
          </a:p>
          <a:p>
            <a:pPr>
              <a:lnSpc>
                <a:spcPct val="90000"/>
              </a:lnSpc>
              <a:buFont typeface="Wingdings" pitchFamily="2" charset="2"/>
              <a:buNone/>
            </a:pPr>
            <a:r>
              <a:rPr lang="en-US" smtClean="0">
                <a:solidFill>
                  <a:schemeClr val="folHlink"/>
                </a:solidFill>
              </a:rPr>
              <a:t>      int info;	/* Information field of node */</a:t>
            </a:r>
          </a:p>
          <a:p>
            <a:pPr>
              <a:lnSpc>
                <a:spcPct val="90000"/>
              </a:lnSpc>
              <a:buFont typeface="Wingdings" pitchFamily="2" charset="2"/>
              <a:buNone/>
            </a:pPr>
            <a:r>
              <a:rPr lang="en-US" smtClean="0">
                <a:solidFill>
                  <a:schemeClr val="folHlink"/>
                </a:solidFill>
              </a:rPr>
              <a:t>      int next;	/* Pointer to its successor */</a:t>
            </a:r>
          </a:p>
          <a:p>
            <a:pPr>
              <a:lnSpc>
                <a:spcPct val="90000"/>
              </a:lnSpc>
              <a:buFont typeface="Wingdings" pitchFamily="2" charset="2"/>
              <a:buNone/>
            </a:pPr>
            <a:r>
              <a:rPr lang="en-US" smtClean="0">
                <a:solidFill>
                  <a:schemeClr val="folHlink"/>
                </a:solidFill>
              </a:rPr>
              <a:t>   }</a:t>
            </a:r>
          </a:p>
          <a:p>
            <a:pPr>
              <a:lnSpc>
                <a:spcPct val="90000"/>
              </a:lnSpc>
              <a:buFont typeface="Wingdings" pitchFamily="2" charset="2"/>
              <a:buNone/>
            </a:pPr>
            <a:r>
              <a:rPr lang="en-US" smtClean="0">
                <a:solidFill>
                  <a:schemeClr val="folHlink"/>
                </a:solidFill>
              </a:rPr>
              <a:t>   struct nodetype node[maxnodes];</a:t>
            </a:r>
          </a:p>
          <a:p>
            <a:pPr>
              <a:lnSpc>
                <a:spcPct val="90000"/>
              </a:lnSpc>
              <a:buFont typeface="Wingdings" pitchFamily="2" charset="2"/>
              <a:buNone/>
            </a:pPr>
            <a:endParaRPr lang="en-US" smtClean="0"/>
          </a:p>
          <a:p>
            <a:pPr>
              <a:lnSpc>
                <a:spcPct val="90000"/>
              </a:lnSpc>
              <a:buFont typeface="Wingdings" pitchFamily="2" charset="2"/>
              <a:buNone/>
            </a:pPr>
            <a:r>
              <a:rPr lang="en-US" sz="2400" smtClean="0"/>
              <a:t>	[Note: next node is represented by an array index]</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3"/>
          <p:cNvSpPr>
            <a:spLocks noGrp="1" noChangeArrowheads="1"/>
          </p:cNvSpPr>
          <p:nvPr>
            <p:ph type="sldNum" sz="quarter" idx="12"/>
          </p:nvPr>
        </p:nvSpPr>
        <p:spPr>
          <a:noFill/>
        </p:spPr>
        <p:txBody>
          <a:bodyPr/>
          <a:lstStyle/>
          <a:p>
            <a:fld id="{A13A47C5-4164-4DF9-B13A-ABF01A4BDAD3}" type="slidenum">
              <a:rPr lang="en-US" smtClean="0">
                <a:latin typeface="Tahoma" charset="0"/>
              </a:rPr>
              <a:pPr/>
              <a:t>26</a:t>
            </a:fld>
            <a:endParaRPr lang="en-US" smtClean="0">
              <a:latin typeface="Tahoma" charset="0"/>
            </a:endParaRPr>
          </a:p>
        </p:txBody>
      </p:sp>
      <p:sp>
        <p:nvSpPr>
          <p:cNvPr id="19459" name="Rectangle 2"/>
          <p:cNvSpPr>
            <a:spLocks noGrp="1" noChangeArrowheads="1"/>
          </p:cNvSpPr>
          <p:nvPr>
            <p:ph type="title"/>
          </p:nvPr>
        </p:nvSpPr>
        <p:spPr/>
        <p:txBody>
          <a:bodyPr/>
          <a:lstStyle/>
          <a:p>
            <a:r>
              <a:rPr lang="en-US" smtClean="0"/>
              <a:t>Linked List</a:t>
            </a:r>
          </a:p>
        </p:txBody>
      </p:sp>
      <p:sp>
        <p:nvSpPr>
          <p:cNvPr id="19460" name="Rectangle 3"/>
          <p:cNvSpPr>
            <a:spLocks noGrp="1" noChangeArrowheads="1"/>
          </p:cNvSpPr>
          <p:nvPr>
            <p:ph type="body" idx="1"/>
          </p:nvPr>
        </p:nvSpPr>
        <p:spPr/>
        <p:txBody>
          <a:bodyPr/>
          <a:lstStyle/>
          <a:p>
            <a:r>
              <a:rPr lang="en-US" smtClean="0"/>
              <a:t>A linear data structure to store data elements</a:t>
            </a:r>
          </a:p>
          <a:p>
            <a:r>
              <a:rPr lang="en-US" smtClean="0"/>
              <a:t>Each node contains two parts:</a:t>
            </a:r>
          </a:p>
          <a:p>
            <a:pPr lvl="1"/>
            <a:r>
              <a:rPr lang="en-US" smtClean="0"/>
              <a:t>Part 1: contains information / data</a:t>
            </a:r>
          </a:p>
          <a:p>
            <a:pPr lvl="1"/>
            <a:r>
              <a:rPr lang="en-US" smtClean="0"/>
              <a:t>Part 2: contains the address of the next node</a:t>
            </a:r>
          </a:p>
          <a:p>
            <a:pPr lvl="1">
              <a:buFont typeface="Wingdings" pitchFamily="2" charset="2"/>
              <a:buNone/>
            </a:pPr>
            <a:r>
              <a:rPr lang="en-US" smtClean="0"/>
              <a:t> 			 (pointer / link)</a:t>
            </a:r>
          </a:p>
          <a:p>
            <a:r>
              <a:rPr lang="en-US" smtClean="0"/>
              <a:t>Elements that are logically adjacent need not be physically adjacent in the memory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3"/>
          <p:cNvSpPr>
            <a:spLocks noGrp="1" noChangeArrowheads="1"/>
          </p:cNvSpPr>
          <p:nvPr>
            <p:ph type="sldNum" sz="quarter" idx="12"/>
          </p:nvPr>
        </p:nvSpPr>
        <p:spPr>
          <a:noFill/>
        </p:spPr>
        <p:txBody>
          <a:bodyPr/>
          <a:lstStyle/>
          <a:p>
            <a:fld id="{0E5B1D97-9629-4064-818D-E3E41BEC23BB}" type="slidenum">
              <a:rPr lang="en-US" smtClean="0">
                <a:latin typeface="Tahoma" charset="0"/>
              </a:rPr>
              <a:pPr/>
              <a:t>27</a:t>
            </a:fld>
            <a:endParaRPr lang="en-US" smtClean="0">
              <a:latin typeface="Tahoma" charset="0"/>
            </a:endParaRPr>
          </a:p>
        </p:txBody>
      </p:sp>
      <p:sp>
        <p:nvSpPr>
          <p:cNvPr id="21507" name="Rectangle 2"/>
          <p:cNvSpPr>
            <a:spLocks noGrp="1" noChangeArrowheads="1"/>
          </p:cNvSpPr>
          <p:nvPr>
            <p:ph type="title"/>
          </p:nvPr>
        </p:nvSpPr>
        <p:spPr/>
        <p:txBody>
          <a:bodyPr/>
          <a:lstStyle/>
          <a:p>
            <a:r>
              <a:rPr lang="en-US" smtClean="0"/>
              <a:t>Linked List</a:t>
            </a:r>
          </a:p>
        </p:txBody>
      </p:sp>
      <p:sp>
        <p:nvSpPr>
          <p:cNvPr id="21508" name="Rectangle 3"/>
          <p:cNvSpPr>
            <a:spLocks noGrp="1" noChangeArrowheads="1"/>
          </p:cNvSpPr>
          <p:nvPr>
            <p:ph type="body" idx="1"/>
          </p:nvPr>
        </p:nvSpPr>
        <p:spPr/>
        <p:txBody>
          <a:bodyPr/>
          <a:lstStyle/>
          <a:p>
            <a:r>
              <a:rPr lang="en-US" smtClean="0"/>
              <a:t>Basic Operations</a:t>
            </a:r>
          </a:p>
          <a:p>
            <a:pPr lvl="1"/>
            <a:r>
              <a:rPr lang="en-US" smtClean="0"/>
              <a:t>Insertion / addition</a:t>
            </a:r>
          </a:p>
          <a:p>
            <a:pPr lvl="1"/>
            <a:r>
              <a:rPr lang="en-US" smtClean="0"/>
              <a:t>Deletion</a:t>
            </a:r>
          </a:p>
          <a:p>
            <a:pPr lvl="1"/>
            <a:r>
              <a:rPr lang="en-US" smtClean="0"/>
              <a:t>Retrieval</a:t>
            </a:r>
          </a:p>
          <a:p>
            <a:pPr lvl="1"/>
            <a:r>
              <a:rPr lang="en-US" smtClean="0"/>
              <a:t>Traversal</a:t>
            </a:r>
          </a:p>
          <a:p>
            <a:pPr lvl="1"/>
            <a:r>
              <a:rPr lang="en-US" smtClean="0"/>
              <a:t>Reverse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3"/>
          <p:cNvSpPr>
            <a:spLocks noGrp="1" noChangeArrowheads="1"/>
          </p:cNvSpPr>
          <p:nvPr>
            <p:ph type="sldNum" sz="quarter" idx="12"/>
          </p:nvPr>
        </p:nvSpPr>
        <p:spPr>
          <a:noFill/>
        </p:spPr>
        <p:txBody>
          <a:bodyPr/>
          <a:lstStyle/>
          <a:p>
            <a:fld id="{4E0CA1ED-E976-430D-894E-10CB16C1C6A5}" type="slidenum">
              <a:rPr lang="en-US" smtClean="0">
                <a:latin typeface="Tahoma" charset="0"/>
              </a:rPr>
              <a:pPr/>
              <a:t>28</a:t>
            </a:fld>
            <a:endParaRPr lang="en-US" smtClean="0">
              <a:latin typeface="Tahoma" charset="0"/>
            </a:endParaRPr>
          </a:p>
        </p:txBody>
      </p:sp>
      <p:sp>
        <p:nvSpPr>
          <p:cNvPr id="23555" name="Rectangle 2"/>
          <p:cNvSpPr>
            <a:spLocks noGrp="1" noChangeArrowheads="1"/>
          </p:cNvSpPr>
          <p:nvPr>
            <p:ph type="title"/>
          </p:nvPr>
        </p:nvSpPr>
        <p:spPr/>
        <p:txBody>
          <a:bodyPr/>
          <a:lstStyle/>
          <a:p>
            <a:r>
              <a:rPr lang="en-US" smtClean="0"/>
              <a:t>Algorithm – Insert List Node</a:t>
            </a:r>
          </a:p>
        </p:txBody>
      </p:sp>
      <p:sp>
        <p:nvSpPr>
          <p:cNvPr id="23556" name="Rectangle 3"/>
          <p:cNvSpPr>
            <a:spLocks noGrp="1" noChangeArrowheads="1"/>
          </p:cNvSpPr>
          <p:nvPr>
            <p:ph type="body" idx="1"/>
          </p:nvPr>
        </p:nvSpPr>
        <p:spPr>
          <a:xfrm>
            <a:off x="596900" y="1638300"/>
            <a:ext cx="8358188" cy="4965700"/>
          </a:xfrm>
          <a:solidFill>
            <a:srgbClr val="DDDDDD"/>
          </a:solidFill>
        </p:spPr>
        <p:txBody>
          <a:bodyPr/>
          <a:lstStyle/>
          <a:p>
            <a:pPr>
              <a:lnSpc>
                <a:spcPct val="80000"/>
              </a:lnSpc>
              <a:buFont typeface="Wingdings" pitchFamily="2" charset="2"/>
              <a:buNone/>
            </a:pPr>
            <a:r>
              <a:rPr lang="en-US" sz="1800" smtClean="0">
                <a:solidFill>
                  <a:schemeClr val="folHlink"/>
                </a:solidFill>
              </a:rPr>
              <a:t>Algorithm insertNode (start, pPre, dataIn)</a:t>
            </a:r>
          </a:p>
          <a:p>
            <a:pPr>
              <a:lnSpc>
                <a:spcPct val="80000"/>
              </a:lnSpc>
              <a:buFont typeface="Wingdings" pitchFamily="2" charset="2"/>
              <a:buNone/>
            </a:pPr>
            <a:r>
              <a:rPr lang="en-US" sz="1400" smtClean="0">
                <a:solidFill>
                  <a:srgbClr val="6F676A"/>
                </a:solidFill>
              </a:rPr>
              <a:t>Insert data into a new node in the list</a:t>
            </a:r>
          </a:p>
          <a:p>
            <a:pPr>
              <a:lnSpc>
                <a:spcPct val="80000"/>
              </a:lnSpc>
              <a:buFont typeface="Wingdings" pitchFamily="2" charset="2"/>
              <a:buNone/>
            </a:pPr>
            <a:r>
              <a:rPr lang="en-US" sz="1400" smtClean="0">
                <a:solidFill>
                  <a:srgbClr val="6F676A"/>
                </a:solidFill>
              </a:rPr>
              <a:t>	pPre is pointer to data’s logical predecessor</a:t>
            </a:r>
          </a:p>
          <a:p>
            <a:pPr>
              <a:lnSpc>
                <a:spcPct val="80000"/>
              </a:lnSpc>
              <a:buFont typeface="Wingdings" pitchFamily="2" charset="2"/>
              <a:buNone/>
            </a:pPr>
            <a:r>
              <a:rPr lang="en-US" sz="1400" smtClean="0">
                <a:solidFill>
                  <a:srgbClr val="6F676A"/>
                </a:solidFill>
              </a:rPr>
              <a:t>	dataIn contains data to be inserted</a:t>
            </a:r>
          </a:p>
          <a:p>
            <a:pPr>
              <a:lnSpc>
                <a:spcPct val="80000"/>
              </a:lnSpc>
              <a:buFont typeface="Wingdings" pitchFamily="2" charset="2"/>
              <a:buNone/>
            </a:pPr>
            <a:r>
              <a:rPr lang="en-US" sz="1800" smtClean="0">
                <a:solidFill>
                  <a:srgbClr val="6F676A"/>
                </a:solidFill>
              </a:rPr>
              <a:t>	</a:t>
            </a:r>
            <a:r>
              <a:rPr lang="en-US" sz="1800" smtClean="0"/>
              <a:t>allocate (pNew)</a:t>
            </a:r>
          </a:p>
          <a:p>
            <a:pPr>
              <a:lnSpc>
                <a:spcPct val="80000"/>
              </a:lnSpc>
              <a:buFont typeface="Wingdings" pitchFamily="2" charset="2"/>
              <a:buNone/>
            </a:pPr>
            <a:r>
              <a:rPr lang="en-US" sz="1800" smtClean="0"/>
              <a:t>	set pNew data to dataIn</a:t>
            </a:r>
          </a:p>
          <a:p>
            <a:pPr>
              <a:lnSpc>
                <a:spcPct val="80000"/>
              </a:lnSpc>
              <a:buFont typeface="Wingdings" pitchFamily="2" charset="2"/>
              <a:buNone/>
            </a:pPr>
            <a:r>
              <a:rPr lang="en-US" sz="1800" smtClean="0"/>
              <a:t>	if (pPre NULL)</a:t>
            </a:r>
          </a:p>
          <a:p>
            <a:pPr>
              <a:lnSpc>
                <a:spcPct val="80000"/>
              </a:lnSpc>
              <a:buFont typeface="Wingdings" pitchFamily="2" charset="2"/>
              <a:buNone/>
            </a:pPr>
            <a:r>
              <a:rPr lang="en-US" sz="1800" smtClean="0"/>
              <a:t>	</a:t>
            </a:r>
            <a:r>
              <a:rPr lang="en-US" sz="1400" smtClean="0">
                <a:solidFill>
                  <a:srgbClr val="6F676A"/>
                </a:solidFill>
              </a:rPr>
              <a:t>Adding before first node or to empty list</a:t>
            </a:r>
          </a:p>
          <a:p>
            <a:pPr>
              <a:lnSpc>
                <a:spcPct val="80000"/>
              </a:lnSpc>
              <a:buFont typeface="Wingdings" pitchFamily="2" charset="2"/>
              <a:buNone/>
            </a:pPr>
            <a:r>
              <a:rPr lang="en-US" sz="1800" smtClean="0"/>
              <a:t>		set pNew link to start</a:t>
            </a:r>
          </a:p>
          <a:p>
            <a:pPr>
              <a:lnSpc>
                <a:spcPct val="80000"/>
              </a:lnSpc>
              <a:buFont typeface="Wingdings" pitchFamily="2" charset="2"/>
              <a:buNone/>
            </a:pPr>
            <a:r>
              <a:rPr lang="en-US" sz="1800" smtClean="0"/>
              <a:t>		set start to pNew</a:t>
            </a:r>
          </a:p>
          <a:p>
            <a:pPr>
              <a:lnSpc>
                <a:spcPct val="80000"/>
              </a:lnSpc>
              <a:buFont typeface="Wingdings" pitchFamily="2" charset="2"/>
              <a:buNone/>
            </a:pPr>
            <a:r>
              <a:rPr lang="en-US" sz="1800" smtClean="0"/>
              <a:t>	else</a:t>
            </a:r>
          </a:p>
          <a:p>
            <a:pPr>
              <a:lnSpc>
                <a:spcPct val="80000"/>
              </a:lnSpc>
              <a:buFont typeface="Wingdings" pitchFamily="2" charset="2"/>
              <a:buNone/>
            </a:pPr>
            <a:r>
              <a:rPr lang="en-US" sz="1800" smtClean="0"/>
              <a:t>	</a:t>
            </a:r>
            <a:r>
              <a:rPr lang="en-US" sz="1400" smtClean="0">
                <a:solidFill>
                  <a:srgbClr val="6F676A"/>
                </a:solidFill>
              </a:rPr>
              <a:t>Adding in middle or at end</a:t>
            </a:r>
          </a:p>
          <a:p>
            <a:pPr>
              <a:lnSpc>
                <a:spcPct val="80000"/>
              </a:lnSpc>
              <a:buFont typeface="Wingdings" pitchFamily="2" charset="2"/>
              <a:buNone/>
            </a:pPr>
            <a:r>
              <a:rPr lang="en-US" sz="1800" smtClean="0"/>
              <a:t>		set pNew link to pPre link</a:t>
            </a:r>
          </a:p>
          <a:p>
            <a:pPr>
              <a:lnSpc>
                <a:spcPct val="80000"/>
              </a:lnSpc>
              <a:buFont typeface="Wingdings" pitchFamily="2" charset="2"/>
              <a:buNone/>
            </a:pPr>
            <a:r>
              <a:rPr lang="en-US" sz="1800" smtClean="0"/>
              <a:t>		set pPre link to pNew</a:t>
            </a:r>
          </a:p>
          <a:p>
            <a:pPr>
              <a:lnSpc>
                <a:spcPct val="80000"/>
              </a:lnSpc>
              <a:buFont typeface="Wingdings" pitchFamily="2" charset="2"/>
              <a:buNone/>
            </a:pPr>
            <a:r>
              <a:rPr lang="en-US" sz="1800" smtClean="0"/>
              <a:t>	end if</a:t>
            </a:r>
          </a:p>
          <a:p>
            <a:pPr>
              <a:lnSpc>
                <a:spcPct val="80000"/>
              </a:lnSpc>
              <a:buFont typeface="Wingdings" pitchFamily="2" charset="2"/>
              <a:buNone/>
            </a:pPr>
            <a:r>
              <a:rPr lang="en-US" sz="1800" smtClean="0"/>
              <a:t>	return true</a:t>
            </a:r>
          </a:p>
          <a:p>
            <a:pPr>
              <a:lnSpc>
                <a:spcPct val="80000"/>
              </a:lnSpc>
              <a:buFont typeface="Wingdings" pitchFamily="2" charset="2"/>
              <a:buNone/>
            </a:pPr>
            <a:r>
              <a:rPr lang="en-US" sz="1800" smtClean="0">
                <a:solidFill>
                  <a:schemeClr val="folHlink"/>
                </a:solidFill>
              </a:rPr>
              <a:t>end insertNode</a:t>
            </a:r>
            <a:r>
              <a:rPr lang="en-US" sz="1800" smtClean="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3"/>
          <p:cNvSpPr>
            <a:spLocks noGrp="1" noChangeArrowheads="1"/>
          </p:cNvSpPr>
          <p:nvPr>
            <p:ph type="sldNum" sz="quarter" idx="12"/>
          </p:nvPr>
        </p:nvSpPr>
        <p:spPr>
          <a:noFill/>
        </p:spPr>
        <p:txBody>
          <a:bodyPr/>
          <a:lstStyle/>
          <a:p>
            <a:fld id="{C4EDFBAE-C1BC-4B88-9D0B-69F865359E0D}" type="slidenum">
              <a:rPr lang="en-US" smtClean="0">
                <a:latin typeface="Tahoma" charset="0"/>
              </a:rPr>
              <a:pPr/>
              <a:t>29</a:t>
            </a:fld>
            <a:endParaRPr lang="en-US" smtClean="0">
              <a:latin typeface="Tahoma" charset="0"/>
            </a:endParaRPr>
          </a:p>
        </p:txBody>
      </p:sp>
      <p:sp>
        <p:nvSpPr>
          <p:cNvPr id="25603" name="Rectangle 2"/>
          <p:cNvSpPr>
            <a:spLocks noGrp="1" noChangeArrowheads="1"/>
          </p:cNvSpPr>
          <p:nvPr>
            <p:ph type="title"/>
          </p:nvPr>
        </p:nvSpPr>
        <p:spPr/>
        <p:txBody>
          <a:bodyPr/>
          <a:lstStyle/>
          <a:p>
            <a:r>
              <a:rPr lang="en-US" smtClean="0"/>
              <a:t>Algorithm – Delete List Node</a:t>
            </a:r>
          </a:p>
        </p:txBody>
      </p:sp>
      <p:sp>
        <p:nvSpPr>
          <p:cNvPr id="25604" name="Rectangle 3"/>
          <p:cNvSpPr>
            <a:spLocks noGrp="1" noChangeArrowheads="1"/>
          </p:cNvSpPr>
          <p:nvPr>
            <p:ph type="body" idx="1"/>
          </p:nvPr>
        </p:nvSpPr>
        <p:spPr>
          <a:xfrm>
            <a:off x="596900" y="1638300"/>
            <a:ext cx="8358188" cy="4965700"/>
          </a:xfrm>
          <a:solidFill>
            <a:srgbClr val="DDDDDD"/>
          </a:solidFill>
        </p:spPr>
        <p:txBody>
          <a:bodyPr/>
          <a:lstStyle/>
          <a:p>
            <a:pPr>
              <a:lnSpc>
                <a:spcPct val="80000"/>
              </a:lnSpc>
              <a:buFont typeface="Wingdings" pitchFamily="2" charset="2"/>
              <a:buNone/>
            </a:pPr>
            <a:r>
              <a:rPr lang="en-US" sz="2000" smtClean="0">
                <a:solidFill>
                  <a:schemeClr val="folHlink"/>
                </a:solidFill>
              </a:rPr>
              <a:t>Algorithm deleteNode (start, pPre, pLoc, dataOut)</a:t>
            </a:r>
          </a:p>
          <a:p>
            <a:pPr>
              <a:lnSpc>
                <a:spcPct val="80000"/>
              </a:lnSpc>
              <a:buFont typeface="Wingdings" pitchFamily="2" charset="2"/>
              <a:buNone/>
            </a:pPr>
            <a:r>
              <a:rPr lang="en-US" sz="1600" smtClean="0">
                <a:solidFill>
                  <a:srgbClr val="6F676A"/>
                </a:solidFill>
              </a:rPr>
              <a:t>Deletes data from list and returns it to calling module</a:t>
            </a:r>
          </a:p>
          <a:p>
            <a:pPr>
              <a:lnSpc>
                <a:spcPct val="80000"/>
              </a:lnSpc>
              <a:buFont typeface="Wingdings" pitchFamily="2" charset="2"/>
              <a:buNone/>
            </a:pPr>
            <a:r>
              <a:rPr lang="en-US" sz="1600" smtClean="0">
                <a:solidFill>
                  <a:srgbClr val="6F676A"/>
                </a:solidFill>
              </a:rPr>
              <a:t>	pPre is a pointer to predecessor node</a:t>
            </a:r>
          </a:p>
          <a:p>
            <a:pPr>
              <a:lnSpc>
                <a:spcPct val="80000"/>
              </a:lnSpc>
              <a:buFont typeface="Wingdings" pitchFamily="2" charset="2"/>
              <a:buNone/>
            </a:pPr>
            <a:r>
              <a:rPr lang="en-US" sz="1600" smtClean="0">
                <a:solidFill>
                  <a:srgbClr val="6F676A"/>
                </a:solidFill>
              </a:rPr>
              <a:t>	pLoc is a pointer to node to be deleted</a:t>
            </a:r>
          </a:p>
          <a:p>
            <a:pPr>
              <a:lnSpc>
                <a:spcPct val="80000"/>
              </a:lnSpc>
              <a:buFont typeface="Wingdings" pitchFamily="2" charset="2"/>
              <a:buNone/>
            </a:pPr>
            <a:r>
              <a:rPr lang="en-US" sz="1600" smtClean="0">
                <a:solidFill>
                  <a:srgbClr val="6F676A"/>
                </a:solidFill>
              </a:rPr>
              <a:t>	dataOut is variable to receive deleted data</a:t>
            </a:r>
          </a:p>
          <a:p>
            <a:pPr>
              <a:lnSpc>
                <a:spcPct val="80000"/>
              </a:lnSpc>
              <a:buFont typeface="Wingdings" pitchFamily="2" charset="2"/>
              <a:buNone/>
            </a:pPr>
            <a:r>
              <a:rPr lang="en-US" sz="2000" smtClean="0">
                <a:solidFill>
                  <a:srgbClr val="6F676A"/>
                </a:solidFill>
              </a:rPr>
              <a:t>	</a:t>
            </a:r>
            <a:r>
              <a:rPr lang="en-US" sz="2000" smtClean="0"/>
              <a:t>move pLoc data to dataOut</a:t>
            </a:r>
          </a:p>
          <a:p>
            <a:pPr>
              <a:lnSpc>
                <a:spcPct val="80000"/>
              </a:lnSpc>
              <a:buFont typeface="Wingdings" pitchFamily="2" charset="2"/>
              <a:buNone/>
            </a:pPr>
            <a:r>
              <a:rPr lang="en-US" sz="2000" smtClean="0"/>
              <a:t>	if (pPre NULL)</a:t>
            </a:r>
          </a:p>
          <a:p>
            <a:pPr>
              <a:lnSpc>
                <a:spcPct val="80000"/>
              </a:lnSpc>
              <a:buFont typeface="Wingdings" pitchFamily="2" charset="2"/>
              <a:buNone/>
            </a:pPr>
            <a:r>
              <a:rPr lang="en-US" sz="2000" smtClean="0"/>
              <a:t>	</a:t>
            </a:r>
            <a:r>
              <a:rPr lang="en-US" sz="1600" smtClean="0">
                <a:solidFill>
                  <a:srgbClr val="6F676A"/>
                </a:solidFill>
              </a:rPr>
              <a:t>Deleting first node</a:t>
            </a:r>
          </a:p>
          <a:p>
            <a:pPr>
              <a:lnSpc>
                <a:spcPct val="80000"/>
              </a:lnSpc>
              <a:buFont typeface="Wingdings" pitchFamily="2" charset="2"/>
              <a:buNone/>
            </a:pPr>
            <a:r>
              <a:rPr lang="en-US" sz="2000" smtClean="0"/>
              <a:t>		set start to pLoc link</a:t>
            </a:r>
          </a:p>
          <a:p>
            <a:pPr>
              <a:lnSpc>
                <a:spcPct val="80000"/>
              </a:lnSpc>
              <a:buFont typeface="Wingdings" pitchFamily="2" charset="2"/>
              <a:buNone/>
            </a:pPr>
            <a:r>
              <a:rPr lang="en-US" sz="2000" smtClean="0"/>
              <a:t>	else</a:t>
            </a:r>
          </a:p>
          <a:p>
            <a:pPr>
              <a:lnSpc>
                <a:spcPct val="80000"/>
              </a:lnSpc>
              <a:buFont typeface="Wingdings" pitchFamily="2" charset="2"/>
              <a:buNone/>
            </a:pPr>
            <a:r>
              <a:rPr lang="en-US" sz="2000" smtClean="0"/>
              <a:t>	</a:t>
            </a:r>
            <a:r>
              <a:rPr lang="en-US" sz="1600" smtClean="0">
                <a:solidFill>
                  <a:srgbClr val="6F676A"/>
                </a:solidFill>
              </a:rPr>
              <a:t>Deleting other nodes</a:t>
            </a:r>
            <a:endParaRPr lang="en-US" sz="2000" smtClean="0"/>
          </a:p>
          <a:p>
            <a:pPr>
              <a:lnSpc>
                <a:spcPct val="80000"/>
              </a:lnSpc>
              <a:buFont typeface="Wingdings" pitchFamily="2" charset="2"/>
              <a:buNone/>
            </a:pPr>
            <a:r>
              <a:rPr lang="en-US" sz="2000" smtClean="0"/>
              <a:t>		set pPre link to pLoc link</a:t>
            </a:r>
          </a:p>
          <a:p>
            <a:pPr>
              <a:lnSpc>
                <a:spcPct val="80000"/>
              </a:lnSpc>
              <a:buFont typeface="Wingdings" pitchFamily="2" charset="2"/>
              <a:buNone/>
            </a:pPr>
            <a:r>
              <a:rPr lang="en-US" sz="2000" smtClean="0"/>
              <a:t>	end if</a:t>
            </a:r>
          </a:p>
          <a:p>
            <a:pPr>
              <a:lnSpc>
                <a:spcPct val="80000"/>
              </a:lnSpc>
              <a:buFont typeface="Wingdings" pitchFamily="2" charset="2"/>
              <a:buNone/>
            </a:pPr>
            <a:r>
              <a:rPr lang="en-US" sz="2000" smtClean="0"/>
              <a:t>	recycle (pLoc)</a:t>
            </a:r>
          </a:p>
          <a:p>
            <a:pPr>
              <a:lnSpc>
                <a:spcPct val="80000"/>
              </a:lnSpc>
              <a:buFont typeface="Wingdings" pitchFamily="2" charset="2"/>
              <a:buNone/>
            </a:pPr>
            <a:r>
              <a:rPr lang="en-US" sz="2000" smtClean="0">
                <a:solidFill>
                  <a:schemeClr val="folHlink"/>
                </a:solidFill>
              </a:rPr>
              <a:t>end deleteNode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0CF0B8FA-2D31-4AAA-91B7-5C3B41CAA1E8}" type="slidenum">
              <a:rPr lang="en-US" smtClean="0">
                <a:latin typeface="Tahoma" charset="0"/>
              </a:rPr>
              <a:pPr/>
              <a:t>3</a:t>
            </a:fld>
            <a:endParaRPr lang="en-US" smtClean="0">
              <a:latin typeface="Tahoma" charset="0"/>
            </a:endParaRPr>
          </a:p>
        </p:txBody>
      </p:sp>
      <p:sp>
        <p:nvSpPr>
          <p:cNvPr id="27651" name="Rectangle 2"/>
          <p:cNvSpPr>
            <a:spLocks noGrp="1" noChangeArrowheads="1"/>
          </p:cNvSpPr>
          <p:nvPr>
            <p:ph type="title"/>
          </p:nvPr>
        </p:nvSpPr>
        <p:spPr/>
        <p:txBody>
          <a:bodyPr/>
          <a:lstStyle/>
          <a:p>
            <a:pPr eaLnBrk="1" hangingPunct="1"/>
            <a:r>
              <a:rPr lang="en-US" smtClean="0"/>
              <a:t>Classification of Data Structure</a:t>
            </a:r>
          </a:p>
        </p:txBody>
      </p:sp>
      <p:sp>
        <p:nvSpPr>
          <p:cNvPr id="27652" name="Rectangle 3"/>
          <p:cNvSpPr>
            <a:spLocks noGrp="1" noChangeArrowheads="1"/>
          </p:cNvSpPr>
          <p:nvPr>
            <p:ph type="body" idx="1"/>
          </p:nvPr>
        </p:nvSpPr>
        <p:spPr/>
        <p:txBody>
          <a:bodyPr/>
          <a:lstStyle/>
          <a:p>
            <a:pPr eaLnBrk="1" hangingPunct="1"/>
            <a:endParaRPr lang="en-US" smtClean="0"/>
          </a:p>
        </p:txBody>
      </p:sp>
      <p:pic>
        <p:nvPicPr>
          <p:cNvPr id="27653" name="Picture 26"/>
          <p:cNvPicPr>
            <a:picLocks noChangeAspect="1" noChangeArrowheads="1"/>
          </p:cNvPicPr>
          <p:nvPr/>
        </p:nvPicPr>
        <p:blipFill>
          <a:blip r:embed="rId2"/>
          <a:srcRect/>
          <a:stretch>
            <a:fillRect/>
          </a:stretch>
        </p:blipFill>
        <p:spPr bwMode="auto">
          <a:xfrm>
            <a:off x="517525" y="1762125"/>
            <a:ext cx="7964488" cy="4291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3"/>
          <p:cNvSpPr>
            <a:spLocks noGrp="1" noChangeArrowheads="1"/>
          </p:cNvSpPr>
          <p:nvPr>
            <p:ph type="sldNum" sz="quarter" idx="12"/>
          </p:nvPr>
        </p:nvSpPr>
        <p:spPr>
          <a:noFill/>
        </p:spPr>
        <p:txBody>
          <a:bodyPr/>
          <a:lstStyle/>
          <a:p>
            <a:fld id="{A086F998-26B7-4A66-AA06-47DBF1653C62}" type="slidenum">
              <a:rPr lang="en-US" smtClean="0">
                <a:latin typeface="Tahoma" charset="0"/>
              </a:rPr>
              <a:pPr/>
              <a:t>30</a:t>
            </a:fld>
            <a:endParaRPr lang="en-US" smtClean="0">
              <a:latin typeface="Tahoma" charset="0"/>
            </a:endParaRPr>
          </a:p>
        </p:txBody>
      </p:sp>
      <p:sp>
        <p:nvSpPr>
          <p:cNvPr id="27651" name="Rectangle 2"/>
          <p:cNvSpPr>
            <a:spLocks noGrp="1" noChangeArrowheads="1"/>
          </p:cNvSpPr>
          <p:nvPr>
            <p:ph type="title"/>
          </p:nvPr>
        </p:nvSpPr>
        <p:spPr/>
        <p:txBody>
          <a:bodyPr/>
          <a:lstStyle/>
          <a:p>
            <a:r>
              <a:rPr lang="en-US" sz="4000" smtClean="0"/>
              <a:t>Algorithm – Search Ordered List </a:t>
            </a:r>
          </a:p>
        </p:txBody>
      </p:sp>
      <p:sp>
        <p:nvSpPr>
          <p:cNvPr id="27652" name="Rectangle 3"/>
          <p:cNvSpPr>
            <a:spLocks noGrp="1" noChangeArrowheads="1"/>
          </p:cNvSpPr>
          <p:nvPr>
            <p:ph type="body" idx="1"/>
          </p:nvPr>
        </p:nvSpPr>
        <p:spPr>
          <a:xfrm>
            <a:off x="596900" y="1638300"/>
            <a:ext cx="8358188" cy="5006975"/>
          </a:xfrm>
          <a:solidFill>
            <a:srgbClr val="DDDDDD"/>
          </a:solidFill>
        </p:spPr>
        <p:txBody>
          <a:bodyPr/>
          <a:lstStyle/>
          <a:p>
            <a:pPr>
              <a:lnSpc>
                <a:spcPct val="80000"/>
              </a:lnSpc>
              <a:buFont typeface="Wingdings" pitchFamily="2" charset="2"/>
              <a:buNone/>
            </a:pPr>
            <a:r>
              <a:rPr lang="en-US" sz="1400" smtClean="0">
                <a:solidFill>
                  <a:schemeClr val="folHlink"/>
                </a:solidFill>
              </a:rPr>
              <a:t>Algorithm searchList (start, pPre, pLoc, target)</a:t>
            </a:r>
          </a:p>
          <a:p>
            <a:pPr>
              <a:lnSpc>
                <a:spcPct val="80000"/>
              </a:lnSpc>
              <a:buFont typeface="Wingdings" pitchFamily="2" charset="2"/>
              <a:buNone/>
            </a:pPr>
            <a:r>
              <a:rPr lang="en-US" sz="1000" smtClean="0">
                <a:solidFill>
                  <a:srgbClr val="6F676A"/>
                </a:solidFill>
              </a:rPr>
              <a:t>Searches list and passes back address of node containing target and its logical predecessor</a:t>
            </a:r>
          </a:p>
          <a:p>
            <a:pPr>
              <a:lnSpc>
                <a:spcPct val="80000"/>
              </a:lnSpc>
              <a:buFont typeface="Wingdings" pitchFamily="2" charset="2"/>
              <a:buNone/>
            </a:pPr>
            <a:r>
              <a:rPr lang="en-US" sz="1000" smtClean="0">
                <a:solidFill>
                  <a:srgbClr val="6F676A"/>
                </a:solidFill>
              </a:rPr>
              <a:t>	pPre is a pointer to predecessor node</a:t>
            </a:r>
          </a:p>
          <a:p>
            <a:pPr>
              <a:lnSpc>
                <a:spcPct val="80000"/>
              </a:lnSpc>
              <a:buFont typeface="Wingdings" pitchFamily="2" charset="2"/>
              <a:buNone/>
            </a:pPr>
            <a:r>
              <a:rPr lang="en-US" sz="1000" smtClean="0">
                <a:solidFill>
                  <a:srgbClr val="6F676A"/>
                </a:solidFill>
              </a:rPr>
              <a:t>	pLoc is a pointer to current node</a:t>
            </a:r>
          </a:p>
          <a:p>
            <a:pPr>
              <a:lnSpc>
                <a:spcPct val="80000"/>
              </a:lnSpc>
              <a:buFont typeface="Wingdings" pitchFamily="2" charset="2"/>
              <a:buNone/>
            </a:pPr>
            <a:r>
              <a:rPr lang="en-US" sz="1000" smtClean="0">
                <a:solidFill>
                  <a:srgbClr val="6F676A"/>
                </a:solidFill>
              </a:rPr>
              <a:t>	target is the key being sought</a:t>
            </a:r>
          </a:p>
          <a:p>
            <a:pPr>
              <a:lnSpc>
                <a:spcPct val="80000"/>
              </a:lnSpc>
              <a:buFont typeface="Wingdings" pitchFamily="2" charset="2"/>
              <a:buNone/>
            </a:pPr>
            <a:endParaRPr lang="en-US" sz="1000" smtClean="0">
              <a:solidFill>
                <a:srgbClr val="6F676A"/>
              </a:solidFill>
            </a:endParaRPr>
          </a:p>
          <a:p>
            <a:pPr>
              <a:lnSpc>
                <a:spcPct val="80000"/>
              </a:lnSpc>
              <a:buFont typeface="Wingdings" pitchFamily="2" charset="2"/>
              <a:buNone/>
            </a:pPr>
            <a:r>
              <a:rPr lang="en-US" sz="1400" smtClean="0"/>
              <a:t>	set pPre to null</a:t>
            </a:r>
          </a:p>
          <a:p>
            <a:pPr>
              <a:lnSpc>
                <a:spcPct val="80000"/>
              </a:lnSpc>
              <a:buFont typeface="Wingdings" pitchFamily="2" charset="2"/>
              <a:buNone/>
            </a:pPr>
            <a:r>
              <a:rPr lang="en-US" sz="1400" smtClean="0"/>
              <a:t>	set pLoc to start</a:t>
            </a:r>
          </a:p>
          <a:p>
            <a:pPr>
              <a:lnSpc>
                <a:spcPct val="80000"/>
              </a:lnSpc>
              <a:buFont typeface="Wingdings" pitchFamily="2" charset="2"/>
              <a:buNone/>
            </a:pPr>
            <a:r>
              <a:rPr lang="en-US" sz="1400" smtClean="0"/>
              <a:t>	loop (pLoc not null AND target &gt; pLoc key)</a:t>
            </a:r>
          </a:p>
          <a:p>
            <a:pPr>
              <a:lnSpc>
                <a:spcPct val="80000"/>
              </a:lnSpc>
              <a:buFont typeface="Wingdings" pitchFamily="2" charset="2"/>
              <a:buNone/>
            </a:pPr>
            <a:r>
              <a:rPr lang="en-US" sz="1400" smtClean="0"/>
              <a:t>		set pPre to pLoc</a:t>
            </a:r>
          </a:p>
          <a:p>
            <a:pPr>
              <a:lnSpc>
                <a:spcPct val="80000"/>
              </a:lnSpc>
              <a:buFont typeface="Wingdings" pitchFamily="2" charset="2"/>
              <a:buNone/>
            </a:pPr>
            <a:r>
              <a:rPr lang="en-US" sz="1400" smtClean="0"/>
              <a:t>		set pLoc to pLoc link</a:t>
            </a:r>
          </a:p>
          <a:p>
            <a:pPr>
              <a:lnSpc>
                <a:spcPct val="80000"/>
              </a:lnSpc>
              <a:buFont typeface="Wingdings" pitchFamily="2" charset="2"/>
              <a:buNone/>
            </a:pPr>
            <a:r>
              <a:rPr lang="en-US" sz="1400" smtClean="0"/>
              <a:t>	end loop</a:t>
            </a:r>
          </a:p>
          <a:p>
            <a:pPr>
              <a:lnSpc>
                <a:spcPct val="80000"/>
              </a:lnSpc>
              <a:buFont typeface="Wingdings" pitchFamily="2" charset="2"/>
              <a:buNone/>
            </a:pPr>
            <a:r>
              <a:rPr lang="en-US" sz="1400" smtClean="0"/>
              <a:t>	if (pLoc null)</a:t>
            </a:r>
          </a:p>
          <a:p>
            <a:pPr>
              <a:lnSpc>
                <a:spcPct val="80000"/>
              </a:lnSpc>
              <a:buFont typeface="Wingdings" pitchFamily="2" charset="2"/>
              <a:buNone/>
            </a:pPr>
            <a:r>
              <a:rPr lang="en-US" sz="1400" smtClean="0"/>
              <a:t>	</a:t>
            </a:r>
            <a:r>
              <a:rPr lang="en-US" sz="1000" smtClean="0">
                <a:solidFill>
                  <a:srgbClr val="6F676A"/>
                </a:solidFill>
              </a:rPr>
              <a:t>Set return value</a:t>
            </a:r>
          </a:p>
          <a:p>
            <a:pPr>
              <a:lnSpc>
                <a:spcPct val="80000"/>
              </a:lnSpc>
              <a:buFont typeface="Wingdings" pitchFamily="2" charset="2"/>
              <a:buNone/>
            </a:pPr>
            <a:r>
              <a:rPr lang="en-US" sz="1400" smtClean="0"/>
              <a:t>		set found to false</a:t>
            </a:r>
          </a:p>
          <a:p>
            <a:pPr>
              <a:lnSpc>
                <a:spcPct val="80000"/>
              </a:lnSpc>
              <a:buFont typeface="Wingdings" pitchFamily="2" charset="2"/>
              <a:buNone/>
            </a:pPr>
            <a:r>
              <a:rPr lang="en-US" sz="1400" smtClean="0"/>
              <a:t>	else</a:t>
            </a:r>
          </a:p>
          <a:p>
            <a:pPr>
              <a:lnSpc>
                <a:spcPct val="80000"/>
              </a:lnSpc>
              <a:buFont typeface="Wingdings" pitchFamily="2" charset="2"/>
              <a:buNone/>
            </a:pPr>
            <a:r>
              <a:rPr lang="en-US" sz="1400" smtClean="0"/>
              <a:t>		if (target equal pLoc key)</a:t>
            </a:r>
          </a:p>
          <a:p>
            <a:pPr>
              <a:lnSpc>
                <a:spcPct val="80000"/>
              </a:lnSpc>
              <a:buFont typeface="Wingdings" pitchFamily="2" charset="2"/>
              <a:buNone/>
            </a:pPr>
            <a:r>
              <a:rPr lang="en-US" sz="1400" smtClean="0"/>
              <a:t>		        set found to true</a:t>
            </a:r>
          </a:p>
          <a:p>
            <a:pPr>
              <a:lnSpc>
                <a:spcPct val="80000"/>
              </a:lnSpc>
              <a:buFont typeface="Wingdings" pitchFamily="2" charset="2"/>
              <a:buNone/>
            </a:pPr>
            <a:r>
              <a:rPr lang="en-US" sz="1400" smtClean="0"/>
              <a:t>		else</a:t>
            </a:r>
          </a:p>
          <a:p>
            <a:pPr>
              <a:lnSpc>
                <a:spcPct val="80000"/>
              </a:lnSpc>
              <a:buFont typeface="Wingdings" pitchFamily="2" charset="2"/>
              <a:buNone/>
            </a:pPr>
            <a:r>
              <a:rPr lang="en-US" sz="1400" smtClean="0"/>
              <a:t>		        set found to false</a:t>
            </a:r>
          </a:p>
          <a:p>
            <a:pPr>
              <a:lnSpc>
                <a:spcPct val="80000"/>
              </a:lnSpc>
              <a:buFont typeface="Wingdings" pitchFamily="2" charset="2"/>
              <a:buNone/>
            </a:pPr>
            <a:r>
              <a:rPr lang="en-US" sz="1400" smtClean="0"/>
              <a:t>		end if</a:t>
            </a:r>
          </a:p>
          <a:p>
            <a:pPr>
              <a:lnSpc>
                <a:spcPct val="80000"/>
              </a:lnSpc>
              <a:buFont typeface="Wingdings" pitchFamily="2" charset="2"/>
              <a:buNone/>
            </a:pPr>
            <a:r>
              <a:rPr lang="en-US" sz="1400" smtClean="0"/>
              <a:t>	end if</a:t>
            </a:r>
          </a:p>
          <a:p>
            <a:pPr>
              <a:lnSpc>
                <a:spcPct val="80000"/>
              </a:lnSpc>
              <a:buFont typeface="Wingdings" pitchFamily="2" charset="2"/>
              <a:buNone/>
            </a:pPr>
            <a:r>
              <a:rPr lang="en-US" sz="1400" smtClean="0"/>
              <a:t>	return found</a:t>
            </a:r>
          </a:p>
          <a:p>
            <a:pPr>
              <a:lnSpc>
                <a:spcPct val="80000"/>
              </a:lnSpc>
              <a:buFont typeface="Wingdings" pitchFamily="2" charset="2"/>
              <a:buNone/>
            </a:pPr>
            <a:r>
              <a:rPr lang="en-US" sz="1400" smtClean="0">
                <a:solidFill>
                  <a:schemeClr val="folHlink"/>
                </a:solidFill>
              </a:rPr>
              <a:t>end searchList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Linked List ADT Implementation</a:t>
            </a:r>
          </a:p>
        </p:txBody>
      </p:sp>
      <p:sp>
        <p:nvSpPr>
          <p:cNvPr id="39939" name="Content Placeholder 2"/>
          <p:cNvSpPr>
            <a:spLocks noGrp="1"/>
          </p:cNvSpPr>
          <p:nvPr>
            <p:ph idx="1"/>
          </p:nvPr>
        </p:nvSpPr>
        <p:spPr>
          <a:xfrm>
            <a:off x="596900" y="1638300"/>
            <a:ext cx="4111625" cy="4494213"/>
          </a:xfrm>
        </p:spPr>
        <p:txBody>
          <a:bodyPr/>
          <a:lstStyle/>
          <a:p>
            <a:r>
              <a:rPr lang="en-US" smtClean="0">
                <a:solidFill>
                  <a:srgbClr val="FF0000"/>
                </a:solidFill>
              </a:rPr>
              <a:t>Generic</a:t>
            </a:r>
          </a:p>
          <a:p>
            <a:pPr>
              <a:buFont typeface="Wingdings" pitchFamily="2" charset="2"/>
              <a:buNone/>
            </a:pPr>
            <a:r>
              <a:rPr lang="en-US" smtClean="0"/>
              <a:t>typedef struct node</a:t>
            </a:r>
          </a:p>
          <a:p>
            <a:pPr>
              <a:buFont typeface="Wingdings" pitchFamily="2" charset="2"/>
              <a:buNone/>
            </a:pPr>
            <a:r>
              <a:rPr lang="en-US" smtClean="0"/>
              <a:t>{</a:t>
            </a:r>
          </a:p>
          <a:p>
            <a:pPr>
              <a:buFont typeface="Wingdings" pitchFamily="2" charset="2"/>
              <a:buNone/>
            </a:pPr>
            <a:r>
              <a:rPr lang="en-US" smtClean="0"/>
              <a:t>	  void* dataPtr;</a:t>
            </a:r>
          </a:p>
          <a:p>
            <a:pPr>
              <a:buFont typeface="Wingdings" pitchFamily="2" charset="2"/>
              <a:buNone/>
            </a:pPr>
            <a:r>
              <a:rPr lang="en-US" smtClean="0"/>
              <a:t>	  struct node* link;</a:t>
            </a:r>
          </a:p>
          <a:p>
            <a:pPr>
              <a:buFont typeface="Wingdings" pitchFamily="2" charset="2"/>
              <a:buNone/>
            </a:pPr>
            <a:r>
              <a:rPr lang="en-US" smtClean="0"/>
              <a:t>} NODE;</a:t>
            </a:r>
          </a:p>
        </p:txBody>
      </p:sp>
      <p:sp>
        <p:nvSpPr>
          <p:cNvPr id="39940" name="Slide Number Placeholder 3"/>
          <p:cNvSpPr>
            <a:spLocks noGrp="1"/>
          </p:cNvSpPr>
          <p:nvPr>
            <p:ph type="sldNum" sz="quarter" idx="12"/>
          </p:nvPr>
        </p:nvSpPr>
        <p:spPr>
          <a:noFill/>
        </p:spPr>
        <p:txBody>
          <a:bodyPr/>
          <a:lstStyle/>
          <a:p>
            <a:fld id="{A21028BF-F261-4257-A458-7A1E1E0A7695}" type="slidenum">
              <a:rPr lang="en-US" smtClean="0">
                <a:latin typeface="Tahoma" charset="0"/>
              </a:rPr>
              <a:pPr/>
              <a:t>31</a:t>
            </a:fld>
            <a:endParaRPr lang="en-US" smtClean="0">
              <a:latin typeface="Tahoma" charset="0"/>
            </a:endParaRPr>
          </a:p>
        </p:txBody>
      </p:sp>
      <p:sp>
        <p:nvSpPr>
          <p:cNvPr id="5" name="Content Placeholder 2"/>
          <p:cNvSpPr txBox="1">
            <a:spLocks/>
          </p:cNvSpPr>
          <p:nvPr/>
        </p:nvSpPr>
        <p:spPr bwMode="auto">
          <a:xfrm>
            <a:off x="4711700" y="1638300"/>
            <a:ext cx="4111625" cy="5219700"/>
          </a:xfrm>
          <a:prstGeom prst="rect">
            <a:avLst/>
          </a:prstGeom>
          <a:noFill/>
          <a:ln w="9525">
            <a:noFill/>
            <a:miter lim="800000"/>
            <a:headEnd/>
            <a:tailEnd/>
          </a:ln>
        </p:spPr>
        <p:txBody>
          <a:bodyPr/>
          <a:lstStyle/>
          <a:p>
            <a:pPr marL="342900" indent="-342900" eaLnBrk="0" hangingPunct="0">
              <a:spcBef>
                <a:spcPct val="20000"/>
              </a:spcBef>
              <a:buClr>
                <a:schemeClr val="folHlink"/>
              </a:buClr>
              <a:buSzPct val="60000"/>
              <a:buFont typeface="Wingdings" pitchFamily="2" charset="2"/>
              <a:buChar char="n"/>
              <a:defRPr/>
            </a:pPr>
            <a:r>
              <a:rPr lang="en-US" sz="2200" kern="0" dirty="0">
                <a:solidFill>
                  <a:srgbClr val="FF0000"/>
                </a:solidFill>
                <a:latin typeface="+mn-lt"/>
              </a:rPr>
              <a:t>E.g. Integer</a:t>
            </a:r>
          </a:p>
          <a:p>
            <a:pPr marL="342900" indent="-342900" eaLnBrk="0" hangingPunct="0">
              <a:spcBef>
                <a:spcPct val="20000"/>
              </a:spcBef>
              <a:buClr>
                <a:schemeClr val="folHlink"/>
              </a:buClr>
              <a:buSzPct val="60000"/>
              <a:buFont typeface="Wingdings" pitchFamily="2" charset="2"/>
              <a:buNone/>
              <a:defRPr/>
            </a:pPr>
            <a:r>
              <a:rPr lang="en-US" sz="2200" kern="0" dirty="0" err="1">
                <a:latin typeface="+mn-lt"/>
              </a:rPr>
              <a:t>typedef</a:t>
            </a:r>
            <a:r>
              <a:rPr lang="en-US" sz="2200" kern="0" dirty="0">
                <a:latin typeface="+mn-lt"/>
              </a:rPr>
              <a:t> </a:t>
            </a:r>
            <a:r>
              <a:rPr lang="en-US" sz="2200" kern="0" dirty="0" err="1">
                <a:latin typeface="+mn-lt"/>
              </a:rPr>
              <a:t>struct</a:t>
            </a:r>
            <a:r>
              <a:rPr lang="en-US" sz="2200" kern="0" dirty="0">
                <a:latin typeface="+mn-lt"/>
              </a:rPr>
              <a:t> node</a:t>
            </a:r>
          </a:p>
          <a:p>
            <a:pPr marL="342900" indent="-342900" eaLnBrk="0" hangingPunct="0">
              <a:spcBef>
                <a:spcPct val="20000"/>
              </a:spcBef>
              <a:buClr>
                <a:schemeClr val="folHlink"/>
              </a:buClr>
              <a:buSzPct val="60000"/>
              <a:buFont typeface="Wingdings" pitchFamily="2" charset="2"/>
              <a:buNone/>
              <a:defRPr/>
            </a:pPr>
            <a:r>
              <a:rPr lang="en-US" sz="2200" kern="0" dirty="0">
                <a:latin typeface="+mn-lt"/>
              </a:rPr>
              <a:t>{</a:t>
            </a:r>
          </a:p>
          <a:p>
            <a:pPr marL="342900" indent="-342900" eaLnBrk="0" hangingPunct="0">
              <a:spcBef>
                <a:spcPct val="20000"/>
              </a:spcBef>
              <a:buClr>
                <a:schemeClr val="folHlink"/>
              </a:buClr>
              <a:buSzPct val="60000"/>
              <a:buFont typeface="Wingdings" pitchFamily="2" charset="2"/>
              <a:buNone/>
              <a:defRPr/>
            </a:pPr>
            <a:r>
              <a:rPr lang="en-US" sz="2200" kern="0" dirty="0">
                <a:latin typeface="+mn-lt"/>
              </a:rPr>
              <a:t>	  </a:t>
            </a:r>
            <a:r>
              <a:rPr lang="en-US" sz="2200" kern="0" dirty="0" err="1">
                <a:latin typeface="+mn-lt"/>
              </a:rPr>
              <a:t>int</a:t>
            </a:r>
            <a:r>
              <a:rPr lang="en-US" sz="2200" kern="0" dirty="0">
                <a:latin typeface="+mn-lt"/>
              </a:rPr>
              <a:t> data;</a:t>
            </a:r>
          </a:p>
          <a:p>
            <a:pPr marL="342900" indent="-342900" eaLnBrk="0" hangingPunct="0">
              <a:spcBef>
                <a:spcPct val="20000"/>
              </a:spcBef>
              <a:buClr>
                <a:schemeClr val="folHlink"/>
              </a:buClr>
              <a:buSzPct val="60000"/>
              <a:buFont typeface="Wingdings" pitchFamily="2" charset="2"/>
              <a:buNone/>
              <a:defRPr/>
            </a:pPr>
            <a:r>
              <a:rPr lang="en-US" sz="2200" kern="0" dirty="0">
                <a:latin typeface="+mn-lt"/>
              </a:rPr>
              <a:t>	  </a:t>
            </a:r>
            <a:r>
              <a:rPr lang="en-US" sz="2200" kern="0" dirty="0" err="1">
                <a:latin typeface="+mn-lt"/>
              </a:rPr>
              <a:t>struct</a:t>
            </a:r>
            <a:r>
              <a:rPr lang="en-US" sz="2200" kern="0" dirty="0">
                <a:latin typeface="+mn-lt"/>
              </a:rPr>
              <a:t> node* link;</a:t>
            </a:r>
          </a:p>
          <a:p>
            <a:pPr marL="342900" indent="-342900" eaLnBrk="0" hangingPunct="0">
              <a:spcBef>
                <a:spcPct val="20000"/>
              </a:spcBef>
              <a:buClr>
                <a:schemeClr val="folHlink"/>
              </a:buClr>
              <a:buSzPct val="60000"/>
              <a:buFont typeface="Wingdings" pitchFamily="2" charset="2"/>
              <a:buNone/>
              <a:defRPr/>
            </a:pPr>
            <a:r>
              <a:rPr lang="en-US" sz="2200" kern="0" dirty="0">
                <a:latin typeface="+mn-lt"/>
              </a:rPr>
              <a:t>}NODE;</a:t>
            </a:r>
          </a:p>
          <a:p>
            <a:pPr marL="342900" indent="-342900" eaLnBrk="0" hangingPunct="0">
              <a:spcBef>
                <a:spcPct val="20000"/>
              </a:spcBef>
              <a:buClr>
                <a:schemeClr val="folHlink"/>
              </a:buClr>
              <a:buSzPct val="60000"/>
              <a:buFont typeface="Wingdings" pitchFamily="2" charset="2"/>
              <a:buNone/>
              <a:defRPr/>
            </a:pPr>
            <a:endParaRPr lang="en-US" sz="2200" kern="0" dirty="0">
              <a:latin typeface="+mn-lt"/>
            </a:endParaRPr>
          </a:p>
          <a:p>
            <a:pPr marL="342900" indent="-342900" eaLnBrk="0" hangingPunct="0">
              <a:spcBef>
                <a:spcPct val="20000"/>
              </a:spcBef>
              <a:buClr>
                <a:schemeClr val="folHlink"/>
              </a:buClr>
              <a:buSzPct val="60000"/>
              <a:buFont typeface="Wingdings" pitchFamily="2" charset="2"/>
              <a:buNone/>
              <a:defRPr/>
            </a:pPr>
            <a:r>
              <a:rPr lang="en-US" sz="2200" u="sng" kern="0" dirty="0">
                <a:latin typeface="+mn-lt"/>
              </a:rPr>
              <a:t>OR</a:t>
            </a:r>
          </a:p>
          <a:p>
            <a:pPr marL="342900" indent="-342900" eaLnBrk="0" hangingPunct="0">
              <a:spcBef>
                <a:spcPct val="20000"/>
              </a:spcBef>
              <a:buClr>
                <a:schemeClr val="folHlink"/>
              </a:buClr>
              <a:buSzPct val="60000"/>
              <a:buFont typeface="Wingdings" pitchFamily="2" charset="2"/>
              <a:buNone/>
              <a:defRPr/>
            </a:pPr>
            <a:r>
              <a:rPr lang="en-US" sz="2200" kern="0" dirty="0" err="1"/>
              <a:t>struct</a:t>
            </a:r>
            <a:r>
              <a:rPr lang="en-US" sz="2200" kern="0" dirty="0"/>
              <a:t> node</a:t>
            </a:r>
          </a:p>
          <a:p>
            <a:pPr marL="342900" indent="-342900" eaLnBrk="0" hangingPunct="0">
              <a:spcBef>
                <a:spcPct val="20000"/>
              </a:spcBef>
              <a:buClr>
                <a:schemeClr val="folHlink"/>
              </a:buClr>
              <a:buSzPct val="60000"/>
              <a:buFont typeface="Wingdings" pitchFamily="2" charset="2"/>
              <a:buNone/>
              <a:defRPr/>
            </a:pPr>
            <a:r>
              <a:rPr lang="en-US" sz="2200" kern="0" dirty="0"/>
              <a:t>{</a:t>
            </a:r>
          </a:p>
          <a:p>
            <a:pPr marL="342900" indent="-342900" eaLnBrk="0" hangingPunct="0">
              <a:spcBef>
                <a:spcPct val="20000"/>
              </a:spcBef>
              <a:buClr>
                <a:schemeClr val="folHlink"/>
              </a:buClr>
              <a:buSzPct val="60000"/>
              <a:buFont typeface="Wingdings" pitchFamily="2" charset="2"/>
              <a:buNone/>
              <a:defRPr/>
            </a:pPr>
            <a:r>
              <a:rPr lang="en-US" sz="2200" kern="0" dirty="0"/>
              <a:t>	  </a:t>
            </a:r>
            <a:r>
              <a:rPr lang="en-US" sz="2200" kern="0" dirty="0" err="1"/>
              <a:t>int</a:t>
            </a:r>
            <a:r>
              <a:rPr lang="en-US" sz="2200" kern="0" dirty="0"/>
              <a:t> data;</a:t>
            </a:r>
          </a:p>
          <a:p>
            <a:pPr marL="342900" indent="-342900" eaLnBrk="0" hangingPunct="0">
              <a:spcBef>
                <a:spcPct val="20000"/>
              </a:spcBef>
              <a:buClr>
                <a:schemeClr val="folHlink"/>
              </a:buClr>
              <a:buSzPct val="60000"/>
              <a:buFont typeface="Wingdings" pitchFamily="2" charset="2"/>
              <a:buNone/>
              <a:defRPr/>
            </a:pPr>
            <a:r>
              <a:rPr lang="en-US" sz="2200" kern="0" dirty="0"/>
              <a:t>	  </a:t>
            </a:r>
            <a:r>
              <a:rPr lang="en-US" sz="2200" kern="0" dirty="0" err="1"/>
              <a:t>struct</a:t>
            </a:r>
            <a:r>
              <a:rPr lang="en-US" sz="2200" kern="0" dirty="0"/>
              <a:t> node* link;</a:t>
            </a:r>
          </a:p>
          <a:p>
            <a:pPr marL="342900" indent="-342900" eaLnBrk="0" hangingPunct="0">
              <a:spcBef>
                <a:spcPct val="20000"/>
              </a:spcBef>
              <a:buClr>
                <a:schemeClr val="folHlink"/>
              </a:buClr>
              <a:buSzPct val="60000"/>
              <a:buFont typeface="Wingdings" pitchFamily="2" charset="2"/>
              <a:buNone/>
              <a:defRPr/>
            </a:pPr>
            <a:r>
              <a:rPr lang="en-US" sz="2200" kern="0" dirty="0"/>
              <a:t>};</a:t>
            </a:r>
            <a:endParaRPr lang="en-US" sz="2200" kern="0" dirty="0">
              <a:latin typeface="+mn-l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Doubly Linked List</a:t>
            </a:r>
          </a:p>
        </p:txBody>
      </p:sp>
      <p:sp>
        <p:nvSpPr>
          <p:cNvPr id="44035" name="Content Placeholder 2"/>
          <p:cNvSpPr>
            <a:spLocks noGrp="1"/>
          </p:cNvSpPr>
          <p:nvPr>
            <p:ph idx="1"/>
          </p:nvPr>
        </p:nvSpPr>
        <p:spPr>
          <a:xfrm>
            <a:off x="596900" y="1638300"/>
            <a:ext cx="8358188" cy="4899025"/>
          </a:xfrm>
        </p:spPr>
        <p:txBody>
          <a:bodyPr/>
          <a:lstStyle/>
          <a:p>
            <a:r>
              <a:rPr lang="en-US" smtClean="0"/>
              <a:t>Two-way list : One can move in either directions from L to R or from R to L</a:t>
            </a:r>
          </a:p>
          <a:p>
            <a:endParaRPr lang="en-US" smtClean="0"/>
          </a:p>
          <a:p>
            <a:r>
              <a:rPr lang="en-US" smtClean="0"/>
              <a:t>Each node has three parts:</a:t>
            </a:r>
          </a:p>
          <a:p>
            <a:pPr lvl="1"/>
            <a:r>
              <a:rPr lang="en-US" i="1" smtClean="0">
                <a:solidFill>
                  <a:srgbClr val="0070C0"/>
                </a:solidFill>
              </a:rPr>
              <a:t>info</a:t>
            </a:r>
            <a:r>
              <a:rPr lang="en-US" smtClean="0">
                <a:solidFill>
                  <a:srgbClr val="0070C0"/>
                </a:solidFill>
              </a:rPr>
              <a:t> field </a:t>
            </a:r>
            <a:r>
              <a:rPr lang="en-US" smtClean="0"/>
              <a:t>: contains data</a:t>
            </a:r>
          </a:p>
          <a:p>
            <a:pPr lvl="1"/>
            <a:r>
              <a:rPr lang="en-US" i="1" smtClean="0">
                <a:solidFill>
                  <a:srgbClr val="0070C0"/>
                </a:solidFill>
              </a:rPr>
              <a:t>next</a:t>
            </a:r>
            <a:r>
              <a:rPr lang="en-US" smtClean="0">
                <a:solidFill>
                  <a:srgbClr val="0070C0"/>
                </a:solidFill>
              </a:rPr>
              <a:t> pointer field </a:t>
            </a:r>
            <a:r>
              <a:rPr lang="en-US" smtClean="0"/>
              <a:t>: contains location of the next node (forward pointer)</a:t>
            </a:r>
          </a:p>
          <a:p>
            <a:pPr lvl="1"/>
            <a:r>
              <a:rPr lang="en-US" i="1" smtClean="0">
                <a:solidFill>
                  <a:srgbClr val="0070C0"/>
                </a:solidFill>
              </a:rPr>
              <a:t>prev</a:t>
            </a:r>
            <a:r>
              <a:rPr lang="en-US" smtClean="0">
                <a:solidFill>
                  <a:srgbClr val="0070C0"/>
                </a:solidFill>
              </a:rPr>
              <a:t> pointer field </a:t>
            </a:r>
            <a:r>
              <a:rPr lang="en-US" smtClean="0"/>
              <a:t>: contains location of the preceding node (backward pointer)</a:t>
            </a:r>
          </a:p>
        </p:txBody>
      </p:sp>
      <p:sp>
        <p:nvSpPr>
          <p:cNvPr id="44036" name="Slide Number Placeholder 3"/>
          <p:cNvSpPr>
            <a:spLocks noGrp="1"/>
          </p:cNvSpPr>
          <p:nvPr>
            <p:ph type="sldNum" sz="quarter" idx="12"/>
          </p:nvPr>
        </p:nvSpPr>
        <p:spPr>
          <a:noFill/>
        </p:spPr>
        <p:txBody>
          <a:bodyPr/>
          <a:lstStyle/>
          <a:p>
            <a:fld id="{B2244532-D358-4418-B0C7-99C11970AAEB}" type="slidenum">
              <a:rPr lang="en-US" smtClean="0">
                <a:latin typeface="Tahoma" charset="0"/>
              </a:rPr>
              <a:pPr/>
              <a:t>32</a:t>
            </a:fld>
            <a:endParaRPr lang="en-US" smtClean="0">
              <a:latin typeface="Tahoma"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Doubly Linked List</a:t>
            </a:r>
          </a:p>
        </p:txBody>
      </p:sp>
      <p:sp>
        <p:nvSpPr>
          <p:cNvPr id="45059" name="Content Placeholder 2"/>
          <p:cNvSpPr>
            <a:spLocks noGrp="1"/>
          </p:cNvSpPr>
          <p:nvPr>
            <p:ph idx="1"/>
          </p:nvPr>
        </p:nvSpPr>
        <p:spPr/>
        <p:txBody>
          <a:bodyPr/>
          <a:lstStyle/>
          <a:p>
            <a:endParaRPr lang="en-US" smtClean="0"/>
          </a:p>
        </p:txBody>
      </p:sp>
      <p:sp>
        <p:nvSpPr>
          <p:cNvPr id="45060" name="Slide Number Placeholder 3"/>
          <p:cNvSpPr>
            <a:spLocks noGrp="1"/>
          </p:cNvSpPr>
          <p:nvPr>
            <p:ph type="sldNum" sz="quarter" idx="12"/>
          </p:nvPr>
        </p:nvSpPr>
        <p:spPr>
          <a:noFill/>
        </p:spPr>
        <p:txBody>
          <a:bodyPr/>
          <a:lstStyle/>
          <a:p>
            <a:fld id="{E6455758-BAA9-4FCA-B81C-4FF1F4C618F9}" type="slidenum">
              <a:rPr lang="en-US" smtClean="0">
                <a:latin typeface="Tahoma" charset="0"/>
              </a:rPr>
              <a:pPr/>
              <a:t>33</a:t>
            </a:fld>
            <a:endParaRPr lang="en-US" smtClean="0">
              <a:latin typeface="Tahoma" charset="0"/>
            </a:endParaRPr>
          </a:p>
        </p:txBody>
      </p:sp>
      <p:pic>
        <p:nvPicPr>
          <p:cNvPr id="45061" name="Picture 5"/>
          <p:cNvPicPr>
            <a:picLocks noChangeAspect="1" noChangeArrowheads="1"/>
          </p:cNvPicPr>
          <p:nvPr/>
        </p:nvPicPr>
        <p:blipFill>
          <a:blip r:embed="rId2"/>
          <a:srcRect/>
          <a:stretch>
            <a:fillRect/>
          </a:stretch>
        </p:blipFill>
        <p:spPr bwMode="auto">
          <a:xfrm>
            <a:off x="244475" y="2163763"/>
            <a:ext cx="8716963" cy="31067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150938" y="101600"/>
            <a:ext cx="7793037" cy="858838"/>
          </a:xfrm>
        </p:spPr>
        <p:txBody>
          <a:bodyPr/>
          <a:lstStyle/>
          <a:p>
            <a:r>
              <a:rPr lang="en-US" smtClean="0"/>
              <a:t>Doubly Linked List</a:t>
            </a:r>
          </a:p>
        </p:txBody>
      </p:sp>
      <p:sp>
        <p:nvSpPr>
          <p:cNvPr id="49155" name="Content Placeholder 2"/>
          <p:cNvSpPr>
            <a:spLocks noGrp="1"/>
          </p:cNvSpPr>
          <p:nvPr>
            <p:ph idx="1"/>
          </p:nvPr>
        </p:nvSpPr>
        <p:spPr/>
        <p:txBody>
          <a:bodyPr/>
          <a:lstStyle/>
          <a:p>
            <a:endParaRPr lang="en-US" smtClean="0"/>
          </a:p>
        </p:txBody>
      </p:sp>
      <p:sp>
        <p:nvSpPr>
          <p:cNvPr id="49156" name="Slide Number Placeholder 3"/>
          <p:cNvSpPr>
            <a:spLocks noGrp="1"/>
          </p:cNvSpPr>
          <p:nvPr>
            <p:ph type="sldNum" sz="quarter" idx="12"/>
          </p:nvPr>
        </p:nvSpPr>
        <p:spPr>
          <a:noFill/>
        </p:spPr>
        <p:txBody>
          <a:bodyPr/>
          <a:lstStyle/>
          <a:p>
            <a:fld id="{B9043C75-8CB4-49AF-B0E9-03D98C3A03A0}" type="slidenum">
              <a:rPr lang="en-US" smtClean="0">
                <a:latin typeface="Tahoma" charset="0"/>
              </a:rPr>
              <a:pPr/>
              <a:t>34</a:t>
            </a:fld>
            <a:endParaRPr lang="en-US" smtClean="0">
              <a:latin typeface="Tahoma" charset="0"/>
            </a:endParaRPr>
          </a:p>
        </p:txBody>
      </p:sp>
      <p:sp>
        <p:nvSpPr>
          <p:cNvPr id="5" name="Rectangle 3"/>
          <p:cNvSpPr txBox="1">
            <a:spLocks noChangeArrowheads="1"/>
          </p:cNvSpPr>
          <p:nvPr/>
        </p:nvSpPr>
        <p:spPr bwMode="auto">
          <a:xfrm>
            <a:off x="596900" y="944563"/>
            <a:ext cx="8358188" cy="5913437"/>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defRPr/>
            </a:pPr>
            <a:r>
              <a:rPr lang="en-US" sz="2000" kern="0" dirty="0">
                <a:solidFill>
                  <a:schemeClr val="folHlink"/>
                </a:solidFill>
                <a:latin typeface="+mn-lt"/>
              </a:rPr>
              <a:t>Algorithm </a:t>
            </a:r>
            <a:r>
              <a:rPr lang="en-US" sz="2000" kern="0" dirty="0" err="1">
                <a:solidFill>
                  <a:schemeClr val="folHlink"/>
                </a:solidFill>
                <a:latin typeface="+mn-lt"/>
              </a:rPr>
              <a:t>insertDbl</a:t>
            </a:r>
            <a:r>
              <a:rPr lang="en-US" sz="2000" kern="0" dirty="0">
                <a:solidFill>
                  <a:schemeClr val="folHlink"/>
                </a:solidFill>
                <a:latin typeface="+mn-lt"/>
              </a:rPr>
              <a:t> (start, </a:t>
            </a:r>
            <a:r>
              <a:rPr lang="en-US" sz="2000" kern="0" dirty="0" err="1">
                <a:solidFill>
                  <a:schemeClr val="folHlink"/>
                </a:solidFill>
                <a:latin typeface="+mn-lt"/>
              </a:rPr>
              <a:t>dataIn</a:t>
            </a:r>
            <a:r>
              <a:rPr lang="en-US" sz="2000" kern="0" dirty="0">
                <a:solidFill>
                  <a:schemeClr val="folHlink"/>
                </a:solidFill>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200" kern="0" dirty="0">
                <a:solidFill>
                  <a:srgbClr val="6F676A"/>
                </a:solidFill>
                <a:latin typeface="+mn-lt"/>
              </a:rPr>
              <a:t>Insert data into a doubly linked list</a:t>
            </a:r>
          </a:p>
          <a:p>
            <a:pPr marL="342900" indent="-342900" eaLnBrk="0" hangingPunct="0">
              <a:lnSpc>
                <a:spcPct val="80000"/>
              </a:lnSpc>
              <a:spcBef>
                <a:spcPct val="20000"/>
              </a:spcBef>
              <a:buClr>
                <a:schemeClr val="folHlink"/>
              </a:buClr>
              <a:buSzPct val="60000"/>
              <a:buFont typeface="Wingdings" pitchFamily="2" charset="2"/>
              <a:buNone/>
              <a:defRPr/>
            </a:pPr>
            <a:r>
              <a:rPr lang="en-US" sz="1200" kern="0" dirty="0">
                <a:solidFill>
                  <a:srgbClr val="6F676A"/>
                </a:solidFill>
                <a:latin typeface="+mn-lt"/>
              </a:rPr>
              <a:t>	</a:t>
            </a:r>
            <a:r>
              <a:rPr lang="en-US" sz="1200" kern="0" dirty="0" err="1">
                <a:solidFill>
                  <a:srgbClr val="6F676A"/>
                </a:solidFill>
                <a:latin typeface="+mn-lt"/>
              </a:rPr>
              <a:t>dataIn</a:t>
            </a:r>
            <a:r>
              <a:rPr lang="en-US" sz="1200" kern="0" dirty="0">
                <a:solidFill>
                  <a:srgbClr val="6F676A"/>
                </a:solidFill>
                <a:latin typeface="+mn-lt"/>
              </a:rPr>
              <a:t> contains the data to be inserted</a:t>
            </a:r>
          </a:p>
          <a:p>
            <a:pPr marL="342900" indent="-342900" eaLnBrk="0" hangingPunct="0">
              <a:lnSpc>
                <a:spcPct val="80000"/>
              </a:lnSpc>
              <a:spcBef>
                <a:spcPct val="20000"/>
              </a:spcBef>
              <a:buClr>
                <a:schemeClr val="folHlink"/>
              </a:buClr>
              <a:buSzPct val="60000"/>
              <a:buFont typeface="Wingdings" pitchFamily="2" charset="2"/>
              <a:buNone/>
              <a:defRPr/>
            </a:pPr>
            <a:r>
              <a:rPr lang="en-US" sz="1200" kern="0" dirty="0">
                <a:solidFill>
                  <a:srgbClr val="6F676A"/>
                </a:solidFill>
                <a:latin typeface="+mn-lt"/>
              </a:rPr>
              <a:t>	Return true if successful, false otherwise</a:t>
            </a:r>
          </a:p>
          <a:p>
            <a:pPr marL="342900" indent="-342900" eaLnBrk="0" hangingPunct="0">
              <a:lnSpc>
                <a:spcPct val="80000"/>
              </a:lnSpc>
              <a:spcBef>
                <a:spcPct val="20000"/>
              </a:spcBef>
              <a:buClr>
                <a:schemeClr val="folHlink"/>
              </a:buClr>
              <a:buSzPct val="60000"/>
              <a:defRPr/>
            </a:pPr>
            <a:endParaRPr lang="en-US" sz="1200" kern="0" dirty="0">
              <a:solidFill>
                <a:srgbClr val="6F676A"/>
              </a:solidFill>
            </a:endParaRPr>
          </a:p>
          <a:p>
            <a:pPr marL="342900" indent="-342900" eaLnBrk="0" hangingPunct="0">
              <a:lnSpc>
                <a:spcPct val="80000"/>
              </a:lnSpc>
              <a:spcBef>
                <a:spcPct val="20000"/>
              </a:spcBef>
              <a:buClr>
                <a:schemeClr val="folHlink"/>
              </a:buClr>
              <a:buSzPct val="60000"/>
              <a:defRPr/>
            </a:pPr>
            <a:r>
              <a:rPr lang="en-US" sz="1200" kern="0" dirty="0">
                <a:solidFill>
                  <a:srgbClr val="6F676A"/>
                </a:solidFill>
              </a:rPr>
              <a:t>	Locate insertion point in list</a:t>
            </a:r>
            <a:endParaRPr lang="en-US" sz="1200" kern="0" dirty="0">
              <a:solidFill>
                <a:srgbClr val="6F676A"/>
              </a:solidFill>
              <a:latin typeface="+mn-lt"/>
            </a:endParaRPr>
          </a:p>
          <a:p>
            <a:pPr marL="342900" indent="-342900" eaLnBrk="0" hangingPunct="0">
              <a:lnSpc>
                <a:spcPct val="80000"/>
              </a:lnSpc>
              <a:spcBef>
                <a:spcPct val="20000"/>
              </a:spcBef>
              <a:buClr>
                <a:schemeClr val="folHlink"/>
              </a:buClr>
              <a:buSzPct val="60000"/>
              <a:buFont typeface="Wingdings" pitchFamily="2" charset="2"/>
              <a:buNone/>
              <a:defRPr/>
            </a:pPr>
            <a:r>
              <a:rPr lang="en-US" sz="1600" kern="0" dirty="0">
                <a:latin typeface="+mn-lt"/>
              </a:rPr>
              <a:t>	allocate new node</a:t>
            </a:r>
          </a:p>
          <a:p>
            <a:pPr marL="342900" indent="-342900" eaLnBrk="0" hangingPunct="0">
              <a:lnSpc>
                <a:spcPct val="80000"/>
              </a:lnSpc>
              <a:spcBef>
                <a:spcPct val="20000"/>
              </a:spcBef>
              <a:buClr>
                <a:schemeClr val="folHlink"/>
              </a:buClr>
              <a:buSzPct val="60000"/>
              <a:buFont typeface="Wingdings" pitchFamily="2" charset="2"/>
              <a:buNone/>
              <a:defRPr/>
            </a:pPr>
            <a:r>
              <a:rPr lang="en-US" sz="1600" kern="0" dirty="0">
                <a:latin typeface="+mn-lt"/>
              </a:rPr>
              <a:t>	move </a:t>
            </a:r>
            <a:r>
              <a:rPr lang="en-US" sz="1600" kern="0" dirty="0" err="1">
                <a:latin typeface="+mn-lt"/>
              </a:rPr>
              <a:t>dataIn</a:t>
            </a:r>
            <a:r>
              <a:rPr lang="en-US" sz="1600" kern="0" dirty="0">
                <a:latin typeface="+mn-lt"/>
              </a:rPr>
              <a:t> to new node</a:t>
            </a:r>
          </a:p>
          <a:p>
            <a:pPr marL="342900" indent="-342900" eaLnBrk="0" hangingPunct="0">
              <a:lnSpc>
                <a:spcPct val="80000"/>
              </a:lnSpc>
              <a:spcBef>
                <a:spcPct val="20000"/>
              </a:spcBef>
              <a:buClr>
                <a:schemeClr val="folHlink"/>
              </a:buClr>
              <a:buSzPct val="60000"/>
              <a:buFont typeface="Wingdings" pitchFamily="2" charset="2"/>
              <a:buNone/>
              <a:defRPr/>
            </a:pPr>
            <a:r>
              <a:rPr lang="en-US" sz="1600" kern="0" dirty="0">
                <a:latin typeface="+mn-lt"/>
              </a:rPr>
              <a:t>	if (</a:t>
            </a:r>
            <a:r>
              <a:rPr lang="en-US" sz="1600" kern="0" dirty="0" err="1">
                <a:latin typeface="+mn-lt"/>
              </a:rPr>
              <a:t>pPre</a:t>
            </a:r>
            <a:r>
              <a:rPr lang="en-US" sz="1600" kern="0" dirty="0">
                <a:latin typeface="+mn-lt"/>
              </a:rPr>
              <a:t> is null)</a:t>
            </a:r>
          </a:p>
          <a:p>
            <a:pPr marL="342900" indent="-342900" eaLnBrk="0" hangingPunct="0">
              <a:lnSpc>
                <a:spcPct val="80000"/>
              </a:lnSpc>
              <a:spcBef>
                <a:spcPct val="20000"/>
              </a:spcBef>
              <a:buClr>
                <a:schemeClr val="folHlink"/>
              </a:buClr>
              <a:buSzPct val="60000"/>
              <a:defRPr/>
            </a:pPr>
            <a:r>
              <a:rPr lang="en-US" sz="1200" kern="0" dirty="0">
                <a:latin typeface="+mn-lt"/>
              </a:rPr>
              <a:t>	</a:t>
            </a:r>
            <a:r>
              <a:rPr lang="en-US" sz="1200" kern="0" dirty="0">
                <a:solidFill>
                  <a:srgbClr val="6F676A"/>
                </a:solidFill>
              </a:rPr>
              <a:t>Inserting before first node or into empty list</a:t>
            </a:r>
          </a:p>
          <a:p>
            <a:pPr marL="342900" indent="-342900" eaLnBrk="0" hangingPunct="0">
              <a:lnSpc>
                <a:spcPct val="80000"/>
              </a:lnSpc>
              <a:spcBef>
                <a:spcPct val="20000"/>
              </a:spcBef>
              <a:buClr>
                <a:schemeClr val="folHlink"/>
              </a:buClr>
              <a:buSzPct val="60000"/>
              <a:defRPr/>
            </a:pPr>
            <a:r>
              <a:rPr lang="en-US" sz="1600" kern="0" dirty="0">
                <a:latin typeface="+mn-lt"/>
              </a:rPr>
              <a:t>		set new node </a:t>
            </a:r>
            <a:r>
              <a:rPr lang="en-US" sz="1600" kern="0" dirty="0" err="1">
                <a:latin typeface="+mn-lt"/>
              </a:rPr>
              <a:t>prev</a:t>
            </a:r>
            <a:r>
              <a:rPr lang="en-US" sz="1600" kern="0" dirty="0">
                <a:latin typeface="+mn-lt"/>
              </a:rPr>
              <a:t> pointer to null</a:t>
            </a:r>
          </a:p>
          <a:p>
            <a:pPr marL="342900" indent="-342900" eaLnBrk="0" hangingPunct="0">
              <a:lnSpc>
                <a:spcPct val="80000"/>
              </a:lnSpc>
              <a:spcBef>
                <a:spcPct val="20000"/>
              </a:spcBef>
              <a:buClr>
                <a:schemeClr val="folHlink"/>
              </a:buClr>
              <a:buSzPct val="60000"/>
              <a:defRPr/>
            </a:pPr>
            <a:r>
              <a:rPr lang="en-US" sz="1600" kern="0" dirty="0">
                <a:latin typeface="+mn-lt"/>
              </a:rPr>
              <a:t>		set new node next pointer to start</a:t>
            </a:r>
          </a:p>
          <a:p>
            <a:pPr marL="342900" indent="-342900" eaLnBrk="0" hangingPunct="0">
              <a:lnSpc>
                <a:spcPct val="80000"/>
              </a:lnSpc>
              <a:spcBef>
                <a:spcPct val="20000"/>
              </a:spcBef>
              <a:buClr>
                <a:schemeClr val="folHlink"/>
              </a:buClr>
              <a:buSzPct val="60000"/>
              <a:defRPr/>
            </a:pPr>
            <a:r>
              <a:rPr lang="en-US" sz="1600" kern="0" dirty="0">
                <a:latin typeface="+mn-lt"/>
              </a:rPr>
              <a:t>		set start to new node</a:t>
            </a:r>
          </a:p>
          <a:p>
            <a:pPr marL="342900" indent="-342900" eaLnBrk="0" hangingPunct="0">
              <a:lnSpc>
                <a:spcPct val="80000"/>
              </a:lnSpc>
              <a:spcBef>
                <a:spcPct val="20000"/>
              </a:spcBef>
              <a:buClr>
                <a:schemeClr val="folHlink"/>
              </a:buClr>
              <a:buSzPct val="60000"/>
              <a:defRPr/>
            </a:pPr>
            <a:r>
              <a:rPr lang="en-US" sz="1600" kern="0" dirty="0">
                <a:latin typeface="+mn-lt"/>
              </a:rPr>
              <a:t>	else</a:t>
            </a:r>
          </a:p>
          <a:p>
            <a:pPr marL="342900" indent="-342900" eaLnBrk="0" hangingPunct="0">
              <a:lnSpc>
                <a:spcPct val="80000"/>
              </a:lnSpc>
              <a:spcBef>
                <a:spcPct val="20000"/>
              </a:spcBef>
              <a:buClr>
                <a:schemeClr val="folHlink"/>
              </a:buClr>
              <a:buSzPct val="60000"/>
              <a:defRPr/>
            </a:pPr>
            <a:r>
              <a:rPr lang="en-US" sz="1200" kern="0" dirty="0">
                <a:latin typeface="+mn-lt"/>
              </a:rPr>
              <a:t>	</a:t>
            </a:r>
            <a:r>
              <a:rPr lang="en-US" sz="1200" kern="0" dirty="0">
                <a:solidFill>
                  <a:srgbClr val="6F676A"/>
                </a:solidFill>
              </a:rPr>
              <a:t> Inserting into middle or end of the list 	</a:t>
            </a:r>
          </a:p>
          <a:p>
            <a:pPr marL="342900" indent="-342900" eaLnBrk="0" hangingPunct="0">
              <a:lnSpc>
                <a:spcPct val="80000"/>
              </a:lnSpc>
              <a:spcBef>
                <a:spcPct val="20000"/>
              </a:spcBef>
              <a:buClr>
                <a:schemeClr val="folHlink"/>
              </a:buClr>
              <a:buSzPct val="60000"/>
              <a:defRPr/>
            </a:pPr>
            <a:r>
              <a:rPr lang="en-US" sz="1600" kern="0" dirty="0">
                <a:solidFill>
                  <a:srgbClr val="6F676A"/>
                </a:solidFill>
                <a:latin typeface="+mn-lt"/>
              </a:rPr>
              <a:t>		</a:t>
            </a:r>
            <a:r>
              <a:rPr lang="en-US" sz="1600" kern="0" dirty="0">
                <a:latin typeface="+mn-lt"/>
              </a:rPr>
              <a:t>set new node next pointer to </a:t>
            </a:r>
            <a:r>
              <a:rPr lang="en-US" sz="1600" kern="0" dirty="0" err="1">
                <a:latin typeface="+mn-lt"/>
              </a:rPr>
              <a:t>pPre</a:t>
            </a:r>
            <a:r>
              <a:rPr lang="en-US" sz="1600" kern="0" dirty="0">
                <a:latin typeface="+mn-lt"/>
              </a:rPr>
              <a:t> next pointer</a:t>
            </a:r>
          </a:p>
          <a:p>
            <a:pPr marL="342900" indent="-342900" eaLnBrk="0" hangingPunct="0">
              <a:lnSpc>
                <a:spcPct val="80000"/>
              </a:lnSpc>
              <a:spcBef>
                <a:spcPct val="20000"/>
              </a:spcBef>
              <a:buClr>
                <a:schemeClr val="folHlink"/>
              </a:buClr>
              <a:buSzPct val="60000"/>
              <a:defRPr/>
            </a:pPr>
            <a:r>
              <a:rPr lang="en-US" sz="1600" kern="0" dirty="0">
                <a:latin typeface="+mn-lt"/>
              </a:rPr>
              <a:t>		set new node </a:t>
            </a:r>
            <a:r>
              <a:rPr lang="en-US" sz="1600" kern="0" dirty="0" err="1">
                <a:latin typeface="+mn-lt"/>
              </a:rPr>
              <a:t>prev</a:t>
            </a:r>
            <a:r>
              <a:rPr lang="en-US" sz="1600" kern="0" dirty="0">
                <a:latin typeface="+mn-lt"/>
              </a:rPr>
              <a:t> pointer to </a:t>
            </a:r>
            <a:r>
              <a:rPr lang="en-US" sz="1600" kern="0" dirty="0" err="1">
                <a:latin typeface="+mn-lt"/>
              </a:rPr>
              <a:t>pPre</a:t>
            </a:r>
            <a:endParaRPr lang="en-US" sz="1600" kern="0" dirty="0">
              <a:latin typeface="+mn-lt"/>
            </a:endParaRPr>
          </a:p>
          <a:p>
            <a:pPr marL="342900" indent="-342900" eaLnBrk="0" hangingPunct="0">
              <a:lnSpc>
                <a:spcPct val="80000"/>
              </a:lnSpc>
              <a:spcBef>
                <a:spcPct val="20000"/>
              </a:spcBef>
              <a:buClr>
                <a:schemeClr val="folHlink"/>
              </a:buClr>
              <a:buSzPct val="60000"/>
              <a:defRPr/>
            </a:pPr>
            <a:r>
              <a:rPr lang="en-US" sz="1600" kern="0" dirty="0">
                <a:latin typeface="+mn-lt"/>
              </a:rPr>
              <a:t>	end if</a:t>
            </a:r>
          </a:p>
          <a:p>
            <a:pPr marL="342900" indent="-342900" eaLnBrk="0" hangingPunct="0">
              <a:lnSpc>
                <a:spcPct val="80000"/>
              </a:lnSpc>
              <a:spcBef>
                <a:spcPct val="20000"/>
              </a:spcBef>
              <a:buClr>
                <a:schemeClr val="folHlink"/>
              </a:buClr>
              <a:buSzPct val="60000"/>
              <a:defRPr/>
            </a:pPr>
            <a:r>
              <a:rPr lang="en-US" sz="1600" kern="0" dirty="0">
                <a:latin typeface="+mn-lt"/>
              </a:rPr>
              <a:t>	if (</a:t>
            </a:r>
            <a:r>
              <a:rPr lang="en-US" sz="1600" kern="0" dirty="0" err="1">
                <a:latin typeface="+mn-lt"/>
              </a:rPr>
              <a:t>pPre</a:t>
            </a:r>
            <a:r>
              <a:rPr lang="en-US" sz="1600" kern="0" dirty="0">
                <a:latin typeface="+mn-lt"/>
              </a:rPr>
              <a:t> next not null or new node next not null)</a:t>
            </a:r>
          </a:p>
          <a:p>
            <a:pPr marL="342900" indent="-342900" eaLnBrk="0" hangingPunct="0">
              <a:lnSpc>
                <a:spcPct val="80000"/>
              </a:lnSpc>
              <a:spcBef>
                <a:spcPct val="20000"/>
              </a:spcBef>
              <a:buClr>
                <a:schemeClr val="folHlink"/>
              </a:buClr>
              <a:buSzPct val="60000"/>
              <a:defRPr/>
            </a:pPr>
            <a:r>
              <a:rPr lang="en-US" sz="1800" kern="0" dirty="0"/>
              <a:t>	</a:t>
            </a:r>
            <a:r>
              <a:rPr lang="en-US" sz="1200" kern="0" dirty="0">
                <a:solidFill>
                  <a:srgbClr val="6F676A"/>
                </a:solidFill>
              </a:rPr>
              <a:t>Inserting in middle of list – point successor to new </a:t>
            </a:r>
            <a:r>
              <a:rPr lang="en-US" sz="1800" kern="0" dirty="0">
                <a:solidFill>
                  <a:srgbClr val="6F676A"/>
                </a:solidFill>
              </a:rPr>
              <a:t>	</a:t>
            </a:r>
          </a:p>
          <a:p>
            <a:pPr marL="342900" indent="-342900" eaLnBrk="0" hangingPunct="0">
              <a:lnSpc>
                <a:spcPct val="80000"/>
              </a:lnSpc>
              <a:spcBef>
                <a:spcPct val="20000"/>
              </a:spcBef>
              <a:buClr>
                <a:schemeClr val="folHlink"/>
              </a:buClr>
              <a:buSzPct val="60000"/>
              <a:defRPr/>
            </a:pPr>
            <a:r>
              <a:rPr lang="en-US" sz="1600" kern="0" dirty="0">
                <a:latin typeface="+mn-lt"/>
              </a:rPr>
              <a:t>		set successor </a:t>
            </a:r>
            <a:r>
              <a:rPr lang="en-US" sz="1600" kern="0" dirty="0" err="1">
                <a:latin typeface="+mn-lt"/>
              </a:rPr>
              <a:t>prev</a:t>
            </a:r>
            <a:r>
              <a:rPr lang="en-US" sz="1600" kern="0" dirty="0">
                <a:latin typeface="+mn-lt"/>
              </a:rPr>
              <a:t> to new node</a:t>
            </a:r>
          </a:p>
          <a:p>
            <a:pPr marL="342900" indent="-342900" eaLnBrk="0" hangingPunct="0">
              <a:lnSpc>
                <a:spcPct val="80000"/>
              </a:lnSpc>
              <a:spcBef>
                <a:spcPct val="20000"/>
              </a:spcBef>
              <a:buClr>
                <a:schemeClr val="folHlink"/>
              </a:buClr>
              <a:buSzPct val="60000"/>
              <a:defRPr/>
            </a:pPr>
            <a:r>
              <a:rPr lang="en-US" sz="1600" kern="0" dirty="0">
                <a:latin typeface="+mn-lt"/>
              </a:rPr>
              <a:t>	end if</a:t>
            </a:r>
          </a:p>
          <a:p>
            <a:pPr marL="342900" indent="-342900" eaLnBrk="0" hangingPunct="0">
              <a:lnSpc>
                <a:spcPct val="80000"/>
              </a:lnSpc>
              <a:spcBef>
                <a:spcPct val="20000"/>
              </a:spcBef>
              <a:buClr>
                <a:schemeClr val="folHlink"/>
              </a:buClr>
              <a:buSzPct val="60000"/>
              <a:defRPr/>
            </a:pPr>
            <a:r>
              <a:rPr lang="en-US" sz="1600" kern="0" dirty="0">
                <a:latin typeface="+mn-lt"/>
              </a:rPr>
              <a:t>	set </a:t>
            </a:r>
            <a:r>
              <a:rPr lang="en-US" sz="1600" kern="0" dirty="0" err="1">
                <a:latin typeface="+mn-lt"/>
              </a:rPr>
              <a:t>pPre</a:t>
            </a:r>
            <a:r>
              <a:rPr lang="en-US" sz="1600" kern="0" dirty="0">
                <a:latin typeface="+mn-lt"/>
              </a:rPr>
              <a:t> next to new node	</a:t>
            </a:r>
            <a:r>
              <a:rPr lang="en-US" sz="1600" kern="0" dirty="0">
                <a:solidFill>
                  <a:srgbClr val="6F676A"/>
                </a:solidFill>
              </a:rPr>
              <a:t>	</a:t>
            </a:r>
          </a:p>
          <a:p>
            <a:pPr marL="342900" indent="-342900" eaLnBrk="0" hangingPunct="0">
              <a:lnSpc>
                <a:spcPct val="80000"/>
              </a:lnSpc>
              <a:spcBef>
                <a:spcPct val="20000"/>
              </a:spcBef>
              <a:buClr>
                <a:schemeClr val="folHlink"/>
              </a:buClr>
              <a:buSzPct val="60000"/>
              <a:buFont typeface="Wingdings" pitchFamily="2" charset="2"/>
              <a:buNone/>
              <a:defRPr/>
            </a:pPr>
            <a:r>
              <a:rPr lang="en-US" sz="1600" kern="0" dirty="0">
                <a:latin typeface="+mn-lt"/>
              </a:rPr>
              <a:t>	return true</a:t>
            </a:r>
          </a:p>
          <a:p>
            <a:pPr marL="342900" indent="-342900" eaLnBrk="0" hangingPunct="0">
              <a:lnSpc>
                <a:spcPct val="80000"/>
              </a:lnSpc>
              <a:spcBef>
                <a:spcPct val="20000"/>
              </a:spcBef>
              <a:buClr>
                <a:schemeClr val="folHlink"/>
              </a:buClr>
              <a:buSzPct val="60000"/>
              <a:buFont typeface="Wingdings" pitchFamily="2" charset="2"/>
              <a:buNone/>
              <a:defRPr/>
            </a:pPr>
            <a:r>
              <a:rPr lang="en-US" sz="2000" kern="0" dirty="0">
                <a:solidFill>
                  <a:schemeClr val="folHlink"/>
                </a:solidFill>
                <a:latin typeface="+mn-lt"/>
              </a:rPr>
              <a:t>end </a:t>
            </a:r>
            <a:r>
              <a:rPr lang="en-US" sz="2000" kern="0" dirty="0" err="1">
                <a:solidFill>
                  <a:schemeClr val="folHlink"/>
                </a:solidFill>
                <a:latin typeface="+mn-lt"/>
              </a:rPr>
              <a:t>insertDbl</a:t>
            </a:r>
            <a:r>
              <a:rPr lang="en-US" sz="2000" kern="0" dirty="0">
                <a:solidFill>
                  <a:schemeClr val="folHlink"/>
                </a:solidFill>
                <a:latin typeface="+mn-lt"/>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Doubly Linked List - ADT</a:t>
            </a:r>
          </a:p>
        </p:txBody>
      </p:sp>
      <p:sp>
        <p:nvSpPr>
          <p:cNvPr id="51203" name="Content Placeholder 2"/>
          <p:cNvSpPr>
            <a:spLocks noGrp="1"/>
          </p:cNvSpPr>
          <p:nvPr>
            <p:ph idx="1"/>
          </p:nvPr>
        </p:nvSpPr>
        <p:spPr/>
        <p:txBody>
          <a:bodyPr/>
          <a:lstStyle/>
          <a:p>
            <a:pPr>
              <a:buFont typeface="Wingdings" pitchFamily="2" charset="2"/>
              <a:buNone/>
            </a:pPr>
            <a:r>
              <a:rPr lang="en-US" smtClean="0"/>
              <a:t>	Struct dblNode</a:t>
            </a:r>
          </a:p>
          <a:p>
            <a:pPr>
              <a:buFont typeface="Wingdings" pitchFamily="2" charset="2"/>
              <a:buNone/>
            </a:pPr>
            <a:r>
              <a:rPr lang="en-US" smtClean="0"/>
              <a:t>	{</a:t>
            </a:r>
          </a:p>
          <a:p>
            <a:pPr>
              <a:buFont typeface="Wingdings" pitchFamily="2" charset="2"/>
              <a:buNone/>
            </a:pPr>
            <a:r>
              <a:rPr lang="en-US" smtClean="0"/>
              <a:t>		int data;</a:t>
            </a:r>
          </a:p>
          <a:p>
            <a:pPr>
              <a:buFont typeface="Wingdings" pitchFamily="2" charset="2"/>
              <a:buNone/>
            </a:pPr>
            <a:r>
              <a:rPr lang="en-US" smtClean="0"/>
              <a:t>		struct dblNode *prev;</a:t>
            </a:r>
          </a:p>
          <a:p>
            <a:pPr>
              <a:buFont typeface="Wingdings" pitchFamily="2" charset="2"/>
              <a:buNone/>
            </a:pPr>
            <a:r>
              <a:rPr lang="en-US" smtClean="0"/>
              <a:t>		struct dblNode *next;</a:t>
            </a:r>
          </a:p>
          <a:p>
            <a:pPr>
              <a:buFont typeface="Wingdings" pitchFamily="2" charset="2"/>
              <a:buNone/>
            </a:pPr>
            <a:r>
              <a:rPr lang="en-US" smtClean="0"/>
              <a:t>	}; </a:t>
            </a:r>
          </a:p>
        </p:txBody>
      </p:sp>
      <p:sp>
        <p:nvSpPr>
          <p:cNvPr id="51204" name="Slide Number Placeholder 3"/>
          <p:cNvSpPr>
            <a:spLocks noGrp="1"/>
          </p:cNvSpPr>
          <p:nvPr>
            <p:ph type="sldNum" sz="quarter" idx="12"/>
          </p:nvPr>
        </p:nvSpPr>
        <p:spPr>
          <a:noFill/>
        </p:spPr>
        <p:txBody>
          <a:bodyPr/>
          <a:lstStyle/>
          <a:p>
            <a:fld id="{93D40F98-FB8D-432D-AB3E-899B95AA557D}" type="slidenum">
              <a:rPr lang="en-US" smtClean="0">
                <a:latin typeface="Tahoma" charset="0"/>
              </a:rPr>
              <a:pPr/>
              <a:t>35</a:t>
            </a:fld>
            <a:endParaRPr lang="en-US" smtClean="0">
              <a:latin typeface="Tahoma"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Circular Linked Lists</a:t>
            </a:r>
          </a:p>
        </p:txBody>
      </p:sp>
      <p:sp>
        <p:nvSpPr>
          <p:cNvPr id="54275" name="Content Placeholder 2"/>
          <p:cNvSpPr>
            <a:spLocks noGrp="1"/>
          </p:cNvSpPr>
          <p:nvPr>
            <p:ph idx="1"/>
          </p:nvPr>
        </p:nvSpPr>
        <p:spPr/>
        <p:txBody>
          <a:bodyPr/>
          <a:lstStyle/>
          <a:p>
            <a:r>
              <a:rPr lang="en-US" smtClean="0"/>
              <a:t>In </a:t>
            </a:r>
            <a:r>
              <a:rPr lang="en-US" smtClean="0">
                <a:solidFill>
                  <a:srgbClr val="0070C0"/>
                </a:solidFill>
              </a:rPr>
              <a:t>Circular linked list</a:t>
            </a:r>
            <a:r>
              <a:rPr lang="en-US" smtClean="0"/>
              <a:t>, the last node’s link points to the first node of the list</a:t>
            </a:r>
          </a:p>
          <a:p>
            <a:endParaRPr lang="en-US" smtClean="0"/>
          </a:p>
        </p:txBody>
      </p:sp>
      <p:sp>
        <p:nvSpPr>
          <p:cNvPr id="54276" name="Slide Number Placeholder 3"/>
          <p:cNvSpPr>
            <a:spLocks noGrp="1"/>
          </p:cNvSpPr>
          <p:nvPr>
            <p:ph type="sldNum" sz="quarter" idx="12"/>
          </p:nvPr>
        </p:nvSpPr>
        <p:spPr>
          <a:noFill/>
        </p:spPr>
        <p:txBody>
          <a:bodyPr/>
          <a:lstStyle/>
          <a:p>
            <a:fld id="{D5521E7D-A114-49C4-AD90-F69DAAB3DD9B}" type="slidenum">
              <a:rPr lang="en-US" smtClean="0">
                <a:latin typeface="Tahoma" charset="0"/>
              </a:rPr>
              <a:pPr/>
              <a:t>36</a:t>
            </a:fld>
            <a:endParaRPr lang="en-US" smtClean="0">
              <a:latin typeface="Tahoma" charset="0"/>
            </a:endParaRPr>
          </a:p>
        </p:txBody>
      </p:sp>
      <p:pic>
        <p:nvPicPr>
          <p:cNvPr id="54277" name="Picture 2"/>
          <p:cNvPicPr>
            <a:picLocks noChangeAspect="1" noChangeArrowheads="1"/>
          </p:cNvPicPr>
          <p:nvPr/>
        </p:nvPicPr>
        <p:blipFill>
          <a:blip r:embed="rId2"/>
          <a:srcRect/>
          <a:stretch>
            <a:fillRect/>
          </a:stretch>
        </p:blipFill>
        <p:spPr bwMode="auto">
          <a:xfrm>
            <a:off x="655638" y="2922588"/>
            <a:ext cx="7756525" cy="361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Content Placeholder 2"/>
          <p:cNvSpPr>
            <a:spLocks noGrp="1"/>
          </p:cNvSpPr>
          <p:nvPr>
            <p:ph idx="1"/>
          </p:nvPr>
        </p:nvSpPr>
        <p:spPr/>
        <p:txBody>
          <a:bodyPr/>
          <a:lstStyle/>
          <a:p>
            <a:r>
              <a:rPr lang="en-US" smtClean="0"/>
              <a:t>From any point in the list, it is possible to reach any other point in the list</a:t>
            </a:r>
          </a:p>
          <a:p>
            <a:pPr>
              <a:buFont typeface="Wingdings" pitchFamily="2" charset="2"/>
              <a:buNone/>
            </a:pPr>
            <a:r>
              <a:rPr lang="en-US" smtClean="0"/>
              <a:t> </a:t>
            </a:r>
          </a:p>
          <a:p>
            <a:r>
              <a:rPr lang="en-US" smtClean="0"/>
              <a:t>Circular linked list does not have a first and last node (Establish first and last node by convention)</a:t>
            </a:r>
          </a:p>
          <a:p>
            <a:endParaRPr lang="en-US" smtClean="0"/>
          </a:p>
          <a:p>
            <a:r>
              <a:rPr lang="en-US" smtClean="0"/>
              <a:t>Circular linked list can be used to represent a stack or a queue</a:t>
            </a:r>
          </a:p>
          <a:p>
            <a:endParaRPr lang="en-US" smtClean="0"/>
          </a:p>
        </p:txBody>
      </p:sp>
      <p:sp>
        <p:nvSpPr>
          <p:cNvPr id="55300" name="Slide Number Placeholder 3"/>
          <p:cNvSpPr>
            <a:spLocks noGrp="1"/>
          </p:cNvSpPr>
          <p:nvPr>
            <p:ph type="sldNum" sz="quarter" idx="12"/>
          </p:nvPr>
        </p:nvSpPr>
        <p:spPr>
          <a:noFill/>
        </p:spPr>
        <p:txBody>
          <a:bodyPr/>
          <a:lstStyle/>
          <a:p>
            <a:fld id="{82557BFB-3124-4569-8462-54D19706C428}" type="slidenum">
              <a:rPr lang="en-US" smtClean="0">
                <a:latin typeface="Tahoma" charset="0"/>
              </a:rPr>
              <a:pPr/>
              <a:t>37</a:t>
            </a:fld>
            <a:endParaRPr lang="en-US" smtClean="0">
              <a:latin typeface="Tahoma"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685800" y="1066800"/>
            <a:ext cx="7772400" cy="1470025"/>
          </a:xfrm>
        </p:spPr>
        <p:txBody>
          <a:bodyPr/>
          <a:lstStyle/>
          <a:p>
            <a:pPr algn="ctr"/>
            <a:r>
              <a:rPr lang="en-US" sz="4800" b="1" dirty="0" smtClean="0"/>
              <a:t>Linked list problems</a:t>
            </a:r>
          </a:p>
        </p:txBody>
      </p:sp>
      <p:sp>
        <p:nvSpPr>
          <p:cNvPr id="5124" name="Text Box 4"/>
          <p:cNvSpPr txBox="1">
            <a:spLocks noChangeArrowheads="1"/>
          </p:cNvSpPr>
          <p:nvPr/>
        </p:nvSpPr>
        <p:spPr bwMode="auto">
          <a:xfrm>
            <a:off x="288925" y="5903913"/>
            <a:ext cx="8474075" cy="641350"/>
          </a:xfrm>
          <a:prstGeom prst="rect">
            <a:avLst/>
          </a:prstGeom>
          <a:noFill/>
          <a:ln w="9525">
            <a:noFill/>
            <a:miter lim="800000"/>
            <a:headEnd/>
            <a:tailEnd/>
          </a:ln>
        </p:spPr>
        <p:txBody>
          <a:bodyPr>
            <a:spAutoFit/>
          </a:bodyPr>
          <a:lstStyle/>
          <a:p>
            <a:pPr algn="ctr"/>
            <a:r>
              <a:rPr lang="en-US" sz="1800" b="1">
                <a:solidFill>
                  <a:srgbClr val="FF0066"/>
                </a:solidFill>
                <a:latin typeface="Arial" charset="0"/>
              </a:rPr>
              <a:t>WCE - SY (CSE) – 1CI 202: Data Structures</a:t>
            </a:r>
          </a:p>
          <a:p>
            <a:pPr algn="ctr"/>
            <a:r>
              <a:rPr lang="en-US" sz="1800" b="1">
                <a:solidFill>
                  <a:srgbClr val="FF0066"/>
                </a:solidFill>
                <a:latin typeface="Arial" charset="0"/>
              </a:rPr>
              <a:t>Course Teacher: Dr. Smriti H. Bhandari</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idx="4294967295"/>
          </p:nvPr>
        </p:nvSpPr>
        <p:spPr>
          <a:xfrm>
            <a:off x="1142976" y="214290"/>
            <a:ext cx="9144000" cy="1143000"/>
          </a:xfrm>
        </p:spPr>
        <p:txBody>
          <a:bodyPr>
            <a:normAutofit fontScale="90000"/>
          </a:bodyPr>
          <a:lstStyle/>
          <a:p>
            <a:r>
              <a:rPr lang="en-GB" dirty="0" smtClean="0"/>
              <a:t>Program for </a:t>
            </a:r>
            <a:r>
              <a:rPr lang="en-GB" dirty="0" err="1" smtClean="0"/>
              <a:t>n’th</a:t>
            </a:r>
            <a:r>
              <a:rPr lang="en-GB" dirty="0" smtClean="0"/>
              <a:t> node from </a:t>
            </a:r>
            <a:r>
              <a:rPr lang="en-GB" dirty="0" smtClean="0"/>
              <a:t>the</a:t>
            </a:r>
            <a:br>
              <a:rPr lang="en-GB" dirty="0" smtClean="0"/>
            </a:br>
            <a:r>
              <a:rPr lang="en-GB" dirty="0" smtClean="0"/>
              <a:t> </a:t>
            </a:r>
            <a:r>
              <a:rPr lang="en-GB" dirty="0" smtClean="0"/>
              <a:t>end of a Linked List</a:t>
            </a:r>
            <a:endParaRPr lang="en-GB" dirty="0"/>
          </a:p>
        </p:txBody>
      </p:sp>
      <p:sp>
        <p:nvSpPr>
          <p:cNvPr id="101379" name="Content Placeholder 2"/>
          <p:cNvSpPr>
            <a:spLocks noGrp="1"/>
          </p:cNvSpPr>
          <p:nvPr>
            <p:ph idx="4294967295"/>
          </p:nvPr>
        </p:nvSpPr>
        <p:spPr/>
        <p:txBody>
          <a:bodyPr>
            <a:normAutofit fontScale="92500" lnSpcReduction="10000"/>
          </a:bodyPr>
          <a:lstStyle/>
          <a:p>
            <a:r>
              <a:rPr lang="en-GB" sz="2000" dirty="0" smtClean="0"/>
              <a:t>Maintain two pointers – reference pointer and main pointer. Initialize both reference and main pointers to head. First, move the reference pointer to n nodes from head. Now move both pointers one by one until the reference pointer reaches the end. Now the main pointer will point to nth node from the end. Return the main </a:t>
            </a:r>
            <a:r>
              <a:rPr lang="en-GB" sz="2000" dirty="0" smtClean="0"/>
              <a:t>pointer</a:t>
            </a:r>
          </a:p>
          <a:p>
            <a:endParaRPr lang="en-GB" sz="2000" dirty="0" smtClean="0"/>
          </a:p>
          <a:p>
            <a:r>
              <a:rPr lang="en-GB" sz="2400" dirty="0" smtClean="0"/>
              <a:t>Find the middle of a given linked list</a:t>
            </a:r>
          </a:p>
          <a:p>
            <a:r>
              <a:rPr lang="en-GB" sz="2400" dirty="0" smtClean="0"/>
              <a:t>Traverse linked list using two pointers. Move one pointer by one and the other pointers by two. When the fast pointer reaches the end slow pointer will reach the middle of the linked </a:t>
            </a:r>
            <a:r>
              <a:rPr lang="en-GB" sz="2400" dirty="0" smtClean="0"/>
              <a:t>list</a:t>
            </a:r>
          </a:p>
          <a:p>
            <a:r>
              <a:rPr lang="en-GB" sz="2400" dirty="0" smtClean="0"/>
              <a:t>Detect loop in a linked list</a:t>
            </a:r>
          </a:p>
          <a:p>
            <a:r>
              <a:rPr lang="en-US" sz="2400" dirty="0" smtClean="0"/>
              <a:t>Store address of any one node in a variable, then see if we find same address again</a:t>
            </a:r>
            <a:endParaRPr lang="en-US" sz="2400" dirty="0" smtClean="0"/>
          </a:p>
        </p:txBody>
      </p:sp>
      <p:sp>
        <p:nvSpPr>
          <p:cNvPr id="101380"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0E2F9CE8-EA21-4B0F-ACCB-AE9660CDDD6A}" type="slidenum">
              <a:rPr lang="en-US"/>
              <a:pPr algn="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62E26AB6-4CA0-4244-B1A2-DBA28F02DB6D}" type="slidenum">
              <a:rPr lang="en-US" smtClean="0">
                <a:latin typeface="Tahoma" charset="0"/>
              </a:rPr>
              <a:pPr/>
              <a:t>4</a:t>
            </a:fld>
            <a:endParaRPr lang="en-US" smtClean="0">
              <a:latin typeface="Tahoma" charset="0"/>
            </a:endParaRPr>
          </a:p>
        </p:txBody>
      </p:sp>
      <p:sp>
        <p:nvSpPr>
          <p:cNvPr id="30723" name="Rectangle 2"/>
          <p:cNvSpPr>
            <a:spLocks noGrp="1" noChangeArrowheads="1"/>
          </p:cNvSpPr>
          <p:nvPr>
            <p:ph type="title"/>
          </p:nvPr>
        </p:nvSpPr>
        <p:spPr/>
        <p:txBody>
          <a:bodyPr/>
          <a:lstStyle/>
          <a:p>
            <a:pPr eaLnBrk="1" hangingPunct="1"/>
            <a:r>
              <a:rPr lang="en-US" smtClean="0"/>
              <a:t>Programmer’s considerations</a:t>
            </a:r>
          </a:p>
        </p:txBody>
      </p:sp>
      <p:sp>
        <p:nvSpPr>
          <p:cNvPr id="30724" name="Rectangle 3"/>
          <p:cNvSpPr>
            <a:spLocks noGrp="1" noChangeArrowheads="1"/>
          </p:cNvSpPr>
          <p:nvPr>
            <p:ph type="body" idx="1"/>
          </p:nvPr>
        </p:nvSpPr>
        <p:spPr/>
        <p:txBody>
          <a:bodyPr/>
          <a:lstStyle/>
          <a:p>
            <a:pPr eaLnBrk="1" hangingPunct="1"/>
            <a:r>
              <a:rPr lang="en-US" dirty="0" smtClean="0"/>
              <a:t>How to store data in computer’s memory?</a:t>
            </a:r>
          </a:p>
          <a:p>
            <a:pPr eaLnBrk="1" hangingPunct="1"/>
            <a:r>
              <a:rPr lang="en-US" dirty="0" smtClean="0"/>
              <a:t>Whether the method works for a hundred file cards? A thousand ? A million?</a:t>
            </a:r>
          </a:p>
          <a:p>
            <a:pPr eaLnBrk="1" hangingPunct="1"/>
            <a:r>
              <a:rPr lang="en-US" dirty="0" smtClean="0"/>
              <a:t>Whether the method permits quick insertion or deletion?</a:t>
            </a:r>
          </a:p>
          <a:p>
            <a:pPr eaLnBrk="1" hangingPunct="1"/>
            <a:r>
              <a:rPr lang="en-US" dirty="0" smtClean="0"/>
              <a:t>Whether it allows for fast searching?</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idx="4294967295"/>
          </p:nvPr>
        </p:nvSpPr>
        <p:spPr>
          <a:xfrm>
            <a:off x="1142976" y="214290"/>
            <a:ext cx="9144000" cy="1143000"/>
          </a:xfrm>
        </p:spPr>
        <p:txBody>
          <a:bodyPr>
            <a:normAutofit fontScale="90000"/>
          </a:bodyPr>
          <a:lstStyle/>
          <a:p>
            <a:r>
              <a:rPr lang="en-GB" dirty="0" smtClean="0"/>
              <a:t>Program for </a:t>
            </a:r>
            <a:r>
              <a:rPr lang="en-GB" dirty="0" err="1" smtClean="0"/>
              <a:t>n’th</a:t>
            </a:r>
            <a:r>
              <a:rPr lang="en-GB" dirty="0" smtClean="0"/>
              <a:t> node from </a:t>
            </a:r>
            <a:r>
              <a:rPr lang="en-GB" dirty="0" smtClean="0"/>
              <a:t>the</a:t>
            </a:r>
            <a:br>
              <a:rPr lang="en-GB" dirty="0" smtClean="0"/>
            </a:br>
            <a:r>
              <a:rPr lang="en-GB" dirty="0" smtClean="0"/>
              <a:t> </a:t>
            </a:r>
            <a:r>
              <a:rPr lang="en-GB" dirty="0" smtClean="0"/>
              <a:t>end of a Linked List</a:t>
            </a:r>
            <a:endParaRPr lang="en-GB" dirty="0"/>
          </a:p>
        </p:txBody>
      </p:sp>
      <p:sp>
        <p:nvSpPr>
          <p:cNvPr id="101379" name="Content Placeholder 2"/>
          <p:cNvSpPr>
            <a:spLocks noGrp="1"/>
          </p:cNvSpPr>
          <p:nvPr>
            <p:ph idx="4294967295"/>
          </p:nvPr>
        </p:nvSpPr>
        <p:spPr/>
        <p:txBody>
          <a:bodyPr>
            <a:normAutofit fontScale="92500" lnSpcReduction="10000"/>
          </a:bodyPr>
          <a:lstStyle/>
          <a:p>
            <a:r>
              <a:rPr lang="en-GB" sz="2000" dirty="0" smtClean="0"/>
              <a:t>Maintain two pointers – reference pointer and main pointer. Initialize both reference and main pointers to head. First, move the reference pointer to n nodes from head. Now move both pointers one by one until the reference pointer reaches the end. Now the main pointer will point to nth node from the end. Return the main </a:t>
            </a:r>
            <a:r>
              <a:rPr lang="en-GB" sz="2000" dirty="0" smtClean="0"/>
              <a:t>pointer</a:t>
            </a:r>
          </a:p>
          <a:p>
            <a:endParaRPr lang="en-GB" sz="2000" dirty="0" smtClean="0"/>
          </a:p>
          <a:p>
            <a:r>
              <a:rPr lang="en-GB" sz="2400" dirty="0" smtClean="0"/>
              <a:t>Find the middle of a given linked list</a:t>
            </a:r>
          </a:p>
          <a:p>
            <a:r>
              <a:rPr lang="en-GB" sz="2400" dirty="0" smtClean="0"/>
              <a:t>Traverse linked list using two pointers. Move one pointer by one and the other pointers by two. When the fast pointer reaches the end slow pointer will reach the middle of the linked </a:t>
            </a:r>
            <a:r>
              <a:rPr lang="en-GB" sz="2400" dirty="0" smtClean="0"/>
              <a:t>list</a:t>
            </a:r>
          </a:p>
          <a:p>
            <a:r>
              <a:rPr lang="en-GB" sz="2400" dirty="0" smtClean="0"/>
              <a:t>Detect loop in a linked list</a:t>
            </a:r>
          </a:p>
          <a:p>
            <a:r>
              <a:rPr lang="en-US" sz="2400" dirty="0" smtClean="0"/>
              <a:t>Store address of any one node in a variable, then see if we find same address again</a:t>
            </a:r>
            <a:endParaRPr lang="en-US" sz="2400" dirty="0" smtClean="0"/>
          </a:p>
        </p:txBody>
      </p:sp>
      <p:sp>
        <p:nvSpPr>
          <p:cNvPr id="101380" name="Slide Number Placeholder 3"/>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a:fld id="{0E2F9CE8-EA21-4B0F-ACCB-AE9660CDDD6A}" type="slidenum">
              <a:rPr lang="en-US"/>
              <a:pPr algn="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685800" y="1066800"/>
            <a:ext cx="7772400" cy="1470025"/>
          </a:xfrm>
        </p:spPr>
        <p:txBody>
          <a:bodyPr/>
          <a:lstStyle/>
          <a:p>
            <a:pPr algn="ctr"/>
            <a:r>
              <a:rPr lang="en-US" sz="4800" b="1" smtClean="0"/>
              <a:t>Stacks and Queues</a:t>
            </a:r>
          </a:p>
        </p:txBody>
      </p:sp>
      <p:sp>
        <p:nvSpPr>
          <p:cNvPr id="5123" name="Rectangle 3"/>
          <p:cNvSpPr>
            <a:spLocks noGrp="1" noChangeArrowheads="1"/>
          </p:cNvSpPr>
          <p:nvPr>
            <p:ph type="subTitle" idx="4294967295"/>
          </p:nvPr>
        </p:nvSpPr>
        <p:spPr>
          <a:xfrm>
            <a:off x="1371600" y="3886200"/>
            <a:ext cx="6400800" cy="1752600"/>
          </a:xfrm>
        </p:spPr>
        <p:txBody>
          <a:bodyPr/>
          <a:lstStyle/>
          <a:p>
            <a:pPr marL="0" indent="0" algn="r" eaLnBrk="1" hangingPunct="1">
              <a:buFont typeface="Wingdings" pitchFamily="2" charset="2"/>
              <a:buNone/>
            </a:pPr>
            <a:r>
              <a:rPr lang="en-US" sz="3000" smtClean="0">
                <a:solidFill>
                  <a:srgbClr val="FF0066"/>
                </a:solidFill>
                <a:latin typeface="Comic Sans MS" pitchFamily="66" charset="0"/>
              </a:rPr>
              <a:t>[Module – 3]</a:t>
            </a:r>
          </a:p>
          <a:p>
            <a:pPr marL="0" indent="0" algn="ctr">
              <a:buFont typeface="Wingdings" pitchFamily="2" charset="2"/>
              <a:buNone/>
            </a:pPr>
            <a:endParaRPr lang="en-US" smtClean="0"/>
          </a:p>
        </p:txBody>
      </p:sp>
      <p:sp>
        <p:nvSpPr>
          <p:cNvPr id="5124" name="Text Box 4"/>
          <p:cNvSpPr txBox="1">
            <a:spLocks noChangeArrowheads="1"/>
          </p:cNvSpPr>
          <p:nvPr/>
        </p:nvSpPr>
        <p:spPr bwMode="auto">
          <a:xfrm>
            <a:off x="288925" y="5903913"/>
            <a:ext cx="8474075" cy="641350"/>
          </a:xfrm>
          <a:prstGeom prst="rect">
            <a:avLst/>
          </a:prstGeom>
          <a:noFill/>
          <a:ln w="9525">
            <a:noFill/>
            <a:miter lim="800000"/>
            <a:headEnd/>
            <a:tailEnd/>
          </a:ln>
        </p:spPr>
        <p:txBody>
          <a:bodyPr>
            <a:spAutoFit/>
          </a:bodyPr>
          <a:lstStyle/>
          <a:p>
            <a:pPr algn="ctr"/>
            <a:r>
              <a:rPr lang="en-US" sz="1800" b="1">
                <a:solidFill>
                  <a:srgbClr val="FF0066"/>
                </a:solidFill>
                <a:latin typeface="Arial" charset="0"/>
              </a:rPr>
              <a:t>WCE - SY (CSE) – 1CI 202: Data Structures</a:t>
            </a:r>
          </a:p>
          <a:p>
            <a:pPr algn="ctr"/>
            <a:r>
              <a:rPr lang="en-US" sz="1800" b="1">
                <a:solidFill>
                  <a:srgbClr val="FF0066"/>
                </a:solidFill>
                <a:latin typeface="Arial" charset="0"/>
              </a:rPr>
              <a:t>Course Teacher: Dr. Smriti H. Bhandari</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3"/>
          <p:cNvSpPr>
            <a:spLocks noGrp="1" noChangeArrowheads="1"/>
          </p:cNvSpPr>
          <p:nvPr>
            <p:ph type="sldNum" sz="quarter" idx="12"/>
          </p:nvPr>
        </p:nvSpPr>
        <p:spPr>
          <a:noFill/>
        </p:spPr>
        <p:txBody>
          <a:bodyPr/>
          <a:lstStyle/>
          <a:p>
            <a:fld id="{9FB4347A-4B20-47CD-8858-6E2273CE40DC}" type="slidenum">
              <a:rPr lang="en-US" smtClean="0">
                <a:latin typeface="Tahoma" charset="0"/>
              </a:rPr>
              <a:pPr/>
              <a:t>42</a:t>
            </a:fld>
            <a:endParaRPr lang="en-US" smtClean="0">
              <a:latin typeface="Tahoma" charset="0"/>
            </a:endParaRPr>
          </a:p>
        </p:txBody>
      </p:sp>
      <p:sp>
        <p:nvSpPr>
          <p:cNvPr id="7171" name="Rectangle 2"/>
          <p:cNvSpPr>
            <a:spLocks noGrp="1" noChangeArrowheads="1"/>
          </p:cNvSpPr>
          <p:nvPr>
            <p:ph type="title"/>
          </p:nvPr>
        </p:nvSpPr>
        <p:spPr/>
        <p:txBody>
          <a:bodyPr/>
          <a:lstStyle/>
          <a:p>
            <a:r>
              <a:rPr lang="en-US" smtClean="0"/>
              <a:t>	Stack - Introduction</a:t>
            </a:r>
          </a:p>
        </p:txBody>
      </p:sp>
      <p:sp>
        <p:nvSpPr>
          <p:cNvPr id="7172" name="Rectangle 3"/>
          <p:cNvSpPr>
            <a:spLocks noGrp="1" noChangeArrowheads="1"/>
          </p:cNvSpPr>
          <p:nvPr>
            <p:ph type="body" idx="1"/>
          </p:nvPr>
        </p:nvSpPr>
        <p:spPr>
          <a:xfrm>
            <a:off x="1812925" y="1379538"/>
            <a:ext cx="6645275" cy="3451225"/>
          </a:xfrm>
        </p:spPr>
        <p:txBody>
          <a:bodyPr/>
          <a:lstStyle/>
          <a:p>
            <a:r>
              <a:rPr lang="en-US" sz="3000" smtClean="0"/>
              <a:t>Stack is a linear data structure</a:t>
            </a:r>
          </a:p>
          <a:p>
            <a:endParaRPr lang="en-US" sz="3000" smtClean="0"/>
          </a:p>
          <a:p>
            <a:r>
              <a:rPr lang="en-US" sz="3000" smtClean="0"/>
              <a:t>Stack is a </a:t>
            </a:r>
            <a:r>
              <a:rPr lang="en-US" sz="3000" smtClean="0">
                <a:solidFill>
                  <a:srgbClr val="FF0000"/>
                </a:solidFill>
              </a:rPr>
              <a:t>L</a:t>
            </a:r>
            <a:r>
              <a:rPr lang="en-US" sz="3000" smtClean="0"/>
              <a:t>ast-</a:t>
            </a:r>
            <a:r>
              <a:rPr lang="en-US" sz="3000" smtClean="0">
                <a:solidFill>
                  <a:srgbClr val="FF0000"/>
                </a:solidFill>
              </a:rPr>
              <a:t>I</a:t>
            </a:r>
            <a:r>
              <a:rPr lang="en-US" sz="3000" smtClean="0"/>
              <a:t>n-</a:t>
            </a:r>
            <a:r>
              <a:rPr lang="en-US" sz="3000" smtClean="0">
                <a:solidFill>
                  <a:srgbClr val="FF0000"/>
                </a:solidFill>
              </a:rPr>
              <a:t>F</a:t>
            </a:r>
            <a:r>
              <a:rPr lang="en-US" sz="3000" smtClean="0"/>
              <a:t>irst-</a:t>
            </a:r>
            <a:r>
              <a:rPr lang="en-US" sz="3000" smtClean="0">
                <a:solidFill>
                  <a:srgbClr val="FF0000"/>
                </a:solidFill>
              </a:rPr>
              <a:t>O</a:t>
            </a:r>
            <a:r>
              <a:rPr lang="en-US" sz="3000" smtClean="0"/>
              <a:t>ut (</a:t>
            </a:r>
            <a:r>
              <a:rPr lang="en-US" sz="3000" smtClean="0">
                <a:solidFill>
                  <a:srgbClr val="FF0000"/>
                </a:solidFill>
              </a:rPr>
              <a:t>LIFO</a:t>
            </a:r>
            <a:r>
              <a:rPr lang="en-US" sz="3000" smtClean="0"/>
              <a:t>) data structure in which all insertions and deletions are restricted to one end, called the top.</a:t>
            </a:r>
          </a:p>
          <a:p>
            <a:endParaRPr lang="en-US" sz="3000" smtClean="0"/>
          </a:p>
        </p:txBody>
      </p:sp>
      <p:pic>
        <p:nvPicPr>
          <p:cNvPr id="7173" name="Picture 5" descr="C:\Documents and Settings\Smriti\Desktop\DSF\Download\coins2.jpg"/>
          <p:cNvPicPr>
            <a:picLocks noChangeAspect="1" noChangeArrowheads="1"/>
          </p:cNvPicPr>
          <p:nvPr/>
        </p:nvPicPr>
        <p:blipFill>
          <a:blip r:embed="rId3"/>
          <a:srcRect/>
          <a:stretch>
            <a:fillRect/>
          </a:stretch>
        </p:blipFill>
        <p:spPr bwMode="auto">
          <a:xfrm>
            <a:off x="7813675" y="325438"/>
            <a:ext cx="1257300" cy="1543050"/>
          </a:xfrm>
          <a:prstGeom prst="rect">
            <a:avLst/>
          </a:prstGeom>
          <a:noFill/>
          <a:ln w="9525">
            <a:noFill/>
            <a:miter lim="800000"/>
            <a:headEnd/>
            <a:tailEnd/>
          </a:ln>
        </p:spPr>
      </p:pic>
      <p:pic>
        <p:nvPicPr>
          <p:cNvPr id="7174" name="Picture 6" descr="C:\Documents and Settings\Smriti\Desktop\DSF\Download\etsy_luncheon_stackDSCN4742.jpg"/>
          <p:cNvPicPr>
            <a:picLocks noChangeAspect="1" noChangeArrowheads="1"/>
          </p:cNvPicPr>
          <p:nvPr/>
        </p:nvPicPr>
        <p:blipFill>
          <a:blip r:embed="rId4"/>
          <a:srcRect/>
          <a:stretch>
            <a:fillRect/>
          </a:stretch>
        </p:blipFill>
        <p:spPr bwMode="auto">
          <a:xfrm>
            <a:off x="457200" y="5121275"/>
            <a:ext cx="1477963" cy="1477963"/>
          </a:xfrm>
          <a:prstGeom prst="rect">
            <a:avLst/>
          </a:prstGeom>
          <a:noFill/>
          <a:ln w="9525">
            <a:noFill/>
            <a:miter lim="800000"/>
            <a:headEnd/>
            <a:tailEnd/>
          </a:ln>
        </p:spPr>
      </p:pic>
      <p:pic>
        <p:nvPicPr>
          <p:cNvPr id="7175" name="Picture 8" descr="C:\Documents and Settings\Smriti\Desktop\DSF\Download\DSCN5406.JPG"/>
          <p:cNvPicPr>
            <a:picLocks noChangeAspect="1" noChangeArrowheads="1"/>
          </p:cNvPicPr>
          <p:nvPr/>
        </p:nvPicPr>
        <p:blipFill>
          <a:blip r:embed="rId5"/>
          <a:srcRect/>
          <a:stretch>
            <a:fillRect/>
          </a:stretch>
        </p:blipFill>
        <p:spPr bwMode="auto">
          <a:xfrm>
            <a:off x="2849563" y="4760913"/>
            <a:ext cx="2454275" cy="2097087"/>
          </a:xfrm>
          <a:prstGeom prst="rect">
            <a:avLst/>
          </a:prstGeom>
          <a:noFill/>
          <a:ln w="9525">
            <a:noFill/>
            <a:miter lim="800000"/>
            <a:headEnd/>
            <a:tailEnd/>
          </a:ln>
        </p:spPr>
      </p:pic>
      <p:pic>
        <p:nvPicPr>
          <p:cNvPr id="7176" name="Picture 10" descr="C:\Documents and Settings\Smriti\Desktop\DSF\Download\MH900446819.JPG"/>
          <p:cNvPicPr>
            <a:picLocks noChangeAspect="1" noChangeArrowheads="1"/>
          </p:cNvPicPr>
          <p:nvPr/>
        </p:nvPicPr>
        <p:blipFill>
          <a:blip r:embed="rId6"/>
          <a:srcRect/>
          <a:stretch>
            <a:fillRect/>
          </a:stretch>
        </p:blipFill>
        <p:spPr bwMode="auto">
          <a:xfrm>
            <a:off x="0" y="0"/>
            <a:ext cx="1944688" cy="2097088"/>
          </a:xfrm>
          <a:prstGeom prst="rect">
            <a:avLst/>
          </a:prstGeom>
          <a:noFill/>
          <a:ln w="9525">
            <a:noFill/>
            <a:miter lim="800000"/>
            <a:headEnd/>
            <a:tailEnd/>
          </a:ln>
        </p:spPr>
      </p:pic>
      <p:pic>
        <p:nvPicPr>
          <p:cNvPr id="7177" name="Picture 11" descr="C:\Documents and Settings\Smriti\Desktop\DSF\Download\stack.jpg"/>
          <p:cNvPicPr>
            <a:picLocks noChangeAspect="1" noChangeArrowheads="1"/>
          </p:cNvPicPr>
          <p:nvPr/>
        </p:nvPicPr>
        <p:blipFill>
          <a:blip r:embed="rId7"/>
          <a:srcRect/>
          <a:stretch>
            <a:fillRect/>
          </a:stretch>
        </p:blipFill>
        <p:spPr bwMode="auto">
          <a:xfrm>
            <a:off x="284163" y="2332038"/>
            <a:ext cx="1636712" cy="2438400"/>
          </a:xfrm>
          <a:prstGeom prst="rect">
            <a:avLst/>
          </a:prstGeom>
          <a:noFill/>
          <a:ln w="9525">
            <a:noFill/>
            <a:miter lim="800000"/>
            <a:headEnd/>
            <a:tailEnd/>
          </a:ln>
        </p:spPr>
      </p:pic>
      <p:pic>
        <p:nvPicPr>
          <p:cNvPr id="7178" name="Picture 12" descr="C:\Documents and Settings\Smriti\Desktop\DSF\Download\stack_of_books2.jpg"/>
          <p:cNvPicPr>
            <a:picLocks noChangeAspect="1" noChangeArrowheads="1"/>
          </p:cNvPicPr>
          <p:nvPr/>
        </p:nvPicPr>
        <p:blipFill>
          <a:blip r:embed="rId8"/>
          <a:srcRect/>
          <a:stretch>
            <a:fillRect/>
          </a:stretch>
        </p:blipFill>
        <p:spPr bwMode="auto">
          <a:xfrm>
            <a:off x="6918325" y="3962400"/>
            <a:ext cx="2043113"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3"/>
          <p:cNvSpPr>
            <a:spLocks noGrp="1" noChangeArrowheads="1"/>
          </p:cNvSpPr>
          <p:nvPr>
            <p:ph type="sldNum" sz="quarter" idx="12"/>
          </p:nvPr>
        </p:nvSpPr>
        <p:spPr>
          <a:noFill/>
        </p:spPr>
        <p:txBody>
          <a:bodyPr/>
          <a:lstStyle/>
          <a:p>
            <a:fld id="{7454089C-36D4-4BB6-BE0A-A246464BD2CD}" type="slidenum">
              <a:rPr lang="en-US" smtClean="0">
                <a:latin typeface="Tahoma" charset="0"/>
              </a:rPr>
              <a:pPr/>
              <a:t>43</a:t>
            </a:fld>
            <a:endParaRPr lang="en-US" smtClean="0">
              <a:latin typeface="Tahoma" charset="0"/>
            </a:endParaRPr>
          </a:p>
        </p:txBody>
      </p:sp>
      <p:sp>
        <p:nvSpPr>
          <p:cNvPr id="10243" name="Rectangle 2"/>
          <p:cNvSpPr>
            <a:spLocks noGrp="1" noChangeArrowheads="1"/>
          </p:cNvSpPr>
          <p:nvPr>
            <p:ph type="title"/>
          </p:nvPr>
        </p:nvSpPr>
        <p:spPr/>
        <p:txBody>
          <a:bodyPr/>
          <a:lstStyle/>
          <a:p>
            <a:r>
              <a:rPr lang="en-US" smtClean="0"/>
              <a:t>Basic Stack Operations</a:t>
            </a:r>
          </a:p>
        </p:txBody>
      </p:sp>
      <p:sp>
        <p:nvSpPr>
          <p:cNvPr id="10244" name="Rectangle 3"/>
          <p:cNvSpPr>
            <a:spLocks noGrp="1" noChangeArrowheads="1"/>
          </p:cNvSpPr>
          <p:nvPr>
            <p:ph type="body" idx="1"/>
          </p:nvPr>
        </p:nvSpPr>
        <p:spPr/>
        <p:txBody>
          <a:bodyPr/>
          <a:lstStyle/>
          <a:p>
            <a:r>
              <a:rPr lang="en-US" smtClean="0">
                <a:solidFill>
                  <a:srgbClr val="FF0000"/>
                </a:solidFill>
              </a:rPr>
              <a:t>Push</a:t>
            </a:r>
          </a:p>
          <a:p>
            <a:pPr lvl="1"/>
            <a:r>
              <a:rPr lang="en-US" smtClean="0"/>
              <a:t>Used to insert data into the stack</a:t>
            </a:r>
          </a:p>
          <a:p>
            <a:pPr lvl="1"/>
            <a:endParaRPr lang="en-US" smtClean="0"/>
          </a:p>
          <a:p>
            <a:r>
              <a:rPr lang="en-US" smtClean="0">
                <a:solidFill>
                  <a:srgbClr val="FF0000"/>
                </a:solidFill>
              </a:rPr>
              <a:t>Pop</a:t>
            </a:r>
          </a:p>
          <a:p>
            <a:pPr lvl="1"/>
            <a:r>
              <a:rPr lang="en-US" smtClean="0"/>
              <a:t>Used to remove data from a stack and returns the data to calling module</a:t>
            </a:r>
          </a:p>
          <a:p>
            <a:pPr lvl="1"/>
            <a:endParaRPr lang="en-US" smtClean="0"/>
          </a:p>
          <a:p>
            <a:r>
              <a:rPr lang="en-US" smtClean="0">
                <a:solidFill>
                  <a:srgbClr val="FF0000"/>
                </a:solidFill>
              </a:rPr>
              <a:t>Stack top</a:t>
            </a:r>
          </a:p>
          <a:p>
            <a:pPr lvl="1"/>
            <a:r>
              <a:rPr lang="en-US" smtClean="0"/>
              <a:t>Used to return data at the top of the stack without deleting the data from the stack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4">
                                            <p:txEl>
                                              <p:pRg st="1" end="1"/>
                                            </p:txEl>
                                          </p:spTgt>
                                        </p:tgtEl>
                                        <p:attrNameLst>
                                          <p:attrName>style.visibility</p:attrName>
                                        </p:attrNameLst>
                                      </p:cBhvr>
                                      <p:to>
                                        <p:strVal val="visible"/>
                                      </p:to>
                                    </p:set>
                                    <p:animEffect transition="in" filter="blinds(horizontal)">
                                      <p:cBhvr>
                                        <p:cTn id="7" dur="500"/>
                                        <p:tgtEl>
                                          <p:spTgt spid="1024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4">
                                            <p:txEl>
                                              <p:pRg st="4" end="4"/>
                                            </p:txEl>
                                          </p:spTgt>
                                        </p:tgtEl>
                                        <p:attrNameLst>
                                          <p:attrName>style.visibility</p:attrName>
                                        </p:attrNameLst>
                                      </p:cBhvr>
                                      <p:to>
                                        <p:strVal val="visible"/>
                                      </p:to>
                                    </p:set>
                                    <p:animEffect transition="in" filter="blinds(horizontal)">
                                      <p:cBhvr>
                                        <p:cTn id="12" dur="500"/>
                                        <p:tgtEl>
                                          <p:spTgt spid="1024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44">
                                            <p:txEl>
                                              <p:pRg st="7" end="7"/>
                                            </p:txEl>
                                          </p:spTgt>
                                        </p:tgtEl>
                                        <p:attrNameLst>
                                          <p:attrName>style.visibility</p:attrName>
                                        </p:attrNameLst>
                                      </p:cBhvr>
                                      <p:to>
                                        <p:strVal val="visible"/>
                                      </p:to>
                                    </p:set>
                                    <p:animEffect transition="in" filter="blinds(horizontal)">
                                      <p:cBhvr>
                                        <p:cTn id="17" dur="500"/>
                                        <p:tgtEl>
                                          <p:spTgt spid="1024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smtClean="0"/>
          </a:p>
        </p:txBody>
      </p:sp>
      <p:sp>
        <p:nvSpPr>
          <p:cNvPr id="16387" name="Content Placeholder 2"/>
          <p:cNvSpPr>
            <a:spLocks noGrp="1"/>
          </p:cNvSpPr>
          <p:nvPr>
            <p:ph idx="1"/>
          </p:nvPr>
        </p:nvSpPr>
        <p:spPr/>
        <p:txBody>
          <a:bodyPr/>
          <a:lstStyle/>
          <a:p>
            <a:r>
              <a:rPr lang="en-US" smtClean="0"/>
              <a:t>Ways to implement stacks</a:t>
            </a:r>
          </a:p>
          <a:p>
            <a:endParaRPr lang="en-US" smtClean="0"/>
          </a:p>
          <a:p>
            <a:pPr lvl="1"/>
            <a:r>
              <a:rPr lang="en-US" smtClean="0"/>
              <a:t>Sequential Array Implementation</a:t>
            </a:r>
          </a:p>
          <a:p>
            <a:pPr lvl="1"/>
            <a:endParaRPr lang="en-US" smtClean="0"/>
          </a:p>
          <a:p>
            <a:pPr lvl="1"/>
            <a:r>
              <a:rPr lang="en-US" smtClean="0"/>
              <a:t>Linked List Implementation</a:t>
            </a:r>
          </a:p>
        </p:txBody>
      </p:sp>
      <p:sp>
        <p:nvSpPr>
          <p:cNvPr id="16388" name="Slide Number Placeholder 3"/>
          <p:cNvSpPr>
            <a:spLocks noGrp="1"/>
          </p:cNvSpPr>
          <p:nvPr>
            <p:ph type="sldNum" sz="quarter" idx="12"/>
          </p:nvPr>
        </p:nvSpPr>
        <p:spPr>
          <a:noFill/>
        </p:spPr>
        <p:txBody>
          <a:bodyPr/>
          <a:lstStyle/>
          <a:p>
            <a:fld id="{14AC227B-4E67-449D-B7C6-EF834A44525F}" type="slidenum">
              <a:rPr lang="en-US" smtClean="0">
                <a:latin typeface="Tahoma" charset="0"/>
              </a:rPr>
              <a:pPr/>
              <a:t>44</a:t>
            </a:fld>
            <a:endParaRPr lang="en-US" smtClean="0">
              <a:latin typeface="Tahoma"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Stack – Array Implementation</a:t>
            </a:r>
          </a:p>
        </p:txBody>
      </p:sp>
      <p:sp>
        <p:nvSpPr>
          <p:cNvPr id="19459" name="Content Placeholder 2"/>
          <p:cNvSpPr>
            <a:spLocks noGrp="1"/>
          </p:cNvSpPr>
          <p:nvPr>
            <p:ph idx="1"/>
          </p:nvPr>
        </p:nvSpPr>
        <p:spPr/>
        <p:txBody>
          <a:bodyPr/>
          <a:lstStyle/>
          <a:p>
            <a:pPr>
              <a:buFont typeface="Wingdings" pitchFamily="2" charset="2"/>
              <a:buNone/>
            </a:pPr>
            <a:r>
              <a:rPr lang="en-US" smtClean="0"/>
              <a:t>	# define MAX 100</a:t>
            </a:r>
          </a:p>
          <a:p>
            <a:pPr>
              <a:buFont typeface="Wingdings" pitchFamily="2" charset="2"/>
              <a:buNone/>
            </a:pPr>
            <a:r>
              <a:rPr lang="en-US" smtClean="0"/>
              <a:t>	struct stack</a:t>
            </a:r>
          </a:p>
          <a:p>
            <a:pPr>
              <a:buFont typeface="Wingdings" pitchFamily="2" charset="2"/>
              <a:buNone/>
            </a:pPr>
            <a:r>
              <a:rPr lang="en-US" smtClean="0"/>
              <a:t>	{        </a:t>
            </a:r>
          </a:p>
          <a:p>
            <a:pPr>
              <a:buFont typeface="Wingdings" pitchFamily="2" charset="2"/>
              <a:buNone/>
            </a:pPr>
            <a:r>
              <a:rPr lang="en-US" smtClean="0"/>
              <a:t>		int top;</a:t>
            </a:r>
          </a:p>
          <a:p>
            <a:pPr>
              <a:buFont typeface="Wingdings" pitchFamily="2" charset="2"/>
              <a:buNone/>
            </a:pPr>
            <a:r>
              <a:rPr lang="en-US" smtClean="0"/>
              <a:t>		int data [MAX];</a:t>
            </a:r>
          </a:p>
          <a:p>
            <a:pPr>
              <a:buFont typeface="Wingdings" pitchFamily="2" charset="2"/>
              <a:buNone/>
            </a:pPr>
            <a:r>
              <a:rPr lang="en-US" smtClean="0"/>
              <a:t>	};</a:t>
            </a:r>
          </a:p>
          <a:p>
            <a:pPr>
              <a:buFont typeface="Wingdings" pitchFamily="2" charset="2"/>
              <a:buNone/>
            </a:pPr>
            <a:r>
              <a:rPr lang="en-US" smtClean="0"/>
              <a:t>	struct stack s;</a:t>
            </a:r>
          </a:p>
          <a:p>
            <a:endParaRPr lang="en-US" smtClean="0"/>
          </a:p>
        </p:txBody>
      </p:sp>
      <p:sp>
        <p:nvSpPr>
          <p:cNvPr id="19460" name="Slide Number Placeholder 3"/>
          <p:cNvSpPr>
            <a:spLocks noGrp="1"/>
          </p:cNvSpPr>
          <p:nvPr>
            <p:ph type="sldNum" sz="quarter" idx="12"/>
          </p:nvPr>
        </p:nvSpPr>
        <p:spPr>
          <a:noFill/>
        </p:spPr>
        <p:txBody>
          <a:bodyPr/>
          <a:lstStyle/>
          <a:p>
            <a:fld id="{3181056E-D138-47C5-A476-DD91F79F1511}" type="slidenum">
              <a:rPr lang="en-US" smtClean="0">
                <a:latin typeface="Tahoma" charset="0"/>
              </a:rPr>
              <a:pPr/>
              <a:t>45</a:t>
            </a:fld>
            <a:endParaRPr lang="en-US" smtClean="0">
              <a:latin typeface="Tahoma"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Stack ADT Linked list</a:t>
            </a:r>
          </a:p>
        </p:txBody>
      </p:sp>
      <p:sp>
        <p:nvSpPr>
          <p:cNvPr id="27651" name="Content Placeholder 2"/>
          <p:cNvSpPr>
            <a:spLocks noGrp="1"/>
          </p:cNvSpPr>
          <p:nvPr>
            <p:ph idx="1"/>
          </p:nvPr>
        </p:nvSpPr>
        <p:spPr/>
        <p:txBody>
          <a:bodyPr/>
          <a:lstStyle/>
          <a:p>
            <a:pPr>
              <a:buFont typeface="Wingdings" pitchFamily="2" charset="2"/>
              <a:buNone/>
            </a:pPr>
            <a:r>
              <a:rPr lang="en-US" dirty="0" smtClean="0"/>
              <a:t>	</a:t>
            </a:r>
            <a:r>
              <a:rPr lang="en-US" dirty="0" err="1" smtClean="0"/>
              <a:t>typedef</a:t>
            </a:r>
            <a:r>
              <a:rPr lang="en-US" dirty="0" smtClean="0"/>
              <a:t> </a:t>
            </a:r>
            <a:r>
              <a:rPr lang="en-US" dirty="0" err="1" smtClean="0"/>
              <a:t>struct</a:t>
            </a:r>
            <a:r>
              <a:rPr lang="en-US" dirty="0" smtClean="0"/>
              <a:t> node</a:t>
            </a:r>
          </a:p>
          <a:p>
            <a:pPr>
              <a:buFont typeface="Wingdings" pitchFamily="2" charset="2"/>
              <a:buNone/>
            </a:pPr>
            <a:r>
              <a:rPr lang="en-US" dirty="0" smtClean="0"/>
              <a:t>	{</a:t>
            </a:r>
          </a:p>
          <a:p>
            <a:pPr>
              <a:buFont typeface="Wingdings" pitchFamily="2" charset="2"/>
              <a:buNone/>
            </a:pPr>
            <a:r>
              <a:rPr lang="en-US" dirty="0" smtClean="0"/>
              <a:t>		void* </a:t>
            </a:r>
            <a:r>
              <a:rPr lang="en-US" dirty="0" err="1" smtClean="0"/>
              <a:t>dataPtr</a:t>
            </a:r>
            <a:r>
              <a:rPr lang="en-US" dirty="0" smtClean="0"/>
              <a:t>;</a:t>
            </a:r>
          </a:p>
          <a:p>
            <a:pPr>
              <a:buFont typeface="Wingdings" pitchFamily="2" charset="2"/>
              <a:buNone/>
            </a:pPr>
            <a:r>
              <a:rPr lang="en-US" dirty="0" smtClean="0"/>
              <a:t>		</a:t>
            </a:r>
            <a:r>
              <a:rPr lang="en-US" dirty="0" err="1" smtClean="0"/>
              <a:t>struct</a:t>
            </a:r>
            <a:r>
              <a:rPr lang="en-US" dirty="0" smtClean="0"/>
              <a:t> node* link;</a:t>
            </a:r>
          </a:p>
          <a:p>
            <a:pPr>
              <a:buFont typeface="Wingdings" pitchFamily="2" charset="2"/>
              <a:buNone/>
            </a:pPr>
            <a:r>
              <a:rPr lang="en-US" dirty="0" smtClean="0"/>
              <a:t>	} STACK_NODE;</a:t>
            </a:r>
          </a:p>
          <a:p>
            <a:pPr>
              <a:buFont typeface="Wingdings" pitchFamily="2" charset="2"/>
              <a:buNone/>
            </a:pPr>
            <a:r>
              <a:rPr lang="en-US" dirty="0" smtClean="0"/>
              <a:t> </a:t>
            </a:r>
          </a:p>
        </p:txBody>
      </p:sp>
      <p:sp>
        <p:nvSpPr>
          <p:cNvPr id="27652" name="Slide Number Placeholder 3"/>
          <p:cNvSpPr>
            <a:spLocks noGrp="1"/>
          </p:cNvSpPr>
          <p:nvPr>
            <p:ph type="sldNum" sz="quarter" idx="12"/>
          </p:nvPr>
        </p:nvSpPr>
        <p:spPr>
          <a:noFill/>
        </p:spPr>
        <p:txBody>
          <a:bodyPr/>
          <a:lstStyle/>
          <a:p>
            <a:fld id="{56090FC9-B1C5-480C-8A03-37A6D36BBD89}" type="slidenum">
              <a:rPr lang="en-US" smtClean="0">
                <a:latin typeface="Tahoma" charset="0"/>
              </a:rPr>
              <a:pPr/>
              <a:t>46</a:t>
            </a:fld>
            <a:endParaRPr lang="en-US" smtClean="0">
              <a:latin typeface="Tahoma"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endParaRPr lang="en-US" smtClean="0"/>
          </a:p>
        </p:txBody>
      </p:sp>
      <p:sp>
        <p:nvSpPr>
          <p:cNvPr id="31747" name="Slide Number Placeholder 3"/>
          <p:cNvSpPr>
            <a:spLocks noGrp="1"/>
          </p:cNvSpPr>
          <p:nvPr>
            <p:ph type="sldNum" sz="quarter" idx="12"/>
          </p:nvPr>
        </p:nvSpPr>
        <p:spPr>
          <a:noFill/>
        </p:spPr>
        <p:txBody>
          <a:bodyPr/>
          <a:lstStyle/>
          <a:p>
            <a:fld id="{EE537D74-E1E2-49F0-A3DB-322FA5270B61}" type="slidenum">
              <a:rPr lang="en-US" smtClean="0">
                <a:latin typeface="Tahoma" charset="0"/>
              </a:rPr>
              <a:pPr/>
              <a:t>47</a:t>
            </a:fld>
            <a:endParaRPr lang="en-US" smtClean="0">
              <a:latin typeface="Tahoma" charset="0"/>
            </a:endParaRPr>
          </a:p>
        </p:txBody>
      </p:sp>
      <p:sp>
        <p:nvSpPr>
          <p:cNvPr id="5" name="Rectangle 3"/>
          <p:cNvSpPr txBox="1">
            <a:spLocks noChangeArrowheads="1"/>
          </p:cNvSpPr>
          <p:nvPr/>
        </p:nvSpPr>
        <p:spPr bwMode="auto">
          <a:xfrm>
            <a:off x="0" y="0"/>
            <a:ext cx="4556125" cy="6858000"/>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defRPr/>
            </a:pPr>
            <a:r>
              <a:rPr lang="en-US" sz="1200" kern="0" dirty="0">
                <a:solidFill>
                  <a:schemeClr val="folHlink"/>
                </a:solidFill>
                <a:latin typeface="+mn-lt"/>
              </a:rPr>
              <a:t>/*  STACKADT – Linked List  Implementation – </a:t>
            </a:r>
            <a:r>
              <a:rPr lang="en-US" sz="1200" kern="0" dirty="0" err="1">
                <a:solidFill>
                  <a:schemeClr val="folHlink"/>
                </a:solidFill>
                <a:latin typeface="+mn-lt"/>
              </a:rPr>
              <a:t>stackADT.h</a:t>
            </a:r>
            <a:r>
              <a:rPr lang="en-US" sz="1200" kern="0" dirty="0">
                <a:solidFill>
                  <a:schemeClr val="folHlink"/>
                </a:solidFill>
                <a:latin typeface="+mn-lt"/>
              </a:rPr>
              <a:t> */</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 include &lt;</a:t>
            </a:r>
            <a:r>
              <a:rPr lang="en-US" kern="0" dirty="0" err="1">
                <a:latin typeface="+mn-lt"/>
              </a:rPr>
              <a:t>stdio.h</a:t>
            </a:r>
            <a:r>
              <a:rPr lang="en-US" kern="0" dirty="0">
                <a:latin typeface="+mn-lt"/>
              </a:rPr>
              <a:t>&gt;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 define TRUE 1</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 define FALSE 0</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err="1">
                <a:latin typeface="+mn-lt"/>
              </a:rPr>
              <a:t>typedef</a:t>
            </a:r>
            <a:r>
              <a:rPr lang="en-US" kern="0" dirty="0">
                <a:latin typeface="+mn-lt"/>
              </a:rPr>
              <a:t> </a:t>
            </a:r>
            <a:r>
              <a:rPr lang="en-US" kern="0" dirty="0" err="1">
                <a:latin typeface="+mn-lt"/>
              </a:rPr>
              <a:t>struct</a:t>
            </a:r>
            <a:r>
              <a:rPr lang="en-US" kern="0" dirty="0">
                <a:latin typeface="+mn-lt"/>
              </a:rPr>
              <a:t> </a:t>
            </a:r>
            <a:r>
              <a:rPr lang="en-US" kern="0" dirty="0" err="1">
                <a:latin typeface="+mn-lt"/>
              </a:rPr>
              <a:t>stack_node</a:t>
            </a:r>
            <a:endParaRPr lang="en-US" kern="0" dirty="0">
              <a:latin typeface="+mn-lt"/>
            </a:endParaRP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	void* </a:t>
            </a:r>
            <a:r>
              <a:rPr lang="en-US" kern="0" dirty="0" err="1">
                <a:latin typeface="+mn-lt"/>
              </a:rPr>
              <a:t>dataPtr</a:t>
            </a:r>
            <a:r>
              <a:rPr lang="en-US"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	</a:t>
            </a:r>
            <a:r>
              <a:rPr lang="en-US" kern="0" dirty="0" err="1">
                <a:latin typeface="+mn-lt"/>
              </a:rPr>
              <a:t>struct</a:t>
            </a:r>
            <a:r>
              <a:rPr lang="en-US" kern="0" dirty="0">
                <a:latin typeface="+mn-lt"/>
              </a:rPr>
              <a:t> </a:t>
            </a:r>
            <a:r>
              <a:rPr lang="en-US" kern="0" dirty="0" err="1">
                <a:latin typeface="+mn-lt"/>
              </a:rPr>
              <a:t>stack_node</a:t>
            </a:r>
            <a:r>
              <a:rPr lang="en-US" kern="0" dirty="0">
                <a:latin typeface="+mn-lt"/>
              </a:rPr>
              <a:t>* link;</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mn-lt"/>
              </a:rPr>
              <a:t>}STACK;</a:t>
            </a:r>
          </a:p>
          <a:p>
            <a:pPr marL="342900" indent="-342900" eaLnBrk="0" hangingPunct="0">
              <a:lnSpc>
                <a:spcPct val="80000"/>
              </a:lnSpc>
              <a:spcBef>
                <a:spcPct val="20000"/>
              </a:spcBef>
              <a:buClr>
                <a:schemeClr val="folHlink"/>
              </a:buClr>
              <a:buSzPct val="60000"/>
              <a:buFont typeface="Wingdings" pitchFamily="2" charset="2"/>
              <a:buNone/>
              <a:defRPr/>
            </a:pPr>
            <a:endParaRPr lang="en-US" kern="0" dirty="0">
              <a:latin typeface="+mn-lt"/>
            </a:endParaRPr>
          </a:p>
          <a:p>
            <a:pPr>
              <a:lnSpc>
                <a:spcPct val="80000"/>
              </a:lnSpc>
              <a:defRPr/>
            </a:pPr>
            <a:r>
              <a:rPr lang="en-US" dirty="0">
                <a:solidFill>
                  <a:srgbClr val="3333CC"/>
                </a:solidFill>
                <a:latin typeface="Tahoma" pitchFamily="34" charset="0"/>
              </a:rPr>
              <a:t>/* Function to check if stack is empty */</a:t>
            </a:r>
          </a:p>
          <a:p>
            <a:pPr>
              <a:lnSpc>
                <a:spcPct val="80000"/>
              </a:lnSpc>
              <a:defRPr/>
            </a:pPr>
            <a:r>
              <a:rPr lang="en-US" dirty="0" err="1">
                <a:latin typeface="Tahoma" pitchFamily="34" charset="0"/>
              </a:rPr>
              <a:t>int</a:t>
            </a:r>
            <a:r>
              <a:rPr lang="en-US" dirty="0">
                <a:latin typeface="Tahoma" pitchFamily="34" charset="0"/>
              </a:rPr>
              <a:t> </a:t>
            </a:r>
            <a:r>
              <a:rPr lang="en-US" dirty="0" err="1">
                <a:latin typeface="Tahoma" pitchFamily="34" charset="0"/>
              </a:rPr>
              <a:t>emptyStack</a:t>
            </a:r>
            <a:r>
              <a:rPr lang="en-US" dirty="0">
                <a:latin typeface="Tahoma" pitchFamily="34" charset="0"/>
              </a:rPr>
              <a:t> (STACK* </a:t>
            </a:r>
            <a:r>
              <a:rPr lang="en-US" dirty="0" err="1">
                <a:latin typeface="Tahoma" pitchFamily="34" charset="0"/>
              </a:rPr>
              <a:t>pST</a:t>
            </a:r>
            <a:r>
              <a:rPr lang="en-US" dirty="0">
                <a:latin typeface="Tahoma" pitchFamily="34" charset="0"/>
              </a:rPr>
              <a:t>)</a:t>
            </a:r>
          </a:p>
          <a:p>
            <a:pPr>
              <a:lnSpc>
                <a:spcPct val="80000"/>
              </a:lnSpc>
              <a:defRPr/>
            </a:pPr>
            <a:r>
              <a:rPr lang="en-US" dirty="0">
                <a:latin typeface="Tahoma" pitchFamily="34" charset="0"/>
              </a:rPr>
              <a:t>{</a:t>
            </a:r>
          </a:p>
          <a:p>
            <a:pPr>
              <a:lnSpc>
                <a:spcPct val="80000"/>
              </a:lnSpc>
              <a:defRPr/>
            </a:pPr>
            <a:r>
              <a:rPr lang="en-US" dirty="0">
                <a:latin typeface="Tahoma" pitchFamily="34" charset="0"/>
              </a:rPr>
              <a:t>	if (</a:t>
            </a:r>
            <a:r>
              <a:rPr lang="en-US" dirty="0" err="1">
                <a:latin typeface="Tahoma" pitchFamily="34" charset="0"/>
              </a:rPr>
              <a:t>pST</a:t>
            </a:r>
            <a:r>
              <a:rPr lang="en-US" dirty="0">
                <a:latin typeface="Tahoma" pitchFamily="34" charset="0"/>
              </a:rPr>
              <a:t>==NULL)</a:t>
            </a:r>
          </a:p>
          <a:p>
            <a:pPr>
              <a:lnSpc>
                <a:spcPct val="80000"/>
              </a:lnSpc>
              <a:defRPr/>
            </a:pPr>
            <a:r>
              <a:rPr lang="en-US" dirty="0">
                <a:latin typeface="Tahoma" pitchFamily="34" charset="0"/>
              </a:rPr>
              <a:t>	       return TRUE;</a:t>
            </a:r>
          </a:p>
          <a:p>
            <a:pPr>
              <a:lnSpc>
                <a:spcPct val="80000"/>
              </a:lnSpc>
              <a:defRPr/>
            </a:pPr>
            <a:r>
              <a:rPr lang="en-US" dirty="0">
                <a:latin typeface="Tahoma" pitchFamily="34" charset="0"/>
              </a:rPr>
              <a:t>	else</a:t>
            </a:r>
          </a:p>
          <a:p>
            <a:pPr>
              <a:lnSpc>
                <a:spcPct val="80000"/>
              </a:lnSpc>
              <a:defRPr/>
            </a:pPr>
            <a:r>
              <a:rPr lang="en-US" dirty="0">
                <a:latin typeface="Tahoma" pitchFamily="34" charset="0"/>
              </a:rPr>
              <a:t>	       return FALSE;</a:t>
            </a:r>
          </a:p>
          <a:p>
            <a:pPr>
              <a:lnSpc>
                <a:spcPct val="80000"/>
              </a:lnSpc>
              <a:defRPr/>
            </a:pPr>
            <a:r>
              <a:rPr lang="en-US"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solidFill>
                  <a:srgbClr val="3333CC"/>
                </a:solidFill>
                <a:latin typeface="Tahoma" pitchFamily="34" charset="0"/>
              </a:rPr>
              <a:t>/* Function to push (insert) data into stack */</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err="1">
                <a:latin typeface="Tahoma" pitchFamily="34" charset="0"/>
              </a:rPr>
              <a:t>int</a:t>
            </a:r>
            <a:r>
              <a:rPr lang="en-US" kern="0" dirty="0">
                <a:latin typeface="Tahoma" pitchFamily="34" charset="0"/>
              </a:rPr>
              <a:t> push (STACK **</a:t>
            </a:r>
            <a:r>
              <a:rPr lang="en-US" kern="0" dirty="0" err="1">
                <a:latin typeface="Tahoma" pitchFamily="34" charset="0"/>
              </a:rPr>
              <a:t>pST</a:t>
            </a:r>
            <a:r>
              <a:rPr lang="en-US" kern="0" dirty="0">
                <a:latin typeface="Tahoma" pitchFamily="34" charset="0"/>
              </a:rPr>
              <a:t>, void* </a:t>
            </a:r>
            <a:r>
              <a:rPr lang="en-US" kern="0" dirty="0" err="1">
                <a:latin typeface="Tahoma" pitchFamily="34" charset="0"/>
              </a:rPr>
              <a:t>dataInPtr</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STACK* </a:t>
            </a:r>
            <a:r>
              <a:rPr lang="en-US" kern="0" dirty="0" err="1">
                <a:latin typeface="Tahoma" pitchFamily="34" charset="0"/>
              </a:rPr>
              <a:t>pNew</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r>
              <a:rPr lang="en-US" kern="0" dirty="0" err="1">
                <a:latin typeface="Tahoma" pitchFamily="34" charset="0"/>
              </a:rPr>
              <a:t>pNew</a:t>
            </a:r>
            <a:r>
              <a:rPr lang="en-US" kern="0" dirty="0">
                <a:latin typeface="Tahoma" pitchFamily="34" charset="0"/>
              </a:rPr>
              <a:t>= (STACK*) </a:t>
            </a:r>
            <a:r>
              <a:rPr lang="en-US" kern="0" dirty="0" err="1">
                <a:latin typeface="Tahoma" pitchFamily="34" charset="0"/>
              </a:rPr>
              <a:t>malloc</a:t>
            </a:r>
            <a:r>
              <a:rPr lang="en-US" kern="0" dirty="0">
                <a:latin typeface="Tahoma" pitchFamily="34" charset="0"/>
              </a:rPr>
              <a:t> (</a:t>
            </a:r>
            <a:r>
              <a:rPr lang="en-US" kern="0" dirty="0" err="1">
                <a:latin typeface="Tahoma" pitchFamily="34" charset="0"/>
              </a:rPr>
              <a:t>sizeof</a:t>
            </a:r>
            <a:r>
              <a:rPr lang="en-US" kern="0" dirty="0">
                <a:latin typeface="Tahoma" pitchFamily="34" charset="0"/>
              </a:rPr>
              <a:t>(STACK));</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if (!</a:t>
            </a:r>
            <a:r>
              <a:rPr lang="en-US" kern="0" dirty="0" err="1">
                <a:latin typeface="Tahoma" pitchFamily="34" charset="0"/>
              </a:rPr>
              <a:t>pNew</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return FALSE;</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else</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r>
              <a:rPr lang="en-US" kern="0" dirty="0" err="1">
                <a:latin typeface="Tahoma" pitchFamily="34" charset="0"/>
              </a:rPr>
              <a:t>pNew</a:t>
            </a:r>
            <a:r>
              <a:rPr lang="en-US" kern="0" dirty="0">
                <a:latin typeface="Tahoma" pitchFamily="34" charset="0"/>
              </a:rPr>
              <a:t>-&gt;</a:t>
            </a:r>
            <a:r>
              <a:rPr lang="en-US" kern="0" dirty="0" err="1">
                <a:latin typeface="Tahoma" pitchFamily="34" charset="0"/>
              </a:rPr>
              <a:t>dataPtr</a:t>
            </a:r>
            <a:r>
              <a:rPr lang="en-US" kern="0" dirty="0">
                <a:latin typeface="Tahoma" pitchFamily="34" charset="0"/>
              </a:rPr>
              <a:t> = </a:t>
            </a:r>
            <a:r>
              <a:rPr lang="en-US" kern="0" dirty="0" err="1">
                <a:latin typeface="Tahoma" pitchFamily="34" charset="0"/>
              </a:rPr>
              <a:t>dataInPtr</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r>
              <a:rPr lang="en-US" kern="0" dirty="0" err="1">
                <a:latin typeface="Tahoma" pitchFamily="34" charset="0"/>
              </a:rPr>
              <a:t>pNew</a:t>
            </a:r>
            <a:r>
              <a:rPr lang="en-US" kern="0" dirty="0">
                <a:latin typeface="Tahoma" pitchFamily="34" charset="0"/>
              </a:rPr>
              <a:t>-&gt;link = *</a:t>
            </a:r>
            <a:r>
              <a:rPr lang="en-US" kern="0" dirty="0" err="1">
                <a:latin typeface="Tahoma" pitchFamily="34" charset="0"/>
              </a:rPr>
              <a:t>pST</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r>
              <a:rPr lang="en-US" kern="0" dirty="0" err="1">
                <a:latin typeface="Tahoma" pitchFamily="34" charset="0"/>
              </a:rPr>
              <a:t>pST</a:t>
            </a:r>
            <a:r>
              <a:rPr lang="en-US" kern="0" dirty="0">
                <a:latin typeface="Tahoma" pitchFamily="34" charset="0"/>
              </a:rPr>
              <a:t> = </a:t>
            </a:r>
            <a:r>
              <a:rPr lang="en-US" kern="0" dirty="0" err="1">
                <a:latin typeface="Tahoma" pitchFamily="34" charset="0"/>
              </a:rPr>
              <a:t>pNew</a:t>
            </a: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return TRUE;</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	}</a:t>
            </a:r>
          </a:p>
          <a:p>
            <a:pPr marL="342900" indent="-342900" eaLnBrk="0" hangingPunct="0">
              <a:lnSpc>
                <a:spcPct val="80000"/>
              </a:lnSpc>
              <a:spcBef>
                <a:spcPct val="20000"/>
              </a:spcBef>
              <a:buClr>
                <a:schemeClr val="folHlink"/>
              </a:buClr>
              <a:buSzPct val="60000"/>
              <a:buFont typeface="Wingdings" pitchFamily="2" charset="2"/>
              <a:buNone/>
              <a:defRPr/>
            </a:pPr>
            <a:r>
              <a:rPr lang="en-US" kern="0" dirty="0">
                <a:latin typeface="Tahoma" pitchFamily="34" charset="0"/>
              </a:rPr>
              <a:t>}</a:t>
            </a:r>
          </a:p>
          <a:p>
            <a:pPr marL="342900" indent="-342900" eaLnBrk="0" hangingPunct="0">
              <a:lnSpc>
                <a:spcPct val="80000"/>
              </a:lnSpc>
              <a:spcBef>
                <a:spcPct val="20000"/>
              </a:spcBef>
              <a:buClr>
                <a:schemeClr val="folHlink"/>
              </a:buClr>
              <a:buSzPct val="60000"/>
              <a:buFont typeface="Wingdings" pitchFamily="2" charset="2"/>
              <a:buNone/>
              <a:defRPr/>
            </a:pPr>
            <a:endParaRPr lang="en-US" kern="0" dirty="0">
              <a:latin typeface="+mn-lt"/>
            </a:endParaRPr>
          </a:p>
        </p:txBody>
      </p:sp>
      <p:sp>
        <p:nvSpPr>
          <p:cNvPr id="31749" name="Rectangle 3"/>
          <p:cNvSpPr>
            <a:spLocks noGrp="1" noChangeArrowheads="1"/>
          </p:cNvSpPr>
          <p:nvPr>
            <p:ph idx="1"/>
          </p:nvPr>
        </p:nvSpPr>
        <p:spPr>
          <a:xfrm>
            <a:off x="4754563" y="0"/>
            <a:ext cx="4389437" cy="6858000"/>
          </a:xfrm>
          <a:solidFill>
            <a:srgbClr val="DDDDDD"/>
          </a:solidFill>
        </p:spPr>
        <p:txBody>
          <a:bodyPr/>
          <a:lstStyle/>
          <a:p>
            <a:pPr>
              <a:lnSpc>
                <a:spcPct val="80000"/>
              </a:lnSpc>
              <a:buFont typeface="Wingdings" pitchFamily="2" charset="2"/>
              <a:buNone/>
            </a:pPr>
            <a:r>
              <a:rPr lang="en-US" sz="1400" smtClean="0">
                <a:solidFill>
                  <a:srgbClr val="3333CC"/>
                </a:solidFill>
              </a:rPr>
              <a:t>/* Function to pop (remove) the data from stack */</a:t>
            </a:r>
          </a:p>
          <a:p>
            <a:pPr>
              <a:lnSpc>
                <a:spcPct val="80000"/>
              </a:lnSpc>
              <a:buFont typeface="Wingdings" pitchFamily="2" charset="2"/>
              <a:buNone/>
            </a:pPr>
            <a:endParaRPr lang="en-US" sz="1600" smtClean="0"/>
          </a:p>
          <a:p>
            <a:pPr>
              <a:lnSpc>
                <a:spcPct val="80000"/>
              </a:lnSpc>
              <a:buFont typeface="Wingdings" pitchFamily="2" charset="2"/>
              <a:buNone/>
            </a:pPr>
            <a:r>
              <a:rPr lang="en-US" sz="1600" smtClean="0"/>
              <a:t>void* pop (STACK **pST)</a:t>
            </a:r>
          </a:p>
          <a:p>
            <a:pPr>
              <a:lnSpc>
                <a:spcPct val="80000"/>
              </a:lnSpc>
              <a:buFont typeface="Wingdings" pitchFamily="2" charset="2"/>
              <a:buNone/>
            </a:pPr>
            <a:r>
              <a:rPr lang="en-US" sz="1600" smtClean="0"/>
              <a:t>{</a:t>
            </a:r>
          </a:p>
          <a:p>
            <a:pPr>
              <a:lnSpc>
                <a:spcPct val="80000"/>
              </a:lnSpc>
              <a:buFont typeface="Wingdings" pitchFamily="2" charset="2"/>
              <a:buNone/>
            </a:pPr>
            <a:r>
              <a:rPr lang="en-US" sz="1600" smtClean="0"/>
              <a:t>	STACK* pDlt;</a:t>
            </a:r>
          </a:p>
          <a:p>
            <a:pPr>
              <a:lnSpc>
                <a:spcPct val="80000"/>
              </a:lnSpc>
              <a:buFont typeface="Wingdings" pitchFamily="2" charset="2"/>
              <a:buNone/>
            </a:pPr>
            <a:r>
              <a:rPr lang="en-US" sz="1600" smtClean="0"/>
              <a:t>	void* dataOutPtr;</a:t>
            </a:r>
          </a:p>
          <a:p>
            <a:pPr>
              <a:lnSpc>
                <a:spcPct val="80000"/>
              </a:lnSpc>
              <a:buFont typeface="Wingdings" pitchFamily="2" charset="2"/>
              <a:buNone/>
            </a:pPr>
            <a:r>
              <a:rPr lang="en-US" sz="1600" smtClean="0"/>
              <a:t>	if ((*pST)!=NULL)</a:t>
            </a:r>
          </a:p>
          <a:p>
            <a:pPr>
              <a:lnSpc>
                <a:spcPct val="80000"/>
              </a:lnSpc>
              <a:buFont typeface="Wingdings" pitchFamily="2" charset="2"/>
              <a:buNone/>
            </a:pPr>
            <a:r>
              <a:rPr lang="en-US" sz="1600" smtClean="0"/>
              <a:t>	{</a:t>
            </a:r>
          </a:p>
          <a:p>
            <a:pPr>
              <a:lnSpc>
                <a:spcPct val="80000"/>
              </a:lnSpc>
              <a:buFont typeface="Wingdings" pitchFamily="2" charset="2"/>
              <a:buNone/>
            </a:pPr>
            <a:r>
              <a:rPr lang="en-US" sz="1600" smtClean="0"/>
              <a:t>		pDlt=*pST;</a:t>
            </a:r>
          </a:p>
          <a:p>
            <a:pPr>
              <a:lnSpc>
                <a:spcPct val="80000"/>
              </a:lnSpc>
              <a:buFont typeface="Wingdings" pitchFamily="2" charset="2"/>
              <a:buNone/>
            </a:pPr>
            <a:r>
              <a:rPr lang="en-US" sz="1600" smtClean="0"/>
              <a:t>		dataOutPtr = pDlt-&gt;dataPtr;</a:t>
            </a:r>
          </a:p>
          <a:p>
            <a:pPr>
              <a:lnSpc>
                <a:spcPct val="80000"/>
              </a:lnSpc>
              <a:buFont typeface="Wingdings" pitchFamily="2" charset="2"/>
              <a:buNone/>
            </a:pPr>
            <a:r>
              <a:rPr lang="en-US" sz="1600" smtClean="0"/>
              <a:t>		*pST=pDlt-&gt;link;</a:t>
            </a:r>
          </a:p>
          <a:p>
            <a:pPr>
              <a:lnSpc>
                <a:spcPct val="80000"/>
              </a:lnSpc>
              <a:buFont typeface="Wingdings" pitchFamily="2" charset="2"/>
              <a:buNone/>
            </a:pPr>
            <a:r>
              <a:rPr lang="en-US" sz="1600" smtClean="0"/>
              <a:t>		free(pDlt);</a:t>
            </a:r>
          </a:p>
          <a:p>
            <a:pPr>
              <a:lnSpc>
                <a:spcPct val="80000"/>
              </a:lnSpc>
              <a:buFont typeface="Wingdings" pitchFamily="2" charset="2"/>
              <a:buNone/>
            </a:pPr>
            <a:r>
              <a:rPr lang="en-US" sz="1600" smtClean="0"/>
              <a:t>	}</a:t>
            </a:r>
          </a:p>
          <a:p>
            <a:pPr>
              <a:lnSpc>
                <a:spcPct val="80000"/>
              </a:lnSpc>
              <a:buFont typeface="Wingdings" pitchFamily="2" charset="2"/>
              <a:buNone/>
            </a:pPr>
            <a:r>
              <a:rPr lang="en-US" sz="1600" smtClean="0"/>
              <a:t>	else</a:t>
            </a:r>
          </a:p>
          <a:p>
            <a:pPr>
              <a:lnSpc>
                <a:spcPct val="80000"/>
              </a:lnSpc>
              <a:buFont typeface="Wingdings" pitchFamily="2" charset="2"/>
              <a:buNone/>
            </a:pPr>
            <a:r>
              <a:rPr lang="en-US" sz="1600" smtClean="0"/>
              <a:t>	{	printf("\nStack Underflow");</a:t>
            </a:r>
          </a:p>
          <a:p>
            <a:pPr>
              <a:lnSpc>
                <a:spcPct val="80000"/>
              </a:lnSpc>
              <a:buFont typeface="Wingdings" pitchFamily="2" charset="2"/>
              <a:buNone/>
            </a:pPr>
            <a:r>
              <a:rPr lang="en-US" sz="1600" smtClean="0"/>
              <a:t>		dataOutPtr=NULL;</a:t>
            </a:r>
          </a:p>
          <a:p>
            <a:pPr>
              <a:lnSpc>
                <a:spcPct val="80000"/>
              </a:lnSpc>
              <a:buFont typeface="Wingdings" pitchFamily="2" charset="2"/>
              <a:buNone/>
            </a:pPr>
            <a:r>
              <a:rPr lang="en-US" sz="1600" smtClean="0"/>
              <a:t>	}</a:t>
            </a:r>
          </a:p>
          <a:p>
            <a:pPr>
              <a:lnSpc>
                <a:spcPct val="80000"/>
              </a:lnSpc>
              <a:buFont typeface="Wingdings" pitchFamily="2" charset="2"/>
              <a:buNone/>
            </a:pPr>
            <a:r>
              <a:rPr lang="en-US" sz="1600" smtClean="0"/>
              <a:t>	return dataOutPtr;</a:t>
            </a:r>
          </a:p>
          <a:p>
            <a:pPr>
              <a:lnSpc>
                <a:spcPct val="80000"/>
              </a:lnSpc>
              <a:buFont typeface="Wingdings" pitchFamily="2" charset="2"/>
              <a:buNone/>
            </a:pPr>
            <a:r>
              <a:rPr lang="en-US" sz="1600" smtClean="0"/>
              <a:t>}</a:t>
            </a:r>
          </a:p>
          <a:p>
            <a:pPr>
              <a:lnSpc>
                <a:spcPct val="80000"/>
              </a:lnSpc>
              <a:buFont typeface="Wingdings" pitchFamily="2" charset="2"/>
              <a:buNone/>
            </a:pPr>
            <a:endParaRPr lang="en-US" sz="1600" smtClean="0"/>
          </a:p>
          <a:p>
            <a:pPr>
              <a:lnSpc>
                <a:spcPct val="80000"/>
              </a:lnSpc>
              <a:buFont typeface="Wingdings" pitchFamily="2" charset="2"/>
              <a:buNone/>
            </a:pPr>
            <a:r>
              <a:rPr lang="en-US" sz="1600" smtClean="0">
                <a:solidFill>
                  <a:srgbClr val="3333CC"/>
                </a:solidFill>
              </a:rPr>
              <a:t>/* Function to retrieve stack top data */</a:t>
            </a:r>
          </a:p>
          <a:p>
            <a:pPr>
              <a:lnSpc>
                <a:spcPct val="80000"/>
              </a:lnSpc>
              <a:buFont typeface="Wingdings" pitchFamily="2" charset="2"/>
              <a:buNone/>
            </a:pPr>
            <a:r>
              <a:rPr lang="en-US" sz="1600" smtClean="0"/>
              <a:t>void* stackTop(STACK* pST)</a:t>
            </a:r>
          </a:p>
          <a:p>
            <a:pPr>
              <a:lnSpc>
                <a:spcPct val="80000"/>
              </a:lnSpc>
              <a:buFont typeface="Wingdings" pitchFamily="2" charset="2"/>
              <a:buNone/>
            </a:pPr>
            <a:r>
              <a:rPr lang="en-US" sz="1600" smtClean="0"/>
              <a:t>{</a:t>
            </a:r>
          </a:p>
          <a:p>
            <a:pPr>
              <a:lnSpc>
                <a:spcPct val="80000"/>
              </a:lnSpc>
              <a:buFont typeface="Wingdings" pitchFamily="2" charset="2"/>
              <a:buNone/>
            </a:pPr>
            <a:r>
              <a:rPr lang="en-US" sz="1600" smtClean="0"/>
              <a:t>	if (pST==NULL)</a:t>
            </a:r>
          </a:p>
          <a:p>
            <a:pPr>
              <a:lnSpc>
                <a:spcPct val="80000"/>
              </a:lnSpc>
              <a:buFont typeface="Wingdings" pitchFamily="2" charset="2"/>
              <a:buNone/>
            </a:pPr>
            <a:r>
              <a:rPr lang="en-US" sz="1600" smtClean="0"/>
              <a:t>		return NULL;</a:t>
            </a:r>
          </a:p>
          <a:p>
            <a:pPr>
              <a:lnSpc>
                <a:spcPct val="80000"/>
              </a:lnSpc>
              <a:buFont typeface="Wingdings" pitchFamily="2" charset="2"/>
              <a:buNone/>
            </a:pPr>
            <a:r>
              <a:rPr lang="en-US" sz="1600" smtClean="0"/>
              <a:t>	else</a:t>
            </a:r>
          </a:p>
          <a:p>
            <a:pPr>
              <a:lnSpc>
                <a:spcPct val="80000"/>
              </a:lnSpc>
              <a:buFont typeface="Wingdings" pitchFamily="2" charset="2"/>
              <a:buNone/>
            </a:pPr>
            <a:r>
              <a:rPr lang="en-US" sz="1600" smtClean="0"/>
              <a:t>		return (pST-&gt;dataPtr);</a:t>
            </a:r>
          </a:p>
          <a:p>
            <a:pPr>
              <a:lnSpc>
                <a:spcPct val="80000"/>
              </a:lnSpc>
              <a:buFont typeface="Wingdings" pitchFamily="2" charset="2"/>
              <a:buNone/>
            </a:pPr>
            <a:r>
              <a:rPr lang="en-US" sz="1600" smtClean="0"/>
              <a:t>}</a:t>
            </a:r>
          </a:p>
          <a:p>
            <a:pPr>
              <a:lnSpc>
                <a:spcPct val="80000"/>
              </a:lnSpc>
              <a:buFont typeface="Wingdings" pitchFamily="2" charset="2"/>
              <a:buNone/>
            </a:pPr>
            <a:endParaRPr lang="en-US" sz="1600" smtClean="0"/>
          </a:p>
          <a:p>
            <a:pPr>
              <a:lnSpc>
                <a:spcPct val="80000"/>
              </a:lnSpc>
              <a:buFont typeface="Wingdings" pitchFamily="2" charset="2"/>
              <a:buNone/>
            </a:pPr>
            <a:endParaRPr lang="en-US" sz="1600" smtClean="0"/>
          </a:p>
          <a:p>
            <a:pPr>
              <a:lnSpc>
                <a:spcPct val="80000"/>
              </a:lnSpc>
              <a:buFont typeface="Wingdings" pitchFamily="2" charset="2"/>
              <a:buNone/>
            </a:pPr>
            <a:endParaRPr lang="en-US" sz="1600" smtClean="0"/>
          </a:p>
          <a:p>
            <a:pPr>
              <a:lnSpc>
                <a:spcPct val="80000"/>
              </a:lnSpc>
              <a:buFont typeface="Wingdings" pitchFamily="2" charset="2"/>
              <a:buNone/>
            </a:pPr>
            <a:endParaRPr lang="en-US" sz="16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Stack - Applications</a:t>
            </a:r>
          </a:p>
        </p:txBody>
      </p:sp>
      <p:sp>
        <p:nvSpPr>
          <p:cNvPr id="30723" name="Content Placeholder 2"/>
          <p:cNvSpPr>
            <a:spLocks noGrp="1"/>
          </p:cNvSpPr>
          <p:nvPr>
            <p:ph idx="1"/>
          </p:nvPr>
        </p:nvSpPr>
        <p:spPr/>
        <p:txBody>
          <a:bodyPr/>
          <a:lstStyle/>
          <a:p>
            <a:r>
              <a:rPr lang="en-US" sz="2800" smtClean="0"/>
              <a:t>Convert Decimal Number to Binary Equivalent</a:t>
            </a:r>
          </a:p>
          <a:p>
            <a:endParaRPr lang="en-US" smtClean="0"/>
          </a:p>
          <a:p>
            <a:pPr>
              <a:buFont typeface="Wingdings" pitchFamily="2" charset="2"/>
              <a:buNone/>
            </a:pPr>
            <a:r>
              <a:rPr lang="en-US" smtClean="0"/>
              <a:t>	e.g. 	45</a:t>
            </a:r>
            <a:r>
              <a:rPr lang="en-US" baseline="-25000" smtClean="0"/>
              <a:t>D</a:t>
            </a:r>
            <a:r>
              <a:rPr lang="en-US" smtClean="0"/>
              <a:t> = 101101</a:t>
            </a:r>
            <a:r>
              <a:rPr lang="en-US" baseline="-25000" smtClean="0"/>
              <a:t>B</a:t>
            </a:r>
          </a:p>
        </p:txBody>
      </p:sp>
      <p:sp>
        <p:nvSpPr>
          <p:cNvPr id="30724" name="Slide Number Placeholder 3"/>
          <p:cNvSpPr>
            <a:spLocks noGrp="1"/>
          </p:cNvSpPr>
          <p:nvPr>
            <p:ph type="sldNum" sz="quarter" idx="12"/>
          </p:nvPr>
        </p:nvSpPr>
        <p:spPr>
          <a:noFill/>
        </p:spPr>
        <p:txBody>
          <a:bodyPr/>
          <a:lstStyle/>
          <a:p>
            <a:fld id="{3AE31567-26A1-4EF2-AC19-B6301405BB66}" type="slidenum">
              <a:rPr lang="en-US" smtClean="0">
                <a:latin typeface="Tahoma" charset="0"/>
              </a:rPr>
              <a:pPr/>
              <a:t>48</a:t>
            </a:fld>
            <a:endParaRPr lang="en-US" smtClean="0">
              <a:latin typeface="Tahoma"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endParaRPr lang="en-US" smtClean="0"/>
          </a:p>
        </p:txBody>
      </p:sp>
      <p:sp>
        <p:nvSpPr>
          <p:cNvPr id="32771" name="Content Placeholder 2"/>
          <p:cNvSpPr>
            <a:spLocks noGrp="1"/>
          </p:cNvSpPr>
          <p:nvPr>
            <p:ph idx="1"/>
          </p:nvPr>
        </p:nvSpPr>
        <p:spPr/>
        <p:txBody>
          <a:bodyPr/>
          <a:lstStyle/>
          <a:p>
            <a:endParaRPr lang="en-US" smtClean="0"/>
          </a:p>
        </p:txBody>
      </p:sp>
      <p:sp>
        <p:nvSpPr>
          <p:cNvPr id="32772" name="Slide Number Placeholder 3"/>
          <p:cNvSpPr>
            <a:spLocks noGrp="1"/>
          </p:cNvSpPr>
          <p:nvPr>
            <p:ph type="sldNum" sz="quarter" idx="12"/>
          </p:nvPr>
        </p:nvSpPr>
        <p:spPr>
          <a:noFill/>
        </p:spPr>
        <p:txBody>
          <a:bodyPr/>
          <a:lstStyle/>
          <a:p>
            <a:fld id="{64D66321-1935-4DEC-AF3E-96A426EDBA17}" type="slidenum">
              <a:rPr lang="en-US" smtClean="0">
                <a:latin typeface="Tahoma" charset="0"/>
              </a:rPr>
              <a:pPr/>
              <a:t>49</a:t>
            </a:fld>
            <a:endParaRPr lang="en-US" smtClean="0">
              <a:latin typeface="Tahoma" charset="0"/>
            </a:endParaRPr>
          </a:p>
        </p:txBody>
      </p:sp>
      <p:sp>
        <p:nvSpPr>
          <p:cNvPr id="32773" name="Rectangle 3"/>
          <p:cNvSpPr txBox="1">
            <a:spLocks noChangeArrowheads="1"/>
          </p:cNvSpPr>
          <p:nvPr/>
        </p:nvSpPr>
        <p:spPr bwMode="auto">
          <a:xfrm>
            <a:off x="258763" y="198438"/>
            <a:ext cx="8610600" cy="6415087"/>
          </a:xfrm>
          <a:prstGeom prst="rect">
            <a:avLst/>
          </a:prstGeom>
          <a:solidFill>
            <a:srgbClr val="DDDDDD"/>
          </a:solidFill>
          <a:ln w="9525">
            <a:noFill/>
            <a:miter lim="800000"/>
            <a:headEnd/>
            <a:tailEnd/>
          </a:ln>
        </p:spPr>
        <p:txBody>
          <a:bodyPr/>
          <a:lstStyle/>
          <a:p>
            <a:pPr>
              <a:lnSpc>
                <a:spcPct val="80000"/>
              </a:lnSpc>
            </a:pPr>
            <a:r>
              <a:rPr lang="en-US" sz="1600">
                <a:solidFill>
                  <a:srgbClr val="3333CC"/>
                </a:solidFill>
              </a:rPr>
              <a:t>/* Program to convert Decimal Number to Binary Equivalent using STACK */</a:t>
            </a:r>
          </a:p>
          <a:p>
            <a:pPr>
              <a:lnSpc>
                <a:spcPct val="80000"/>
              </a:lnSpc>
            </a:pPr>
            <a:endParaRPr lang="en-US" sz="1600"/>
          </a:p>
          <a:p>
            <a:pPr>
              <a:lnSpc>
                <a:spcPct val="80000"/>
              </a:lnSpc>
            </a:pPr>
            <a:r>
              <a:rPr lang="en-US" sz="1600"/>
              <a:t># include "stackADT.h"</a:t>
            </a:r>
          </a:p>
          <a:p>
            <a:pPr>
              <a:lnSpc>
                <a:spcPct val="80000"/>
              </a:lnSpc>
            </a:pPr>
            <a:endParaRPr lang="en-US" sz="1600"/>
          </a:p>
          <a:p>
            <a:pPr>
              <a:lnSpc>
                <a:spcPct val="80000"/>
              </a:lnSpc>
            </a:pPr>
            <a:r>
              <a:rPr lang="en-US" sz="1600"/>
              <a:t>void main()</a:t>
            </a:r>
          </a:p>
          <a:p>
            <a:pPr>
              <a:lnSpc>
                <a:spcPct val="80000"/>
              </a:lnSpc>
            </a:pPr>
            <a:r>
              <a:rPr lang="en-US" sz="1600"/>
              <a:t>{</a:t>
            </a:r>
          </a:p>
          <a:p>
            <a:pPr>
              <a:lnSpc>
                <a:spcPct val="80000"/>
              </a:lnSpc>
            </a:pPr>
            <a:r>
              <a:rPr lang="en-US" sz="1600"/>
              <a:t>	unsigned int num;</a:t>
            </a:r>
          </a:p>
          <a:p>
            <a:pPr>
              <a:lnSpc>
                <a:spcPct val="80000"/>
              </a:lnSpc>
            </a:pPr>
            <a:r>
              <a:rPr lang="en-US" sz="1600"/>
              <a:t>	int *digit;</a:t>
            </a:r>
          </a:p>
          <a:p>
            <a:pPr>
              <a:lnSpc>
                <a:spcPct val="80000"/>
              </a:lnSpc>
            </a:pPr>
            <a:r>
              <a:rPr lang="en-US" sz="1600"/>
              <a:t>	STACK* top;</a:t>
            </a:r>
          </a:p>
          <a:p>
            <a:pPr>
              <a:lnSpc>
                <a:spcPct val="80000"/>
              </a:lnSpc>
            </a:pPr>
            <a:endParaRPr lang="en-US" sz="1600"/>
          </a:p>
          <a:p>
            <a:pPr>
              <a:lnSpc>
                <a:spcPct val="80000"/>
              </a:lnSpc>
            </a:pPr>
            <a:r>
              <a:rPr lang="en-US" sz="1600"/>
              <a:t>	top = NULL;</a:t>
            </a:r>
          </a:p>
          <a:p>
            <a:pPr>
              <a:lnSpc>
                <a:spcPct val="80000"/>
              </a:lnSpc>
            </a:pPr>
            <a:endParaRPr lang="en-US" sz="1600"/>
          </a:p>
          <a:p>
            <a:pPr>
              <a:lnSpc>
                <a:spcPct val="80000"/>
              </a:lnSpc>
            </a:pPr>
            <a:r>
              <a:rPr lang="en-US" sz="1600"/>
              <a:t>	printf("\nEnter an integer : ");</a:t>
            </a:r>
          </a:p>
          <a:p>
            <a:pPr>
              <a:lnSpc>
                <a:spcPct val="80000"/>
              </a:lnSpc>
            </a:pPr>
            <a:r>
              <a:rPr lang="en-US" sz="1600"/>
              <a:t>	scanf("%d", &amp;num);</a:t>
            </a:r>
          </a:p>
          <a:p>
            <a:pPr>
              <a:lnSpc>
                <a:spcPct val="80000"/>
              </a:lnSpc>
            </a:pPr>
            <a:endParaRPr lang="en-US" sz="1600"/>
          </a:p>
          <a:p>
            <a:pPr>
              <a:lnSpc>
                <a:spcPct val="80000"/>
              </a:lnSpc>
            </a:pPr>
            <a:r>
              <a:rPr lang="en-US" sz="1600"/>
              <a:t>	while (num &gt; 0)</a:t>
            </a:r>
          </a:p>
          <a:p>
            <a:pPr>
              <a:lnSpc>
                <a:spcPct val="80000"/>
              </a:lnSpc>
            </a:pPr>
            <a:r>
              <a:rPr lang="en-US" sz="1600"/>
              <a:t>	{</a:t>
            </a:r>
          </a:p>
          <a:p>
            <a:pPr>
              <a:lnSpc>
                <a:spcPct val="80000"/>
              </a:lnSpc>
            </a:pPr>
            <a:r>
              <a:rPr lang="en-US" sz="1600"/>
              <a:t>		digit = (int*) malloc (sizeof(int));</a:t>
            </a:r>
          </a:p>
          <a:p>
            <a:pPr>
              <a:lnSpc>
                <a:spcPct val="80000"/>
              </a:lnSpc>
            </a:pPr>
            <a:r>
              <a:rPr lang="en-US" sz="1600"/>
              <a:t>		*digit = num % 2;</a:t>
            </a:r>
          </a:p>
          <a:p>
            <a:pPr>
              <a:lnSpc>
                <a:spcPct val="80000"/>
              </a:lnSpc>
            </a:pPr>
            <a:r>
              <a:rPr lang="en-US" sz="1600"/>
              <a:t>		push (&amp;top, digit);</a:t>
            </a:r>
          </a:p>
          <a:p>
            <a:pPr>
              <a:lnSpc>
                <a:spcPct val="80000"/>
              </a:lnSpc>
            </a:pPr>
            <a:r>
              <a:rPr lang="en-US" sz="1600"/>
              <a:t>		num = num / 2;</a:t>
            </a:r>
          </a:p>
          <a:p>
            <a:pPr>
              <a:lnSpc>
                <a:spcPct val="80000"/>
              </a:lnSpc>
            </a:pPr>
            <a:r>
              <a:rPr lang="en-US" sz="1600"/>
              <a:t>	}</a:t>
            </a:r>
          </a:p>
          <a:p>
            <a:pPr>
              <a:lnSpc>
                <a:spcPct val="80000"/>
              </a:lnSpc>
            </a:pPr>
            <a:r>
              <a:rPr lang="en-US" sz="1600"/>
              <a:t>	while (! emptyStack(top))</a:t>
            </a:r>
          </a:p>
          <a:p>
            <a:pPr>
              <a:lnSpc>
                <a:spcPct val="80000"/>
              </a:lnSpc>
            </a:pPr>
            <a:r>
              <a:rPr lang="en-US" sz="1600"/>
              <a:t>	{</a:t>
            </a:r>
          </a:p>
          <a:p>
            <a:pPr>
              <a:lnSpc>
                <a:spcPct val="80000"/>
              </a:lnSpc>
            </a:pPr>
            <a:r>
              <a:rPr lang="en-US" sz="1600"/>
              <a:t>		digit = (int*) pop(&amp;top);</a:t>
            </a:r>
          </a:p>
          <a:p>
            <a:pPr>
              <a:lnSpc>
                <a:spcPct val="80000"/>
              </a:lnSpc>
            </a:pPr>
            <a:r>
              <a:rPr lang="en-US" sz="1600"/>
              <a:t>		printf("%1d",*digit);</a:t>
            </a:r>
          </a:p>
          <a:p>
            <a:pPr>
              <a:lnSpc>
                <a:spcPct val="80000"/>
              </a:lnSpc>
            </a:pPr>
            <a:r>
              <a:rPr lang="en-US" sz="1600"/>
              <a:t>	}</a:t>
            </a:r>
          </a:p>
          <a:p>
            <a:pPr>
              <a:lnSpc>
                <a:spcPct val="80000"/>
              </a:lnSpc>
            </a:pPr>
            <a:r>
              <a:rPr lang="en-US" sz="1600"/>
              <a:t>	printf("\n");</a:t>
            </a:r>
          </a:p>
          <a:p>
            <a:pPr>
              <a:lnSpc>
                <a:spcPct val="80000"/>
              </a:lnSpc>
            </a:pPr>
            <a:r>
              <a:rPr lang="en-US" sz="1600"/>
              <a:t>	getch();</a:t>
            </a:r>
          </a:p>
          <a:p>
            <a:pPr>
              <a:lnSpc>
                <a:spcPct val="80000"/>
              </a:lnSpc>
            </a:pPr>
            <a:r>
              <a:rPr lang="en-US" sz="1600"/>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p:spPr>
        <p:txBody>
          <a:bodyPr/>
          <a:lstStyle/>
          <a:p>
            <a:fld id="{8F5E312E-B1A5-4FA4-BDBD-6964EC446C3F}" type="slidenum">
              <a:rPr lang="en-US" smtClean="0">
                <a:latin typeface="Tahoma" charset="0"/>
              </a:rPr>
              <a:pPr/>
              <a:t>5</a:t>
            </a:fld>
            <a:endParaRPr lang="en-US" smtClean="0">
              <a:latin typeface="Tahoma" charset="0"/>
            </a:endParaRPr>
          </a:p>
        </p:txBody>
      </p:sp>
      <p:sp>
        <p:nvSpPr>
          <p:cNvPr id="38915" name="Rectangle 2"/>
          <p:cNvSpPr>
            <a:spLocks noGrp="1" noChangeArrowheads="1"/>
          </p:cNvSpPr>
          <p:nvPr>
            <p:ph type="title"/>
          </p:nvPr>
        </p:nvSpPr>
        <p:spPr/>
        <p:txBody>
          <a:bodyPr/>
          <a:lstStyle/>
          <a:p>
            <a:pPr eaLnBrk="1" hangingPunct="1"/>
            <a:r>
              <a:rPr lang="en-US" dirty="0" smtClean="0"/>
              <a:t>Pointers</a:t>
            </a:r>
          </a:p>
        </p:txBody>
      </p:sp>
      <p:sp>
        <p:nvSpPr>
          <p:cNvPr id="38917" name="Text Box 4"/>
          <p:cNvSpPr txBox="1">
            <a:spLocks noChangeArrowheads="1"/>
          </p:cNvSpPr>
          <p:nvPr/>
        </p:nvSpPr>
        <p:spPr bwMode="auto">
          <a:xfrm>
            <a:off x="665163" y="1878013"/>
            <a:ext cx="4787900" cy="4351337"/>
          </a:xfrm>
          <a:prstGeom prst="rect">
            <a:avLst/>
          </a:prstGeom>
          <a:solidFill>
            <a:srgbClr val="DDDDDD"/>
          </a:solidFill>
          <a:ln w="9525">
            <a:noFill/>
            <a:miter lim="800000"/>
            <a:headEnd/>
            <a:tailEnd/>
          </a:ln>
        </p:spPr>
        <p:txBody>
          <a:bodyPr/>
          <a:lstStyle/>
          <a:p>
            <a:r>
              <a:rPr lang="en-US" sz="2000"/>
              <a:t>main( )</a:t>
            </a:r>
          </a:p>
          <a:p>
            <a:r>
              <a:rPr lang="en-US" sz="2000"/>
              <a:t>{</a:t>
            </a:r>
          </a:p>
          <a:p>
            <a:r>
              <a:rPr lang="en-US" sz="2000"/>
              <a:t>   int i = 3;</a:t>
            </a:r>
          </a:p>
          <a:p>
            <a:r>
              <a:rPr lang="en-US" sz="2000"/>
              <a:t>   int *j;</a:t>
            </a:r>
          </a:p>
          <a:p>
            <a:endParaRPr lang="en-US" sz="2000"/>
          </a:p>
          <a:p>
            <a:r>
              <a:rPr lang="en-US" sz="2000"/>
              <a:t>   j=&amp;i;</a:t>
            </a:r>
          </a:p>
          <a:p>
            <a:r>
              <a:rPr lang="en-US" sz="2000"/>
              <a:t>   printf(“\nAddress of i = %u”, &amp;i);</a:t>
            </a:r>
          </a:p>
          <a:p>
            <a:r>
              <a:rPr lang="en-US" sz="2000"/>
              <a:t>   printf(“\nAddress of i = %u”, j);</a:t>
            </a:r>
          </a:p>
          <a:p>
            <a:r>
              <a:rPr lang="en-US"/>
              <a:t>    </a:t>
            </a:r>
            <a:r>
              <a:rPr lang="en-US" sz="2000"/>
              <a:t>printf(“\nAddress of j = %u”, &amp;j);</a:t>
            </a:r>
          </a:p>
          <a:p>
            <a:r>
              <a:rPr lang="en-US"/>
              <a:t>    </a:t>
            </a:r>
            <a:r>
              <a:rPr lang="en-US" sz="2000"/>
              <a:t>printf(“\nValue of j = %d”, j);</a:t>
            </a:r>
          </a:p>
          <a:p>
            <a:r>
              <a:rPr lang="en-US" sz="2000"/>
              <a:t>   printf(“\nValue of i = %d”, i);</a:t>
            </a:r>
          </a:p>
          <a:p>
            <a:r>
              <a:rPr lang="en-US" sz="2000"/>
              <a:t>   printf(“\nValue of i = %d”, *(&amp;i));</a:t>
            </a:r>
          </a:p>
          <a:p>
            <a:r>
              <a:rPr lang="en-US" sz="2000"/>
              <a:t>   printf(“\nValue of i = %d”, *j);</a:t>
            </a:r>
          </a:p>
          <a:p>
            <a:r>
              <a:rPr lang="en-US" sz="2000"/>
              <a:t>}</a:t>
            </a:r>
          </a:p>
          <a:p>
            <a:endParaRPr lang="en-US" sz="2000"/>
          </a:p>
        </p:txBody>
      </p:sp>
      <p:sp>
        <p:nvSpPr>
          <p:cNvPr id="761861" name="Text Box 5"/>
          <p:cNvSpPr txBox="1">
            <a:spLocks noChangeArrowheads="1"/>
          </p:cNvSpPr>
          <p:nvPr/>
        </p:nvSpPr>
        <p:spPr bwMode="auto">
          <a:xfrm>
            <a:off x="5753100" y="1968500"/>
            <a:ext cx="2790825" cy="3567113"/>
          </a:xfrm>
          <a:prstGeom prst="rect">
            <a:avLst/>
          </a:prstGeom>
          <a:solidFill>
            <a:srgbClr val="DDDDDD"/>
          </a:solidFill>
          <a:ln w="9525">
            <a:noFill/>
            <a:miter lim="800000"/>
            <a:headEnd/>
            <a:tailEnd/>
          </a:ln>
        </p:spPr>
        <p:txBody>
          <a:bodyPr/>
          <a:lstStyle/>
          <a:p>
            <a:endParaRPr lang="en-US" sz="2000">
              <a:solidFill>
                <a:srgbClr val="800000"/>
              </a:solidFill>
              <a:cs typeface="Tahoma" charset="0"/>
            </a:endParaRPr>
          </a:p>
          <a:p>
            <a:r>
              <a:rPr lang="en-US" sz="2000">
                <a:solidFill>
                  <a:srgbClr val="800000"/>
                </a:solidFill>
                <a:cs typeface="Tahoma" charset="0"/>
              </a:rPr>
              <a:t>Output:</a:t>
            </a:r>
          </a:p>
          <a:p>
            <a:endParaRPr lang="en-US" sz="2000">
              <a:solidFill>
                <a:srgbClr val="800000"/>
              </a:solidFill>
              <a:cs typeface="Tahoma" charset="0"/>
            </a:endParaRPr>
          </a:p>
          <a:p>
            <a:r>
              <a:rPr lang="en-US" sz="2000">
                <a:solidFill>
                  <a:srgbClr val="800000"/>
                </a:solidFill>
                <a:cs typeface="Tahoma" charset="0"/>
              </a:rPr>
              <a:t>Address of i = 6485</a:t>
            </a:r>
          </a:p>
          <a:p>
            <a:r>
              <a:rPr lang="en-US" sz="2000">
                <a:solidFill>
                  <a:srgbClr val="800000"/>
                </a:solidFill>
                <a:cs typeface="Tahoma" charset="0"/>
              </a:rPr>
              <a:t>Address of i = 6485</a:t>
            </a:r>
          </a:p>
          <a:p>
            <a:r>
              <a:rPr lang="en-US" sz="2000">
                <a:solidFill>
                  <a:srgbClr val="800000"/>
                </a:solidFill>
                <a:cs typeface="Tahoma" charset="0"/>
              </a:rPr>
              <a:t>Address of j = 3276</a:t>
            </a:r>
          </a:p>
          <a:p>
            <a:r>
              <a:rPr lang="en-US" sz="2000">
                <a:solidFill>
                  <a:srgbClr val="800000"/>
                </a:solidFill>
                <a:cs typeface="Tahoma" charset="0"/>
              </a:rPr>
              <a:t>Value of j = 6485</a:t>
            </a:r>
          </a:p>
          <a:p>
            <a:r>
              <a:rPr lang="en-US" sz="2000">
                <a:solidFill>
                  <a:srgbClr val="800000"/>
                </a:solidFill>
                <a:cs typeface="Tahoma" charset="0"/>
              </a:rPr>
              <a:t>Value of i = 3</a:t>
            </a:r>
          </a:p>
          <a:p>
            <a:r>
              <a:rPr lang="en-US" sz="2000">
                <a:solidFill>
                  <a:srgbClr val="800000"/>
                </a:solidFill>
                <a:cs typeface="Tahoma" charset="0"/>
              </a:rPr>
              <a:t>Value of i = 3</a:t>
            </a:r>
          </a:p>
          <a:p>
            <a:r>
              <a:rPr lang="en-US" sz="2000">
                <a:solidFill>
                  <a:srgbClr val="800000"/>
                </a:solidFill>
                <a:cs typeface="Tahoma" charset="0"/>
              </a:rPr>
              <a:t>Value of i = 3</a:t>
            </a:r>
          </a:p>
          <a:p>
            <a:endParaRPr lang="en-US" sz="2000">
              <a:solidFill>
                <a:srgbClr val="800000"/>
              </a:solidFill>
              <a:cs typeface="Tahom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1861"/>
                                        </p:tgtEl>
                                        <p:attrNameLst>
                                          <p:attrName>style.visibility</p:attrName>
                                        </p:attrNameLst>
                                      </p:cBhvr>
                                      <p:to>
                                        <p:strVal val="visible"/>
                                      </p:to>
                                    </p:set>
                                    <p:animEffect transition="in" filter="blinds(horizontal)">
                                      <p:cBhvr>
                                        <p:cTn id="7" dur="500"/>
                                        <p:tgtEl>
                                          <p:spTgt spid="761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smtClean="0"/>
              <a:t>Stack - Applications</a:t>
            </a:r>
          </a:p>
        </p:txBody>
      </p:sp>
      <p:sp>
        <p:nvSpPr>
          <p:cNvPr id="37891" name="Content Placeholder 2"/>
          <p:cNvSpPr>
            <a:spLocks noGrp="1"/>
          </p:cNvSpPr>
          <p:nvPr>
            <p:ph idx="1"/>
          </p:nvPr>
        </p:nvSpPr>
        <p:spPr/>
        <p:txBody>
          <a:bodyPr/>
          <a:lstStyle/>
          <a:p>
            <a:r>
              <a:rPr lang="en-US" smtClean="0"/>
              <a:t>Expression Conversions</a:t>
            </a:r>
          </a:p>
          <a:p>
            <a:pPr lvl="1"/>
            <a:r>
              <a:rPr lang="en-US" smtClean="0">
                <a:hlinkClick r:id="rId2" action="ppaction://hlinkfile"/>
              </a:rPr>
              <a:t>Infix to Postfix</a:t>
            </a:r>
            <a:r>
              <a:rPr lang="en-US" smtClean="0"/>
              <a:t> </a:t>
            </a:r>
          </a:p>
          <a:p>
            <a:pPr lvl="1"/>
            <a:r>
              <a:rPr lang="en-US" smtClean="0">
                <a:hlinkClick r:id="rId3" action="ppaction://hlinkfile"/>
              </a:rPr>
              <a:t>Infix to Prefix</a:t>
            </a:r>
            <a:endParaRPr lang="en-US" smtClean="0"/>
          </a:p>
          <a:p>
            <a:pPr lvl="1"/>
            <a:r>
              <a:rPr lang="en-US" smtClean="0">
                <a:hlinkClick r:id="rId4" action="ppaction://hlinkfile"/>
              </a:rPr>
              <a:t>Postfix to Infix</a:t>
            </a:r>
            <a:endParaRPr lang="en-US" smtClean="0"/>
          </a:p>
          <a:p>
            <a:pPr lvl="1"/>
            <a:r>
              <a:rPr lang="en-US" smtClean="0">
                <a:hlinkClick r:id="rId5" action="ppaction://hlinkfile"/>
              </a:rPr>
              <a:t>Postfix to Prefix</a:t>
            </a:r>
            <a:endParaRPr lang="en-US" smtClean="0"/>
          </a:p>
          <a:p>
            <a:pPr lvl="1"/>
            <a:r>
              <a:rPr lang="en-US" smtClean="0"/>
              <a:t>Prefix to Infix</a:t>
            </a:r>
          </a:p>
          <a:p>
            <a:pPr lvl="1"/>
            <a:r>
              <a:rPr lang="en-US" smtClean="0"/>
              <a:t>Prefix to Postfix</a:t>
            </a:r>
          </a:p>
          <a:p>
            <a:endParaRPr lang="en-US" smtClean="0"/>
          </a:p>
          <a:p>
            <a:endParaRPr lang="en-US" smtClean="0"/>
          </a:p>
        </p:txBody>
      </p:sp>
      <p:sp>
        <p:nvSpPr>
          <p:cNvPr id="37892" name="Slide Number Placeholder 3"/>
          <p:cNvSpPr>
            <a:spLocks noGrp="1"/>
          </p:cNvSpPr>
          <p:nvPr>
            <p:ph type="sldNum" sz="quarter" idx="12"/>
          </p:nvPr>
        </p:nvSpPr>
        <p:spPr>
          <a:noFill/>
        </p:spPr>
        <p:txBody>
          <a:bodyPr/>
          <a:lstStyle/>
          <a:p>
            <a:fld id="{87DB3355-D522-430A-90E3-C9CCB2CD0095}" type="slidenum">
              <a:rPr lang="en-US" smtClean="0">
                <a:latin typeface="Tahoma" charset="0"/>
              </a:rPr>
              <a:pPr/>
              <a:t>50</a:t>
            </a:fld>
            <a:endParaRPr lang="en-US" smtClean="0">
              <a:latin typeface="Tahoma"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endParaRPr lang="en-US" smtClean="0"/>
          </a:p>
        </p:txBody>
      </p:sp>
      <p:sp>
        <p:nvSpPr>
          <p:cNvPr id="38915" name="Content Placeholder 2"/>
          <p:cNvSpPr>
            <a:spLocks noGrp="1"/>
          </p:cNvSpPr>
          <p:nvPr>
            <p:ph idx="1"/>
          </p:nvPr>
        </p:nvSpPr>
        <p:spPr/>
        <p:txBody>
          <a:bodyPr/>
          <a:lstStyle/>
          <a:p>
            <a:pPr>
              <a:buFont typeface="Wingdings" pitchFamily="2" charset="2"/>
              <a:buNone/>
            </a:pPr>
            <a:r>
              <a:rPr lang="en-US" sz="2800" smtClean="0"/>
              <a:t>	For conversion from infix to postfix we assume the following priorities</a:t>
            </a:r>
          </a:p>
          <a:p>
            <a:pPr>
              <a:buFont typeface="Wingdings" pitchFamily="2" charset="2"/>
              <a:buNone/>
            </a:pPr>
            <a:r>
              <a:rPr lang="en-US" smtClean="0"/>
              <a:t>	</a:t>
            </a:r>
            <a:r>
              <a:rPr lang="en-US" sz="2400" smtClean="0">
                <a:solidFill>
                  <a:srgbClr val="3333CC"/>
                </a:solidFill>
              </a:rPr>
              <a:t>Operator				Precedence/Priority</a:t>
            </a:r>
          </a:p>
          <a:p>
            <a:pPr>
              <a:buFont typeface="Wingdings" pitchFamily="2" charset="2"/>
              <a:buNone/>
            </a:pPr>
            <a:r>
              <a:rPr lang="en-US" sz="2400" smtClean="0"/>
              <a:t>	------------------------------------------------------------------</a:t>
            </a:r>
          </a:p>
          <a:p>
            <a:pPr>
              <a:buFont typeface="Wingdings" pitchFamily="2" charset="2"/>
              <a:buNone/>
            </a:pPr>
            <a:r>
              <a:rPr lang="en-US" sz="2400" smtClean="0"/>
              <a:t>	Exponent (^ or $)			3</a:t>
            </a:r>
          </a:p>
          <a:p>
            <a:pPr>
              <a:buFont typeface="Wingdings" pitchFamily="2" charset="2"/>
              <a:buNone/>
            </a:pPr>
            <a:r>
              <a:rPr lang="en-US" sz="2400" smtClean="0"/>
              <a:t>	Multiplication (*) or Division (/)		2</a:t>
            </a:r>
          </a:p>
          <a:p>
            <a:pPr>
              <a:buFont typeface="Wingdings" pitchFamily="2" charset="2"/>
              <a:buNone/>
            </a:pPr>
            <a:r>
              <a:rPr lang="en-US" sz="2400" smtClean="0"/>
              <a:t>	Addition (+) or Subtraction (-)		1</a:t>
            </a:r>
          </a:p>
          <a:p>
            <a:pPr>
              <a:buFont typeface="Wingdings" pitchFamily="2" charset="2"/>
              <a:buNone/>
            </a:pPr>
            <a:r>
              <a:rPr lang="en-US" sz="2400" smtClean="0"/>
              <a:t>	Parentheses	(			0</a:t>
            </a:r>
          </a:p>
          <a:p>
            <a:pPr>
              <a:buFont typeface="Wingdings" pitchFamily="2" charset="2"/>
              <a:buNone/>
            </a:pPr>
            <a:endParaRPr lang="en-US" sz="2400" smtClean="0"/>
          </a:p>
          <a:p>
            <a:pPr>
              <a:buFont typeface="Wingdings" pitchFamily="2" charset="2"/>
              <a:buNone/>
            </a:pPr>
            <a:r>
              <a:rPr lang="en-US" sz="2400" smtClean="0"/>
              <a:t>	</a:t>
            </a:r>
          </a:p>
        </p:txBody>
      </p:sp>
      <p:sp>
        <p:nvSpPr>
          <p:cNvPr id="38916" name="Slide Number Placeholder 3"/>
          <p:cNvSpPr>
            <a:spLocks noGrp="1"/>
          </p:cNvSpPr>
          <p:nvPr>
            <p:ph type="sldNum" sz="quarter" idx="12"/>
          </p:nvPr>
        </p:nvSpPr>
        <p:spPr>
          <a:noFill/>
        </p:spPr>
        <p:txBody>
          <a:bodyPr/>
          <a:lstStyle/>
          <a:p>
            <a:fld id="{C0096D64-2F2B-40FD-A382-2566C8E11E3F}" type="slidenum">
              <a:rPr lang="en-US" smtClean="0">
                <a:latin typeface="Tahoma" charset="0"/>
              </a:rPr>
              <a:pPr/>
              <a:t>51</a:t>
            </a:fld>
            <a:endParaRPr lang="en-US" smtClean="0">
              <a:latin typeface="Tahoma"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Analysis – Infix to Postfix</a:t>
            </a:r>
          </a:p>
        </p:txBody>
      </p:sp>
      <p:sp>
        <p:nvSpPr>
          <p:cNvPr id="40963" name="Content Placeholder 2"/>
          <p:cNvSpPr>
            <a:spLocks noGrp="1"/>
          </p:cNvSpPr>
          <p:nvPr>
            <p:ph idx="1"/>
          </p:nvPr>
        </p:nvSpPr>
        <p:spPr/>
        <p:txBody>
          <a:bodyPr/>
          <a:lstStyle/>
          <a:p>
            <a:r>
              <a:rPr lang="en-US" smtClean="0"/>
              <a:t>Infix Expression	:	</a:t>
            </a:r>
            <a:r>
              <a:rPr lang="en-US" smtClean="0">
                <a:solidFill>
                  <a:srgbClr val="3333CC"/>
                </a:solidFill>
              </a:rPr>
              <a:t>A+B*C</a:t>
            </a:r>
          </a:p>
          <a:p>
            <a:endParaRPr lang="en-US" smtClean="0"/>
          </a:p>
        </p:txBody>
      </p:sp>
      <p:sp>
        <p:nvSpPr>
          <p:cNvPr id="40964" name="Slide Number Placeholder 3"/>
          <p:cNvSpPr>
            <a:spLocks noGrp="1"/>
          </p:cNvSpPr>
          <p:nvPr>
            <p:ph type="sldNum" sz="quarter" idx="12"/>
          </p:nvPr>
        </p:nvSpPr>
        <p:spPr>
          <a:noFill/>
        </p:spPr>
        <p:txBody>
          <a:bodyPr/>
          <a:lstStyle/>
          <a:p>
            <a:fld id="{E81B2E88-74DA-4A2B-BF1E-46DFAD1CFECD}" type="slidenum">
              <a:rPr lang="en-US" smtClean="0">
                <a:latin typeface="Tahoma" charset="0"/>
              </a:rPr>
              <a:pPr/>
              <a:t>52</a:t>
            </a:fld>
            <a:endParaRPr lang="en-US" smtClean="0">
              <a:latin typeface="Tahoma" charset="0"/>
            </a:endParaRPr>
          </a:p>
        </p:txBody>
      </p:sp>
      <p:graphicFrame>
        <p:nvGraphicFramePr>
          <p:cNvPr id="5" name="Table 4"/>
          <p:cNvGraphicFramePr>
            <a:graphicFrameLocks noGrp="1"/>
          </p:cNvGraphicFramePr>
          <p:nvPr/>
        </p:nvGraphicFramePr>
        <p:xfrm>
          <a:off x="1341438" y="2600325"/>
          <a:ext cx="6096000" cy="3235960"/>
        </p:xfrm>
        <a:graphic>
          <a:graphicData uri="http://schemas.openxmlformats.org/drawingml/2006/table">
            <a:tbl>
              <a:tblPr firstRow="1" bandRow="1">
                <a:tableStyleId>{073A0DAA-6AF3-43AB-8588-CEC1D06C72B9}</a:tableStyleId>
              </a:tblPr>
              <a:tblGrid>
                <a:gridCol w="2032000"/>
                <a:gridCol w="2032000"/>
                <a:gridCol w="2032000"/>
              </a:tblGrid>
              <a:tr h="370840">
                <a:tc>
                  <a:txBody>
                    <a:bodyPr/>
                    <a:lstStyle/>
                    <a:p>
                      <a:r>
                        <a:rPr lang="en-US" dirty="0" smtClean="0"/>
                        <a:t>Character Scanned</a:t>
                      </a:r>
                      <a:endParaRPr lang="en-US" dirty="0"/>
                    </a:p>
                  </a:txBody>
                  <a:tcPr/>
                </a:tc>
                <a:tc>
                  <a:txBody>
                    <a:bodyPr/>
                    <a:lstStyle/>
                    <a:p>
                      <a:r>
                        <a:rPr lang="en-US" dirty="0" err="1" smtClean="0"/>
                        <a:t>postFixExpr</a:t>
                      </a:r>
                      <a:endParaRPr lang="en-US" dirty="0"/>
                    </a:p>
                  </a:txBody>
                  <a:tcPr/>
                </a:tc>
                <a:tc>
                  <a:txBody>
                    <a:bodyPr/>
                    <a:lstStyle/>
                    <a:p>
                      <a:r>
                        <a:rPr lang="en-US" dirty="0" smtClean="0"/>
                        <a:t>Stack</a:t>
                      </a:r>
                      <a:endParaRPr lang="en-US" dirty="0"/>
                    </a:p>
                  </a:txBody>
                  <a:tcPr/>
                </a:tc>
              </a:tr>
              <a:tr h="370840">
                <a:tc>
                  <a:txBody>
                    <a:bodyPr/>
                    <a:lstStyle/>
                    <a:p>
                      <a:r>
                        <a:rPr lang="en-US" dirty="0" smtClean="0"/>
                        <a:t>A</a:t>
                      </a:r>
                      <a:endParaRPr lang="en-US" dirty="0"/>
                    </a:p>
                  </a:txBody>
                  <a:tcPr/>
                </a:tc>
                <a:tc>
                  <a:txBody>
                    <a:bodyPr/>
                    <a:lstStyle/>
                    <a:p>
                      <a:r>
                        <a:rPr lang="en-US" dirty="0" smtClean="0"/>
                        <a:t>A</a:t>
                      </a:r>
                      <a:endParaRPr lang="en-US" dirty="0"/>
                    </a:p>
                  </a:txBody>
                  <a:tcPr/>
                </a:tc>
                <a:tc>
                  <a:txBody>
                    <a:bodyPr/>
                    <a:lstStyle/>
                    <a:p>
                      <a:endParaRPr lang="en-US" dirty="0"/>
                    </a:p>
                  </a:txBody>
                  <a:tcPr/>
                </a:tc>
              </a:tr>
              <a:tr h="370840">
                <a:tc>
                  <a:txBody>
                    <a:bodyPr/>
                    <a:lstStyle/>
                    <a:p>
                      <a:r>
                        <a:rPr lang="en-US" dirty="0" smtClean="0"/>
                        <a:t>+</a:t>
                      </a:r>
                      <a:endParaRPr lang="en-US" dirty="0"/>
                    </a:p>
                  </a:txBody>
                  <a:tcPr/>
                </a:tc>
                <a:tc>
                  <a:txBody>
                    <a:bodyPr/>
                    <a:lstStyle/>
                    <a:p>
                      <a:r>
                        <a:rPr lang="en-US" dirty="0" smtClean="0"/>
                        <a:t>A</a:t>
                      </a:r>
                      <a:endParaRPr lang="en-US" dirty="0"/>
                    </a:p>
                  </a:txBody>
                  <a:tcPr/>
                </a:tc>
                <a:tc>
                  <a:txBody>
                    <a:bodyPr/>
                    <a:lstStyle/>
                    <a:p>
                      <a:r>
                        <a:rPr lang="en-US" dirty="0" smtClean="0"/>
                        <a:t>+</a:t>
                      </a:r>
                      <a:endParaRPr lang="en-US" dirty="0"/>
                    </a:p>
                  </a:txBody>
                  <a:tcPr/>
                </a:tc>
              </a:tr>
              <a:tr h="370840">
                <a:tc>
                  <a:txBody>
                    <a:bodyPr/>
                    <a:lstStyle/>
                    <a:p>
                      <a:r>
                        <a:rPr lang="en-US" dirty="0" smtClean="0"/>
                        <a:t>B</a:t>
                      </a:r>
                      <a:endParaRPr lang="en-US" dirty="0"/>
                    </a:p>
                  </a:txBody>
                  <a:tcPr/>
                </a:tc>
                <a:tc>
                  <a:txBody>
                    <a:bodyPr/>
                    <a:lstStyle/>
                    <a:p>
                      <a:r>
                        <a:rPr lang="en-US" dirty="0" smtClean="0"/>
                        <a:t>AB</a:t>
                      </a:r>
                      <a:endParaRPr lang="en-US" dirty="0"/>
                    </a:p>
                  </a:txBody>
                  <a:tcPr/>
                </a:tc>
                <a:tc>
                  <a:txBody>
                    <a:bodyPr/>
                    <a:lstStyle/>
                    <a:p>
                      <a:r>
                        <a:rPr lang="en-US" dirty="0" smtClean="0"/>
                        <a:t>+</a:t>
                      </a:r>
                      <a:endParaRPr lang="en-US" dirty="0"/>
                    </a:p>
                  </a:txBody>
                  <a:tcPr/>
                </a:tc>
              </a:tr>
              <a:tr h="370840">
                <a:tc>
                  <a:txBody>
                    <a:bodyPr/>
                    <a:lstStyle/>
                    <a:p>
                      <a:r>
                        <a:rPr lang="en-US" dirty="0" smtClean="0"/>
                        <a:t>*</a:t>
                      </a:r>
                      <a:endParaRPr lang="en-US" dirty="0"/>
                    </a:p>
                  </a:txBody>
                  <a:tcPr/>
                </a:tc>
                <a:tc>
                  <a:txBody>
                    <a:bodyPr/>
                    <a:lstStyle/>
                    <a:p>
                      <a:r>
                        <a:rPr lang="en-US" dirty="0" smtClean="0"/>
                        <a:t>AB</a:t>
                      </a:r>
                      <a:endParaRPr lang="en-US" dirty="0"/>
                    </a:p>
                  </a:txBody>
                  <a:tcPr/>
                </a:tc>
                <a:tc>
                  <a:txBody>
                    <a:bodyPr/>
                    <a:lstStyle/>
                    <a:p>
                      <a:r>
                        <a:rPr lang="en-US" dirty="0" smtClean="0"/>
                        <a:t>+*</a:t>
                      </a:r>
                      <a:endParaRPr lang="en-US" dirty="0"/>
                    </a:p>
                  </a:txBody>
                  <a:tcPr/>
                </a:tc>
              </a:tr>
              <a:tr h="370840">
                <a:tc>
                  <a:txBody>
                    <a:bodyPr/>
                    <a:lstStyle/>
                    <a:p>
                      <a:r>
                        <a:rPr lang="en-US" dirty="0" smtClean="0"/>
                        <a:t>C</a:t>
                      </a:r>
                      <a:endParaRPr lang="en-US" dirty="0"/>
                    </a:p>
                  </a:txBody>
                  <a:tcPr/>
                </a:tc>
                <a:tc>
                  <a:txBody>
                    <a:bodyPr/>
                    <a:lstStyle/>
                    <a:p>
                      <a:r>
                        <a:rPr lang="en-US" dirty="0" smtClean="0"/>
                        <a:t>ABC</a:t>
                      </a:r>
                      <a:endParaRPr lang="en-US" dirty="0"/>
                    </a:p>
                  </a:txBody>
                  <a:tcPr/>
                </a:tc>
                <a:tc>
                  <a:txBody>
                    <a:bodyPr/>
                    <a:lstStyle/>
                    <a:p>
                      <a:r>
                        <a:rPr lang="en-US" dirty="0" smtClean="0"/>
                        <a:t>+*</a:t>
                      </a:r>
                      <a:endParaRPr lang="en-US" dirty="0"/>
                    </a:p>
                  </a:txBody>
                  <a:tcPr/>
                </a:tc>
              </a:tr>
              <a:tr h="370840">
                <a:tc>
                  <a:txBody>
                    <a:bodyPr/>
                    <a:lstStyle/>
                    <a:p>
                      <a:endParaRPr lang="en-US" dirty="0"/>
                    </a:p>
                  </a:txBody>
                  <a:tcPr/>
                </a:tc>
                <a:tc>
                  <a:txBody>
                    <a:bodyPr/>
                    <a:lstStyle/>
                    <a:p>
                      <a:r>
                        <a:rPr lang="en-US" dirty="0" smtClean="0"/>
                        <a:t>ABC*</a:t>
                      </a:r>
                      <a:endParaRPr lang="en-US" dirty="0"/>
                    </a:p>
                  </a:txBody>
                  <a:tcPr/>
                </a:tc>
                <a:tc>
                  <a:txBody>
                    <a:bodyPr/>
                    <a:lstStyle/>
                    <a:p>
                      <a:r>
                        <a:rPr lang="en-US" dirty="0" smtClean="0"/>
                        <a:t>+</a:t>
                      </a:r>
                      <a:endParaRPr lang="en-US" dirty="0"/>
                    </a:p>
                  </a:txBody>
                  <a:tcPr/>
                </a:tc>
              </a:tr>
              <a:tr h="370840">
                <a:tc>
                  <a:txBody>
                    <a:bodyPr/>
                    <a:lstStyle/>
                    <a:p>
                      <a:endParaRPr lang="en-US" dirty="0"/>
                    </a:p>
                  </a:txBody>
                  <a:tcPr/>
                </a:tc>
                <a:tc>
                  <a:txBody>
                    <a:bodyPr/>
                    <a:lstStyle/>
                    <a:p>
                      <a:r>
                        <a:rPr lang="en-US" b="1" dirty="0" smtClean="0">
                          <a:solidFill>
                            <a:srgbClr val="FF0000"/>
                          </a:solidFill>
                        </a:rPr>
                        <a:t>ABC*+</a:t>
                      </a:r>
                      <a:endParaRPr lang="en-US" b="1" dirty="0">
                        <a:solidFill>
                          <a:srgbClr val="FF0000"/>
                        </a:solidFill>
                      </a:endParaRPr>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smtClean="0"/>
              <a:t>Backtracking – Goal Seeking</a:t>
            </a:r>
          </a:p>
        </p:txBody>
      </p:sp>
      <p:sp>
        <p:nvSpPr>
          <p:cNvPr id="46083" name="Content Placeholder 2"/>
          <p:cNvSpPr>
            <a:spLocks noGrp="1"/>
          </p:cNvSpPr>
          <p:nvPr>
            <p:ph idx="1"/>
          </p:nvPr>
        </p:nvSpPr>
        <p:spPr/>
        <p:txBody>
          <a:bodyPr/>
          <a:lstStyle/>
          <a:p>
            <a:endParaRPr lang="en-US" smtClean="0"/>
          </a:p>
        </p:txBody>
      </p:sp>
      <p:sp>
        <p:nvSpPr>
          <p:cNvPr id="46084" name="Slide Number Placeholder 3"/>
          <p:cNvSpPr>
            <a:spLocks noGrp="1"/>
          </p:cNvSpPr>
          <p:nvPr>
            <p:ph type="sldNum" sz="quarter" idx="12"/>
          </p:nvPr>
        </p:nvSpPr>
        <p:spPr>
          <a:noFill/>
        </p:spPr>
        <p:txBody>
          <a:bodyPr/>
          <a:lstStyle/>
          <a:p>
            <a:fld id="{8CAE63AA-2B85-4319-8034-04BA4A35C93F}" type="slidenum">
              <a:rPr lang="en-US" smtClean="0">
                <a:latin typeface="Tahoma" charset="0"/>
              </a:rPr>
              <a:pPr/>
              <a:t>53</a:t>
            </a:fld>
            <a:endParaRPr lang="en-US" smtClean="0">
              <a:latin typeface="Tahoma" charset="0"/>
            </a:endParaRPr>
          </a:p>
        </p:txBody>
      </p:sp>
      <p:pic>
        <p:nvPicPr>
          <p:cNvPr id="46085" name="Picture 2"/>
          <p:cNvPicPr>
            <a:picLocks noChangeAspect="1" noChangeArrowheads="1"/>
          </p:cNvPicPr>
          <p:nvPr/>
        </p:nvPicPr>
        <p:blipFill>
          <a:blip r:embed="rId3"/>
          <a:srcRect/>
          <a:stretch>
            <a:fillRect/>
          </a:stretch>
        </p:blipFill>
        <p:spPr bwMode="auto">
          <a:xfrm>
            <a:off x="307975" y="1819275"/>
            <a:ext cx="8796338" cy="4502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smtClean="0"/>
              <a:t>Backtracking – Goal Seeking</a:t>
            </a:r>
          </a:p>
        </p:txBody>
      </p:sp>
      <p:sp>
        <p:nvSpPr>
          <p:cNvPr id="47107" name="Content Placeholder 2"/>
          <p:cNvSpPr>
            <a:spLocks noGrp="1"/>
          </p:cNvSpPr>
          <p:nvPr>
            <p:ph idx="1"/>
          </p:nvPr>
        </p:nvSpPr>
        <p:spPr/>
        <p:txBody>
          <a:bodyPr/>
          <a:lstStyle/>
          <a:p>
            <a:endParaRPr lang="en-US" smtClean="0"/>
          </a:p>
        </p:txBody>
      </p:sp>
      <p:sp>
        <p:nvSpPr>
          <p:cNvPr id="47108" name="Slide Number Placeholder 3"/>
          <p:cNvSpPr>
            <a:spLocks noGrp="1"/>
          </p:cNvSpPr>
          <p:nvPr>
            <p:ph type="sldNum" sz="quarter" idx="12"/>
          </p:nvPr>
        </p:nvSpPr>
        <p:spPr>
          <a:noFill/>
        </p:spPr>
        <p:txBody>
          <a:bodyPr/>
          <a:lstStyle/>
          <a:p>
            <a:fld id="{833B4297-1935-4582-B928-60D61D575361}" type="slidenum">
              <a:rPr lang="en-US" smtClean="0">
                <a:latin typeface="Tahoma" charset="0"/>
              </a:rPr>
              <a:pPr/>
              <a:t>54</a:t>
            </a:fld>
            <a:endParaRPr lang="en-US" smtClean="0">
              <a:latin typeface="Tahoma" charset="0"/>
            </a:endParaRPr>
          </a:p>
        </p:txBody>
      </p:sp>
      <p:pic>
        <p:nvPicPr>
          <p:cNvPr id="47109" name="Picture 2"/>
          <p:cNvPicPr>
            <a:picLocks noChangeAspect="1" noChangeArrowheads="1"/>
          </p:cNvPicPr>
          <p:nvPr/>
        </p:nvPicPr>
        <p:blipFill>
          <a:blip r:embed="rId2"/>
          <a:srcRect/>
          <a:stretch>
            <a:fillRect/>
          </a:stretch>
        </p:blipFill>
        <p:spPr bwMode="auto">
          <a:xfrm>
            <a:off x="338138" y="1490663"/>
            <a:ext cx="8805862" cy="5068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r>
              <a:rPr lang="en-US" smtClean="0"/>
              <a:t>Queues</a:t>
            </a:r>
          </a:p>
        </p:txBody>
      </p:sp>
      <p:sp>
        <p:nvSpPr>
          <p:cNvPr id="2052" name="Slide Number Placeholder 3"/>
          <p:cNvSpPr>
            <a:spLocks noGrp="1"/>
          </p:cNvSpPr>
          <p:nvPr>
            <p:ph type="sldNum" sz="quarter" idx="12"/>
          </p:nvPr>
        </p:nvSpPr>
        <p:spPr>
          <a:noFill/>
        </p:spPr>
        <p:txBody>
          <a:bodyPr/>
          <a:lstStyle/>
          <a:p>
            <a:fld id="{4ABCE2B1-347C-4CEC-8C45-BC3ED6ED1A76}" type="slidenum">
              <a:rPr lang="en-US" smtClean="0">
                <a:latin typeface="Tahoma" charset="0"/>
              </a:rPr>
              <a:pPr/>
              <a:t>55</a:t>
            </a:fld>
            <a:endParaRPr lang="en-US" smtClean="0">
              <a:latin typeface="Tahoma" charset="0"/>
            </a:endParaRPr>
          </a:p>
        </p:txBody>
      </p:sp>
      <p:pic>
        <p:nvPicPr>
          <p:cNvPr id="2053" name="Picture 5"/>
          <p:cNvPicPr>
            <a:picLocks noChangeAspect="1" noChangeArrowheads="1"/>
          </p:cNvPicPr>
          <p:nvPr/>
        </p:nvPicPr>
        <p:blipFill>
          <a:blip r:embed="rId3"/>
          <a:srcRect/>
          <a:stretch>
            <a:fillRect/>
          </a:stretch>
        </p:blipFill>
        <p:spPr bwMode="auto">
          <a:xfrm rot="-369559">
            <a:off x="4406900" y="3063875"/>
            <a:ext cx="4664075" cy="1619250"/>
          </a:xfrm>
          <a:prstGeom prst="rect">
            <a:avLst/>
          </a:prstGeom>
          <a:noFill/>
          <a:ln w="9525">
            <a:noFill/>
            <a:miter lim="800000"/>
            <a:headEnd/>
            <a:tailEnd/>
          </a:ln>
        </p:spPr>
      </p:pic>
      <p:grpSp>
        <p:nvGrpSpPr>
          <p:cNvPr id="2" name="Group 3"/>
          <p:cNvGrpSpPr>
            <a:grpSpLocks/>
          </p:cNvGrpSpPr>
          <p:nvPr/>
        </p:nvGrpSpPr>
        <p:grpSpPr bwMode="auto">
          <a:xfrm>
            <a:off x="4968875" y="457200"/>
            <a:ext cx="1828800" cy="908050"/>
            <a:chOff x="1248" y="2736"/>
            <a:chExt cx="1152" cy="572"/>
          </a:xfrm>
        </p:grpSpPr>
        <p:sp>
          <p:nvSpPr>
            <p:cNvPr id="2092" name="Freeform 4"/>
            <p:cNvSpPr>
              <a:spLocks/>
            </p:cNvSpPr>
            <p:nvPr/>
          </p:nvSpPr>
          <p:spPr bwMode="auto">
            <a:xfrm>
              <a:off x="1378" y="2857"/>
              <a:ext cx="349" cy="259"/>
            </a:xfrm>
            <a:custGeom>
              <a:avLst/>
              <a:gdLst>
                <a:gd name="T0" fmla="*/ 0 w 1047"/>
                <a:gd name="T1" fmla="*/ 0 h 776"/>
                <a:gd name="T2" fmla="*/ 0 w 1047"/>
                <a:gd name="T3" fmla="*/ 0 h 776"/>
                <a:gd name="T4" fmla="*/ 0 w 1047"/>
                <a:gd name="T5" fmla="*/ 0 h 776"/>
                <a:gd name="T6" fmla="*/ 0 w 1047"/>
                <a:gd name="T7" fmla="*/ 0 h 776"/>
                <a:gd name="T8" fmla="*/ 0 w 1047"/>
                <a:gd name="T9" fmla="*/ 0 h 776"/>
                <a:gd name="T10" fmla="*/ 0 w 1047"/>
                <a:gd name="T11" fmla="*/ 0 h 776"/>
                <a:gd name="T12" fmla="*/ 0 w 1047"/>
                <a:gd name="T13" fmla="*/ 0 h 776"/>
                <a:gd name="T14" fmla="*/ 0 w 1047"/>
                <a:gd name="T15" fmla="*/ 0 h 776"/>
                <a:gd name="T16" fmla="*/ 0 w 1047"/>
                <a:gd name="T17" fmla="*/ 0 h 776"/>
                <a:gd name="T18" fmla="*/ 0 w 1047"/>
                <a:gd name="T19" fmla="*/ 0 h 776"/>
                <a:gd name="T20" fmla="*/ 0 w 1047"/>
                <a:gd name="T21" fmla="*/ 0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7"/>
                <a:gd name="T34" fmla="*/ 0 h 776"/>
                <a:gd name="T35" fmla="*/ 1047 w 1047"/>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7" h="776">
                  <a:moveTo>
                    <a:pt x="952" y="0"/>
                  </a:moveTo>
                  <a:lnTo>
                    <a:pt x="195" y="70"/>
                  </a:lnTo>
                  <a:lnTo>
                    <a:pt x="0" y="247"/>
                  </a:lnTo>
                  <a:lnTo>
                    <a:pt x="5" y="776"/>
                  </a:lnTo>
                  <a:lnTo>
                    <a:pt x="129" y="774"/>
                  </a:lnTo>
                  <a:lnTo>
                    <a:pt x="148" y="249"/>
                  </a:lnTo>
                  <a:lnTo>
                    <a:pt x="359" y="282"/>
                  </a:lnTo>
                  <a:lnTo>
                    <a:pt x="226" y="121"/>
                  </a:lnTo>
                  <a:lnTo>
                    <a:pt x="1047" y="37"/>
                  </a:lnTo>
                  <a:lnTo>
                    <a:pt x="952" y="0"/>
                  </a:lnTo>
                  <a:close/>
                </a:path>
              </a:pathLst>
            </a:custGeom>
            <a:solidFill>
              <a:schemeClr val="bg2"/>
            </a:solidFill>
            <a:ln w="9525">
              <a:solidFill>
                <a:schemeClr val="tx1"/>
              </a:solidFill>
              <a:round/>
              <a:headEnd/>
              <a:tailEnd/>
            </a:ln>
          </p:spPr>
          <p:txBody>
            <a:bodyPr/>
            <a:lstStyle/>
            <a:p>
              <a:endParaRPr lang="en-US"/>
            </a:p>
          </p:txBody>
        </p:sp>
        <p:sp>
          <p:nvSpPr>
            <p:cNvPr id="2093" name="Freeform 5"/>
            <p:cNvSpPr>
              <a:spLocks/>
            </p:cNvSpPr>
            <p:nvPr/>
          </p:nvSpPr>
          <p:spPr bwMode="auto">
            <a:xfrm>
              <a:off x="1252" y="2948"/>
              <a:ext cx="878" cy="217"/>
            </a:xfrm>
            <a:custGeom>
              <a:avLst/>
              <a:gdLst>
                <a:gd name="T0" fmla="*/ 0 w 2634"/>
                <a:gd name="T1" fmla="*/ 0 h 651"/>
                <a:gd name="T2" fmla="*/ 0 w 2634"/>
                <a:gd name="T3" fmla="*/ 0 h 651"/>
                <a:gd name="T4" fmla="*/ 0 w 2634"/>
                <a:gd name="T5" fmla="*/ 0 h 651"/>
                <a:gd name="T6" fmla="*/ 0 w 2634"/>
                <a:gd name="T7" fmla="*/ 0 h 651"/>
                <a:gd name="T8" fmla="*/ 0 w 2634"/>
                <a:gd name="T9" fmla="*/ 0 h 651"/>
                <a:gd name="T10" fmla="*/ 0 w 2634"/>
                <a:gd name="T11" fmla="*/ 0 h 651"/>
                <a:gd name="T12" fmla="*/ 0 w 2634"/>
                <a:gd name="T13" fmla="*/ 0 h 651"/>
                <a:gd name="T14" fmla="*/ 0 w 2634"/>
                <a:gd name="T15" fmla="*/ 0 h 651"/>
                <a:gd name="T16" fmla="*/ 0 w 2634"/>
                <a:gd name="T17" fmla="*/ 0 h 651"/>
                <a:gd name="T18" fmla="*/ 0 w 2634"/>
                <a:gd name="T19" fmla="*/ 0 h 651"/>
                <a:gd name="T20" fmla="*/ 0 w 2634"/>
                <a:gd name="T21" fmla="*/ 0 h 651"/>
                <a:gd name="T22" fmla="*/ 0 w 2634"/>
                <a:gd name="T23" fmla="*/ 0 h 651"/>
                <a:gd name="T24" fmla="*/ 0 w 2634"/>
                <a:gd name="T25" fmla="*/ 0 h 651"/>
                <a:gd name="T26" fmla="*/ 0 w 2634"/>
                <a:gd name="T27" fmla="*/ 0 h 651"/>
                <a:gd name="T28" fmla="*/ 0 w 2634"/>
                <a:gd name="T29" fmla="*/ 0 h 651"/>
                <a:gd name="T30" fmla="*/ 0 w 2634"/>
                <a:gd name="T31" fmla="*/ 0 h 651"/>
                <a:gd name="T32" fmla="*/ 0 w 2634"/>
                <a:gd name="T33" fmla="*/ 0 h 651"/>
                <a:gd name="T34" fmla="*/ 0 w 2634"/>
                <a:gd name="T35" fmla="*/ 0 h 651"/>
                <a:gd name="T36" fmla="*/ 0 w 2634"/>
                <a:gd name="T37" fmla="*/ 0 h 651"/>
                <a:gd name="T38" fmla="*/ 0 w 2634"/>
                <a:gd name="T39" fmla="*/ 0 h 651"/>
                <a:gd name="T40" fmla="*/ 0 w 2634"/>
                <a:gd name="T41" fmla="*/ 0 h 651"/>
                <a:gd name="T42" fmla="*/ 0 w 2634"/>
                <a:gd name="T43" fmla="*/ 0 h 651"/>
                <a:gd name="T44" fmla="*/ 0 w 2634"/>
                <a:gd name="T45" fmla="*/ 0 h 651"/>
                <a:gd name="T46" fmla="*/ 0 w 2634"/>
                <a:gd name="T47" fmla="*/ 0 h 651"/>
                <a:gd name="T48" fmla="*/ 0 w 2634"/>
                <a:gd name="T49" fmla="*/ 0 h 651"/>
                <a:gd name="T50" fmla="*/ 0 w 2634"/>
                <a:gd name="T51" fmla="*/ 0 h 651"/>
                <a:gd name="T52" fmla="*/ 0 w 2634"/>
                <a:gd name="T53" fmla="*/ 0 h 651"/>
                <a:gd name="T54" fmla="*/ 0 w 2634"/>
                <a:gd name="T55" fmla="*/ 0 h 651"/>
                <a:gd name="T56" fmla="*/ 0 w 2634"/>
                <a:gd name="T57" fmla="*/ 0 h 651"/>
                <a:gd name="T58" fmla="*/ 0 w 2634"/>
                <a:gd name="T59" fmla="*/ 0 h 651"/>
                <a:gd name="T60" fmla="*/ 0 w 2634"/>
                <a:gd name="T61" fmla="*/ 0 h 651"/>
                <a:gd name="T62" fmla="*/ 0 w 2634"/>
                <a:gd name="T63" fmla="*/ 0 h 651"/>
                <a:gd name="T64" fmla="*/ 0 w 2634"/>
                <a:gd name="T65" fmla="*/ 0 h 651"/>
                <a:gd name="T66" fmla="*/ 0 w 2634"/>
                <a:gd name="T67" fmla="*/ 0 h 651"/>
                <a:gd name="T68" fmla="*/ 0 w 2634"/>
                <a:gd name="T69" fmla="*/ 0 h 651"/>
                <a:gd name="T70" fmla="*/ 0 w 2634"/>
                <a:gd name="T71" fmla="*/ 0 h 651"/>
                <a:gd name="T72" fmla="*/ 0 w 2634"/>
                <a:gd name="T73" fmla="*/ 0 h 651"/>
                <a:gd name="T74" fmla="*/ 0 w 2634"/>
                <a:gd name="T75" fmla="*/ 0 h 651"/>
                <a:gd name="T76" fmla="*/ 0 w 2634"/>
                <a:gd name="T77" fmla="*/ 0 h 651"/>
                <a:gd name="T78" fmla="*/ 0 w 2634"/>
                <a:gd name="T79" fmla="*/ 0 h 651"/>
                <a:gd name="T80" fmla="*/ 0 w 2634"/>
                <a:gd name="T81" fmla="*/ 0 h 651"/>
                <a:gd name="T82" fmla="*/ 0 w 2634"/>
                <a:gd name="T83" fmla="*/ 0 h 651"/>
                <a:gd name="T84" fmla="*/ 0 w 2634"/>
                <a:gd name="T85" fmla="*/ 0 h 651"/>
                <a:gd name="T86" fmla="*/ 0 w 2634"/>
                <a:gd name="T87" fmla="*/ 0 h 651"/>
                <a:gd name="T88" fmla="*/ 0 w 2634"/>
                <a:gd name="T89" fmla="*/ 0 h 651"/>
                <a:gd name="T90" fmla="*/ 0 w 2634"/>
                <a:gd name="T91" fmla="*/ 0 h 651"/>
                <a:gd name="T92" fmla="*/ 0 w 2634"/>
                <a:gd name="T93" fmla="*/ 0 h 651"/>
                <a:gd name="T94" fmla="*/ 0 w 2634"/>
                <a:gd name="T95" fmla="*/ 0 h 651"/>
                <a:gd name="T96" fmla="*/ 0 w 2634"/>
                <a:gd name="T97" fmla="*/ 0 h 651"/>
                <a:gd name="T98" fmla="*/ 0 w 2634"/>
                <a:gd name="T99" fmla="*/ 0 h 651"/>
                <a:gd name="T100" fmla="*/ 0 w 2634"/>
                <a:gd name="T101" fmla="*/ 0 h 651"/>
                <a:gd name="T102" fmla="*/ 0 w 2634"/>
                <a:gd name="T103" fmla="*/ 0 h 651"/>
                <a:gd name="T104" fmla="*/ 0 w 2634"/>
                <a:gd name="T105" fmla="*/ 0 h 651"/>
                <a:gd name="T106" fmla="*/ 0 w 2634"/>
                <a:gd name="T107" fmla="*/ 0 h 6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34"/>
                <a:gd name="T163" fmla="*/ 0 h 651"/>
                <a:gd name="T164" fmla="*/ 2634 w 2634"/>
                <a:gd name="T165" fmla="*/ 651 h 65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34" h="651">
                  <a:moveTo>
                    <a:pt x="248" y="24"/>
                  </a:moveTo>
                  <a:lnTo>
                    <a:pt x="242" y="28"/>
                  </a:lnTo>
                  <a:lnTo>
                    <a:pt x="225" y="35"/>
                  </a:lnTo>
                  <a:lnTo>
                    <a:pt x="214" y="40"/>
                  </a:lnTo>
                  <a:lnTo>
                    <a:pt x="200" y="47"/>
                  </a:lnTo>
                  <a:lnTo>
                    <a:pt x="185" y="55"/>
                  </a:lnTo>
                  <a:lnTo>
                    <a:pt x="177" y="61"/>
                  </a:lnTo>
                  <a:lnTo>
                    <a:pt x="169" y="65"/>
                  </a:lnTo>
                  <a:lnTo>
                    <a:pt x="160" y="69"/>
                  </a:lnTo>
                  <a:lnTo>
                    <a:pt x="153" y="76"/>
                  </a:lnTo>
                  <a:lnTo>
                    <a:pt x="144" y="83"/>
                  </a:lnTo>
                  <a:lnTo>
                    <a:pt x="135" y="88"/>
                  </a:lnTo>
                  <a:lnTo>
                    <a:pt x="119" y="102"/>
                  </a:lnTo>
                  <a:lnTo>
                    <a:pt x="101" y="117"/>
                  </a:lnTo>
                  <a:lnTo>
                    <a:pt x="86" y="134"/>
                  </a:lnTo>
                  <a:lnTo>
                    <a:pt x="71" y="152"/>
                  </a:lnTo>
                  <a:lnTo>
                    <a:pt x="57" y="171"/>
                  </a:lnTo>
                  <a:lnTo>
                    <a:pt x="44" y="191"/>
                  </a:lnTo>
                  <a:lnTo>
                    <a:pt x="33" y="213"/>
                  </a:lnTo>
                  <a:lnTo>
                    <a:pt x="25" y="235"/>
                  </a:lnTo>
                  <a:lnTo>
                    <a:pt x="11" y="274"/>
                  </a:lnTo>
                  <a:lnTo>
                    <a:pt x="0" y="348"/>
                  </a:lnTo>
                  <a:lnTo>
                    <a:pt x="2" y="381"/>
                  </a:lnTo>
                  <a:lnTo>
                    <a:pt x="9" y="412"/>
                  </a:lnTo>
                  <a:lnTo>
                    <a:pt x="17" y="440"/>
                  </a:lnTo>
                  <a:lnTo>
                    <a:pt x="22" y="454"/>
                  </a:lnTo>
                  <a:lnTo>
                    <a:pt x="28" y="467"/>
                  </a:lnTo>
                  <a:lnTo>
                    <a:pt x="35" y="478"/>
                  </a:lnTo>
                  <a:lnTo>
                    <a:pt x="44" y="489"/>
                  </a:lnTo>
                  <a:lnTo>
                    <a:pt x="64" y="507"/>
                  </a:lnTo>
                  <a:lnTo>
                    <a:pt x="73" y="513"/>
                  </a:lnTo>
                  <a:lnTo>
                    <a:pt x="86" y="519"/>
                  </a:lnTo>
                  <a:lnTo>
                    <a:pt x="97" y="523"/>
                  </a:lnTo>
                  <a:lnTo>
                    <a:pt x="108" y="527"/>
                  </a:lnTo>
                  <a:lnTo>
                    <a:pt x="129" y="533"/>
                  </a:lnTo>
                  <a:lnTo>
                    <a:pt x="146" y="537"/>
                  </a:lnTo>
                  <a:lnTo>
                    <a:pt x="162" y="537"/>
                  </a:lnTo>
                  <a:lnTo>
                    <a:pt x="979" y="562"/>
                  </a:lnTo>
                  <a:lnTo>
                    <a:pt x="1118" y="527"/>
                  </a:lnTo>
                  <a:lnTo>
                    <a:pt x="1122" y="617"/>
                  </a:lnTo>
                  <a:lnTo>
                    <a:pt x="1213" y="560"/>
                  </a:lnTo>
                  <a:lnTo>
                    <a:pt x="1224" y="530"/>
                  </a:lnTo>
                  <a:lnTo>
                    <a:pt x="1230" y="515"/>
                  </a:lnTo>
                  <a:lnTo>
                    <a:pt x="1238" y="500"/>
                  </a:lnTo>
                  <a:lnTo>
                    <a:pt x="1247" y="483"/>
                  </a:lnTo>
                  <a:lnTo>
                    <a:pt x="1257" y="464"/>
                  </a:lnTo>
                  <a:lnTo>
                    <a:pt x="1268" y="447"/>
                  </a:lnTo>
                  <a:lnTo>
                    <a:pt x="1282" y="428"/>
                  </a:lnTo>
                  <a:lnTo>
                    <a:pt x="1297" y="412"/>
                  </a:lnTo>
                  <a:lnTo>
                    <a:pt x="1314" y="396"/>
                  </a:lnTo>
                  <a:lnTo>
                    <a:pt x="1322" y="390"/>
                  </a:lnTo>
                  <a:lnTo>
                    <a:pt x="1332" y="383"/>
                  </a:lnTo>
                  <a:lnTo>
                    <a:pt x="1341" y="377"/>
                  </a:lnTo>
                  <a:lnTo>
                    <a:pt x="1351" y="372"/>
                  </a:lnTo>
                  <a:lnTo>
                    <a:pt x="1362" y="366"/>
                  </a:lnTo>
                  <a:lnTo>
                    <a:pt x="1373" y="363"/>
                  </a:lnTo>
                  <a:lnTo>
                    <a:pt x="1395" y="358"/>
                  </a:lnTo>
                  <a:lnTo>
                    <a:pt x="1442" y="357"/>
                  </a:lnTo>
                  <a:lnTo>
                    <a:pt x="1486" y="359"/>
                  </a:lnTo>
                  <a:lnTo>
                    <a:pt x="1527" y="370"/>
                  </a:lnTo>
                  <a:lnTo>
                    <a:pt x="1547" y="377"/>
                  </a:lnTo>
                  <a:lnTo>
                    <a:pt x="1566" y="385"/>
                  </a:lnTo>
                  <a:lnTo>
                    <a:pt x="1584" y="395"/>
                  </a:lnTo>
                  <a:lnTo>
                    <a:pt x="1592" y="399"/>
                  </a:lnTo>
                  <a:lnTo>
                    <a:pt x="1599" y="405"/>
                  </a:lnTo>
                  <a:lnTo>
                    <a:pt x="1626" y="428"/>
                  </a:lnTo>
                  <a:lnTo>
                    <a:pt x="1648" y="454"/>
                  </a:lnTo>
                  <a:lnTo>
                    <a:pt x="1662" y="485"/>
                  </a:lnTo>
                  <a:lnTo>
                    <a:pt x="1673" y="516"/>
                  </a:lnTo>
                  <a:lnTo>
                    <a:pt x="1682" y="545"/>
                  </a:lnTo>
                  <a:lnTo>
                    <a:pt x="1693" y="599"/>
                  </a:lnTo>
                  <a:lnTo>
                    <a:pt x="1701" y="651"/>
                  </a:lnTo>
                  <a:lnTo>
                    <a:pt x="2623" y="560"/>
                  </a:lnTo>
                  <a:lnTo>
                    <a:pt x="2634" y="507"/>
                  </a:lnTo>
                  <a:lnTo>
                    <a:pt x="1931" y="526"/>
                  </a:lnTo>
                  <a:lnTo>
                    <a:pt x="1917" y="511"/>
                  </a:lnTo>
                  <a:lnTo>
                    <a:pt x="1899" y="493"/>
                  </a:lnTo>
                  <a:lnTo>
                    <a:pt x="1877" y="472"/>
                  </a:lnTo>
                  <a:lnTo>
                    <a:pt x="1863" y="460"/>
                  </a:lnTo>
                  <a:lnTo>
                    <a:pt x="1850" y="446"/>
                  </a:lnTo>
                  <a:lnTo>
                    <a:pt x="1833" y="432"/>
                  </a:lnTo>
                  <a:lnTo>
                    <a:pt x="1817" y="418"/>
                  </a:lnTo>
                  <a:lnTo>
                    <a:pt x="1800" y="403"/>
                  </a:lnTo>
                  <a:lnTo>
                    <a:pt x="1784" y="388"/>
                  </a:lnTo>
                  <a:lnTo>
                    <a:pt x="1764" y="373"/>
                  </a:lnTo>
                  <a:lnTo>
                    <a:pt x="1745" y="358"/>
                  </a:lnTo>
                  <a:lnTo>
                    <a:pt x="1726" y="341"/>
                  </a:lnTo>
                  <a:lnTo>
                    <a:pt x="1716" y="335"/>
                  </a:lnTo>
                  <a:lnTo>
                    <a:pt x="1705" y="326"/>
                  </a:lnTo>
                  <a:lnTo>
                    <a:pt x="1695" y="319"/>
                  </a:lnTo>
                  <a:lnTo>
                    <a:pt x="1684" y="313"/>
                  </a:lnTo>
                  <a:lnTo>
                    <a:pt x="1675" y="306"/>
                  </a:lnTo>
                  <a:lnTo>
                    <a:pt x="1664" y="297"/>
                  </a:lnTo>
                  <a:lnTo>
                    <a:pt x="1655" y="290"/>
                  </a:lnTo>
                  <a:lnTo>
                    <a:pt x="1646" y="284"/>
                  </a:lnTo>
                  <a:lnTo>
                    <a:pt x="1635" y="278"/>
                  </a:lnTo>
                  <a:lnTo>
                    <a:pt x="1625" y="271"/>
                  </a:lnTo>
                  <a:lnTo>
                    <a:pt x="1614" y="266"/>
                  </a:lnTo>
                  <a:lnTo>
                    <a:pt x="1604" y="259"/>
                  </a:lnTo>
                  <a:lnTo>
                    <a:pt x="1593" y="253"/>
                  </a:lnTo>
                  <a:lnTo>
                    <a:pt x="1584" y="249"/>
                  </a:lnTo>
                  <a:lnTo>
                    <a:pt x="1573" y="244"/>
                  </a:lnTo>
                  <a:lnTo>
                    <a:pt x="1563" y="240"/>
                  </a:lnTo>
                  <a:lnTo>
                    <a:pt x="1553" y="235"/>
                  </a:lnTo>
                  <a:lnTo>
                    <a:pt x="1544" y="231"/>
                  </a:lnTo>
                  <a:lnTo>
                    <a:pt x="1524" y="224"/>
                  </a:lnTo>
                  <a:lnTo>
                    <a:pt x="1505" y="219"/>
                  </a:lnTo>
                  <a:lnTo>
                    <a:pt x="1487" y="215"/>
                  </a:lnTo>
                  <a:lnTo>
                    <a:pt x="1471" y="213"/>
                  </a:lnTo>
                  <a:lnTo>
                    <a:pt x="1436" y="216"/>
                  </a:lnTo>
                  <a:lnTo>
                    <a:pt x="1407" y="226"/>
                  </a:lnTo>
                  <a:lnTo>
                    <a:pt x="1392" y="231"/>
                  </a:lnTo>
                  <a:lnTo>
                    <a:pt x="1377" y="237"/>
                  </a:lnTo>
                  <a:lnTo>
                    <a:pt x="1362" y="244"/>
                  </a:lnTo>
                  <a:lnTo>
                    <a:pt x="1348" y="252"/>
                  </a:lnTo>
                  <a:lnTo>
                    <a:pt x="1334" y="259"/>
                  </a:lnTo>
                  <a:lnTo>
                    <a:pt x="1321" y="267"/>
                  </a:lnTo>
                  <a:lnTo>
                    <a:pt x="1307" y="277"/>
                  </a:lnTo>
                  <a:lnTo>
                    <a:pt x="1300" y="282"/>
                  </a:lnTo>
                  <a:lnTo>
                    <a:pt x="1293" y="286"/>
                  </a:lnTo>
                  <a:lnTo>
                    <a:pt x="1286" y="290"/>
                  </a:lnTo>
                  <a:lnTo>
                    <a:pt x="1279" y="296"/>
                  </a:lnTo>
                  <a:lnTo>
                    <a:pt x="1272" y="299"/>
                  </a:lnTo>
                  <a:lnTo>
                    <a:pt x="1267" y="304"/>
                  </a:lnTo>
                  <a:lnTo>
                    <a:pt x="1260" y="308"/>
                  </a:lnTo>
                  <a:lnTo>
                    <a:pt x="1254" y="313"/>
                  </a:lnTo>
                  <a:lnTo>
                    <a:pt x="1247" y="318"/>
                  </a:lnTo>
                  <a:lnTo>
                    <a:pt x="1241" y="322"/>
                  </a:lnTo>
                  <a:lnTo>
                    <a:pt x="1234" y="328"/>
                  </a:lnTo>
                  <a:lnTo>
                    <a:pt x="1228" y="332"/>
                  </a:lnTo>
                  <a:lnTo>
                    <a:pt x="1223" y="336"/>
                  </a:lnTo>
                  <a:lnTo>
                    <a:pt x="1217" y="340"/>
                  </a:lnTo>
                  <a:lnTo>
                    <a:pt x="1212" y="344"/>
                  </a:lnTo>
                  <a:lnTo>
                    <a:pt x="1206" y="350"/>
                  </a:lnTo>
                  <a:lnTo>
                    <a:pt x="1194" y="358"/>
                  </a:lnTo>
                  <a:lnTo>
                    <a:pt x="1184" y="366"/>
                  </a:lnTo>
                  <a:lnTo>
                    <a:pt x="1173" y="373"/>
                  </a:lnTo>
                  <a:lnTo>
                    <a:pt x="1163" y="380"/>
                  </a:lnTo>
                  <a:lnTo>
                    <a:pt x="1154" y="385"/>
                  </a:lnTo>
                  <a:lnTo>
                    <a:pt x="1146" y="390"/>
                  </a:lnTo>
                  <a:lnTo>
                    <a:pt x="1137" y="395"/>
                  </a:lnTo>
                  <a:lnTo>
                    <a:pt x="1121" y="402"/>
                  </a:lnTo>
                  <a:lnTo>
                    <a:pt x="1107" y="405"/>
                  </a:lnTo>
                  <a:lnTo>
                    <a:pt x="1096" y="402"/>
                  </a:lnTo>
                  <a:lnTo>
                    <a:pt x="1086" y="395"/>
                  </a:lnTo>
                  <a:lnTo>
                    <a:pt x="1077" y="373"/>
                  </a:lnTo>
                  <a:lnTo>
                    <a:pt x="1072" y="351"/>
                  </a:lnTo>
                  <a:lnTo>
                    <a:pt x="1075" y="329"/>
                  </a:lnTo>
                  <a:lnTo>
                    <a:pt x="1082" y="311"/>
                  </a:lnTo>
                  <a:lnTo>
                    <a:pt x="1092" y="293"/>
                  </a:lnTo>
                  <a:lnTo>
                    <a:pt x="1099" y="281"/>
                  </a:lnTo>
                  <a:lnTo>
                    <a:pt x="1108" y="267"/>
                  </a:lnTo>
                  <a:lnTo>
                    <a:pt x="1112" y="165"/>
                  </a:lnTo>
                  <a:lnTo>
                    <a:pt x="1088" y="145"/>
                  </a:lnTo>
                  <a:lnTo>
                    <a:pt x="1078" y="138"/>
                  </a:lnTo>
                  <a:lnTo>
                    <a:pt x="1068" y="129"/>
                  </a:lnTo>
                  <a:lnTo>
                    <a:pt x="1061" y="124"/>
                  </a:lnTo>
                  <a:lnTo>
                    <a:pt x="1056" y="121"/>
                  </a:lnTo>
                  <a:lnTo>
                    <a:pt x="1050" y="117"/>
                  </a:lnTo>
                  <a:lnTo>
                    <a:pt x="1045" y="138"/>
                  </a:lnTo>
                  <a:lnTo>
                    <a:pt x="1035" y="158"/>
                  </a:lnTo>
                  <a:lnTo>
                    <a:pt x="1028" y="169"/>
                  </a:lnTo>
                  <a:lnTo>
                    <a:pt x="1019" y="182"/>
                  </a:lnTo>
                  <a:lnTo>
                    <a:pt x="1002" y="201"/>
                  </a:lnTo>
                  <a:lnTo>
                    <a:pt x="990" y="212"/>
                  </a:lnTo>
                  <a:lnTo>
                    <a:pt x="977" y="216"/>
                  </a:lnTo>
                  <a:lnTo>
                    <a:pt x="972" y="275"/>
                  </a:lnTo>
                  <a:lnTo>
                    <a:pt x="964" y="297"/>
                  </a:lnTo>
                  <a:lnTo>
                    <a:pt x="958" y="310"/>
                  </a:lnTo>
                  <a:lnTo>
                    <a:pt x="951" y="321"/>
                  </a:lnTo>
                  <a:lnTo>
                    <a:pt x="933" y="337"/>
                  </a:lnTo>
                  <a:lnTo>
                    <a:pt x="922" y="344"/>
                  </a:lnTo>
                  <a:lnTo>
                    <a:pt x="908" y="350"/>
                  </a:lnTo>
                  <a:lnTo>
                    <a:pt x="881" y="355"/>
                  </a:lnTo>
                  <a:lnTo>
                    <a:pt x="858" y="357"/>
                  </a:lnTo>
                  <a:lnTo>
                    <a:pt x="838" y="352"/>
                  </a:lnTo>
                  <a:lnTo>
                    <a:pt x="822" y="346"/>
                  </a:lnTo>
                  <a:lnTo>
                    <a:pt x="796" y="321"/>
                  </a:lnTo>
                  <a:lnTo>
                    <a:pt x="783" y="303"/>
                  </a:lnTo>
                  <a:lnTo>
                    <a:pt x="773" y="282"/>
                  </a:lnTo>
                  <a:lnTo>
                    <a:pt x="768" y="259"/>
                  </a:lnTo>
                  <a:lnTo>
                    <a:pt x="767" y="235"/>
                  </a:lnTo>
                  <a:lnTo>
                    <a:pt x="769" y="212"/>
                  </a:lnTo>
                  <a:lnTo>
                    <a:pt x="775" y="190"/>
                  </a:lnTo>
                  <a:lnTo>
                    <a:pt x="782" y="172"/>
                  </a:lnTo>
                  <a:lnTo>
                    <a:pt x="789" y="157"/>
                  </a:lnTo>
                  <a:lnTo>
                    <a:pt x="796" y="143"/>
                  </a:lnTo>
                  <a:lnTo>
                    <a:pt x="733" y="0"/>
                  </a:lnTo>
                  <a:lnTo>
                    <a:pt x="707" y="500"/>
                  </a:lnTo>
                  <a:lnTo>
                    <a:pt x="426" y="491"/>
                  </a:lnTo>
                  <a:lnTo>
                    <a:pt x="390" y="380"/>
                  </a:lnTo>
                  <a:lnTo>
                    <a:pt x="383" y="385"/>
                  </a:lnTo>
                  <a:lnTo>
                    <a:pt x="375" y="390"/>
                  </a:lnTo>
                  <a:lnTo>
                    <a:pt x="364" y="396"/>
                  </a:lnTo>
                  <a:lnTo>
                    <a:pt x="350" y="405"/>
                  </a:lnTo>
                  <a:lnTo>
                    <a:pt x="335" y="413"/>
                  </a:lnTo>
                  <a:lnTo>
                    <a:pt x="317" y="420"/>
                  </a:lnTo>
                  <a:lnTo>
                    <a:pt x="301" y="427"/>
                  </a:lnTo>
                  <a:lnTo>
                    <a:pt x="282" y="435"/>
                  </a:lnTo>
                  <a:lnTo>
                    <a:pt x="261" y="438"/>
                  </a:lnTo>
                  <a:lnTo>
                    <a:pt x="221" y="440"/>
                  </a:lnTo>
                  <a:lnTo>
                    <a:pt x="184" y="429"/>
                  </a:lnTo>
                  <a:lnTo>
                    <a:pt x="152" y="403"/>
                  </a:lnTo>
                  <a:lnTo>
                    <a:pt x="140" y="384"/>
                  </a:lnTo>
                  <a:lnTo>
                    <a:pt x="127" y="366"/>
                  </a:lnTo>
                  <a:lnTo>
                    <a:pt x="118" y="350"/>
                  </a:lnTo>
                  <a:lnTo>
                    <a:pt x="109" y="332"/>
                  </a:lnTo>
                  <a:lnTo>
                    <a:pt x="93" y="267"/>
                  </a:lnTo>
                  <a:lnTo>
                    <a:pt x="95" y="212"/>
                  </a:lnTo>
                  <a:lnTo>
                    <a:pt x="104" y="187"/>
                  </a:lnTo>
                  <a:lnTo>
                    <a:pt x="113" y="167"/>
                  </a:lnTo>
                  <a:lnTo>
                    <a:pt x="127" y="145"/>
                  </a:lnTo>
                  <a:lnTo>
                    <a:pt x="146" y="123"/>
                  </a:lnTo>
                  <a:lnTo>
                    <a:pt x="170" y="99"/>
                  </a:lnTo>
                  <a:lnTo>
                    <a:pt x="193" y="76"/>
                  </a:lnTo>
                  <a:lnTo>
                    <a:pt x="214" y="55"/>
                  </a:lnTo>
                  <a:lnTo>
                    <a:pt x="232" y="39"/>
                  </a:lnTo>
                  <a:lnTo>
                    <a:pt x="248" y="24"/>
                  </a:lnTo>
                  <a:close/>
                </a:path>
              </a:pathLst>
            </a:custGeom>
            <a:solidFill>
              <a:schemeClr val="bg2"/>
            </a:solidFill>
            <a:ln w="9525">
              <a:solidFill>
                <a:schemeClr val="tx1"/>
              </a:solidFill>
              <a:round/>
              <a:headEnd/>
              <a:tailEnd/>
            </a:ln>
          </p:spPr>
          <p:txBody>
            <a:bodyPr/>
            <a:lstStyle/>
            <a:p>
              <a:endParaRPr lang="en-US"/>
            </a:p>
          </p:txBody>
        </p:sp>
        <p:sp>
          <p:nvSpPr>
            <p:cNvPr id="2094" name="Freeform 6"/>
            <p:cNvSpPr>
              <a:spLocks/>
            </p:cNvSpPr>
            <p:nvPr/>
          </p:nvSpPr>
          <p:spPr bwMode="auto">
            <a:xfrm>
              <a:off x="1251" y="3104"/>
              <a:ext cx="389" cy="88"/>
            </a:xfrm>
            <a:custGeom>
              <a:avLst/>
              <a:gdLst>
                <a:gd name="T0" fmla="*/ 0 w 1169"/>
                <a:gd name="T1" fmla="*/ 0 h 264"/>
                <a:gd name="T2" fmla="*/ 0 w 1169"/>
                <a:gd name="T3" fmla="*/ 0 h 264"/>
                <a:gd name="T4" fmla="*/ 0 w 1169"/>
                <a:gd name="T5" fmla="*/ 0 h 264"/>
                <a:gd name="T6" fmla="*/ 0 w 1169"/>
                <a:gd name="T7" fmla="*/ 0 h 264"/>
                <a:gd name="T8" fmla="*/ 0 w 1169"/>
                <a:gd name="T9" fmla="*/ 0 h 264"/>
                <a:gd name="T10" fmla="*/ 0 w 1169"/>
                <a:gd name="T11" fmla="*/ 0 h 264"/>
                <a:gd name="T12" fmla="*/ 0 w 1169"/>
                <a:gd name="T13" fmla="*/ 0 h 264"/>
                <a:gd name="T14" fmla="*/ 0 w 1169"/>
                <a:gd name="T15" fmla="*/ 0 h 264"/>
                <a:gd name="T16" fmla="*/ 0 w 1169"/>
                <a:gd name="T17" fmla="*/ 0 h 264"/>
                <a:gd name="T18" fmla="*/ 0 w 1169"/>
                <a:gd name="T19" fmla="*/ 0 h 264"/>
                <a:gd name="T20" fmla="*/ 0 w 1169"/>
                <a:gd name="T21" fmla="*/ 0 h 264"/>
                <a:gd name="T22" fmla="*/ 0 w 1169"/>
                <a:gd name="T23" fmla="*/ 0 h 264"/>
                <a:gd name="T24" fmla="*/ 0 w 1169"/>
                <a:gd name="T25" fmla="*/ 0 h 264"/>
                <a:gd name="T26" fmla="*/ 0 w 1169"/>
                <a:gd name="T27" fmla="*/ 0 h 264"/>
                <a:gd name="T28" fmla="*/ 0 w 1169"/>
                <a:gd name="T29" fmla="*/ 0 h 264"/>
                <a:gd name="T30" fmla="*/ 0 w 1169"/>
                <a:gd name="T31" fmla="*/ 0 h 264"/>
                <a:gd name="T32" fmla="*/ 0 w 1169"/>
                <a:gd name="T33" fmla="*/ 0 h 264"/>
                <a:gd name="T34" fmla="*/ 0 w 1169"/>
                <a:gd name="T35" fmla="*/ 0 h 264"/>
                <a:gd name="T36" fmla="*/ 0 w 1169"/>
                <a:gd name="T37" fmla="*/ 0 h 264"/>
                <a:gd name="T38" fmla="*/ 0 w 1169"/>
                <a:gd name="T39" fmla="*/ 0 h 264"/>
                <a:gd name="T40" fmla="*/ 0 w 1169"/>
                <a:gd name="T41" fmla="*/ 0 h 264"/>
                <a:gd name="T42" fmla="*/ 0 w 1169"/>
                <a:gd name="T43" fmla="*/ 0 h 264"/>
                <a:gd name="T44" fmla="*/ 0 w 1169"/>
                <a:gd name="T45" fmla="*/ 0 h 264"/>
                <a:gd name="T46" fmla="*/ 0 w 1169"/>
                <a:gd name="T47" fmla="*/ 0 h 264"/>
                <a:gd name="T48" fmla="*/ 0 w 1169"/>
                <a:gd name="T49" fmla="*/ 0 h 264"/>
                <a:gd name="T50" fmla="*/ 0 w 1169"/>
                <a:gd name="T51" fmla="*/ 0 h 264"/>
                <a:gd name="T52" fmla="*/ 0 w 1169"/>
                <a:gd name="T53" fmla="*/ 0 h 264"/>
                <a:gd name="T54" fmla="*/ 0 w 1169"/>
                <a:gd name="T55" fmla="*/ 0 h 264"/>
                <a:gd name="T56" fmla="*/ 0 w 1169"/>
                <a:gd name="T57" fmla="*/ 0 h 264"/>
                <a:gd name="T58" fmla="*/ 0 w 1169"/>
                <a:gd name="T59" fmla="*/ 0 h 264"/>
                <a:gd name="T60" fmla="*/ 0 w 1169"/>
                <a:gd name="T61" fmla="*/ 0 h 264"/>
                <a:gd name="T62" fmla="*/ 0 w 1169"/>
                <a:gd name="T63" fmla="*/ 0 h 264"/>
                <a:gd name="T64" fmla="*/ 0 w 1169"/>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9"/>
                <a:gd name="T100" fmla="*/ 0 h 264"/>
                <a:gd name="T101" fmla="*/ 1169 w 1169"/>
                <a:gd name="T102" fmla="*/ 264 h 2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9" h="264">
                  <a:moveTo>
                    <a:pt x="48" y="0"/>
                  </a:moveTo>
                  <a:lnTo>
                    <a:pt x="35" y="16"/>
                  </a:lnTo>
                  <a:lnTo>
                    <a:pt x="22" y="33"/>
                  </a:lnTo>
                  <a:lnTo>
                    <a:pt x="10" y="55"/>
                  </a:lnTo>
                  <a:lnTo>
                    <a:pt x="0" y="108"/>
                  </a:lnTo>
                  <a:lnTo>
                    <a:pt x="2" y="123"/>
                  </a:lnTo>
                  <a:lnTo>
                    <a:pt x="9" y="139"/>
                  </a:lnTo>
                  <a:lnTo>
                    <a:pt x="15" y="154"/>
                  </a:lnTo>
                  <a:lnTo>
                    <a:pt x="29" y="168"/>
                  </a:lnTo>
                  <a:lnTo>
                    <a:pt x="33" y="170"/>
                  </a:lnTo>
                  <a:lnTo>
                    <a:pt x="39" y="176"/>
                  </a:lnTo>
                  <a:lnTo>
                    <a:pt x="54" y="181"/>
                  </a:lnTo>
                  <a:lnTo>
                    <a:pt x="72" y="188"/>
                  </a:lnTo>
                  <a:lnTo>
                    <a:pt x="97" y="195"/>
                  </a:lnTo>
                  <a:lnTo>
                    <a:pt x="123" y="201"/>
                  </a:lnTo>
                  <a:lnTo>
                    <a:pt x="153" y="207"/>
                  </a:lnTo>
                  <a:lnTo>
                    <a:pt x="186" y="213"/>
                  </a:lnTo>
                  <a:lnTo>
                    <a:pt x="224" y="218"/>
                  </a:lnTo>
                  <a:lnTo>
                    <a:pt x="262" y="224"/>
                  </a:lnTo>
                  <a:lnTo>
                    <a:pt x="303" y="229"/>
                  </a:lnTo>
                  <a:lnTo>
                    <a:pt x="346" y="234"/>
                  </a:lnTo>
                  <a:lnTo>
                    <a:pt x="392" y="238"/>
                  </a:lnTo>
                  <a:lnTo>
                    <a:pt x="437" y="243"/>
                  </a:lnTo>
                  <a:lnTo>
                    <a:pt x="484" y="246"/>
                  </a:lnTo>
                  <a:lnTo>
                    <a:pt x="579" y="253"/>
                  </a:lnTo>
                  <a:lnTo>
                    <a:pt x="673" y="258"/>
                  </a:lnTo>
                  <a:lnTo>
                    <a:pt x="765" y="261"/>
                  </a:lnTo>
                  <a:lnTo>
                    <a:pt x="930" y="264"/>
                  </a:lnTo>
                  <a:lnTo>
                    <a:pt x="1054" y="261"/>
                  </a:lnTo>
                  <a:lnTo>
                    <a:pt x="1093" y="254"/>
                  </a:lnTo>
                  <a:lnTo>
                    <a:pt x="1114" y="247"/>
                  </a:lnTo>
                  <a:lnTo>
                    <a:pt x="1147" y="207"/>
                  </a:lnTo>
                  <a:lnTo>
                    <a:pt x="1163" y="155"/>
                  </a:lnTo>
                  <a:lnTo>
                    <a:pt x="1169" y="95"/>
                  </a:lnTo>
                  <a:lnTo>
                    <a:pt x="1156" y="104"/>
                  </a:lnTo>
                  <a:lnTo>
                    <a:pt x="1150" y="110"/>
                  </a:lnTo>
                  <a:lnTo>
                    <a:pt x="1143" y="115"/>
                  </a:lnTo>
                  <a:lnTo>
                    <a:pt x="1132" y="122"/>
                  </a:lnTo>
                  <a:lnTo>
                    <a:pt x="1121" y="128"/>
                  </a:lnTo>
                  <a:lnTo>
                    <a:pt x="1107" y="134"/>
                  </a:lnTo>
                  <a:lnTo>
                    <a:pt x="1090" y="141"/>
                  </a:lnTo>
                  <a:lnTo>
                    <a:pt x="1074" y="147"/>
                  </a:lnTo>
                  <a:lnTo>
                    <a:pt x="1054" y="154"/>
                  </a:lnTo>
                  <a:lnTo>
                    <a:pt x="1032" y="159"/>
                  </a:lnTo>
                  <a:lnTo>
                    <a:pt x="1009" y="163"/>
                  </a:lnTo>
                  <a:lnTo>
                    <a:pt x="983" y="169"/>
                  </a:lnTo>
                  <a:lnTo>
                    <a:pt x="955" y="172"/>
                  </a:lnTo>
                  <a:lnTo>
                    <a:pt x="875" y="176"/>
                  </a:lnTo>
                  <a:lnTo>
                    <a:pt x="758" y="177"/>
                  </a:lnTo>
                  <a:lnTo>
                    <a:pt x="469" y="169"/>
                  </a:lnTo>
                  <a:lnTo>
                    <a:pt x="325" y="161"/>
                  </a:lnTo>
                  <a:lnTo>
                    <a:pt x="259" y="154"/>
                  </a:lnTo>
                  <a:lnTo>
                    <a:pt x="199" y="147"/>
                  </a:lnTo>
                  <a:lnTo>
                    <a:pt x="148" y="140"/>
                  </a:lnTo>
                  <a:lnTo>
                    <a:pt x="106" y="132"/>
                  </a:lnTo>
                  <a:lnTo>
                    <a:pt x="76" y="122"/>
                  </a:lnTo>
                  <a:lnTo>
                    <a:pt x="60" y="111"/>
                  </a:lnTo>
                  <a:lnTo>
                    <a:pt x="46" y="89"/>
                  </a:lnTo>
                  <a:lnTo>
                    <a:pt x="43" y="70"/>
                  </a:lnTo>
                  <a:lnTo>
                    <a:pt x="44" y="51"/>
                  </a:lnTo>
                  <a:lnTo>
                    <a:pt x="51" y="34"/>
                  </a:lnTo>
                  <a:lnTo>
                    <a:pt x="61" y="20"/>
                  </a:lnTo>
                  <a:lnTo>
                    <a:pt x="69" y="9"/>
                  </a:lnTo>
                  <a:lnTo>
                    <a:pt x="80" y="1"/>
                  </a:lnTo>
                  <a:lnTo>
                    <a:pt x="48" y="0"/>
                  </a:lnTo>
                  <a:close/>
                </a:path>
              </a:pathLst>
            </a:custGeom>
            <a:solidFill>
              <a:schemeClr val="bg2"/>
            </a:solidFill>
            <a:ln w="9525">
              <a:solidFill>
                <a:schemeClr val="tx1"/>
              </a:solidFill>
              <a:round/>
              <a:headEnd/>
              <a:tailEnd/>
            </a:ln>
          </p:spPr>
          <p:txBody>
            <a:bodyPr/>
            <a:lstStyle/>
            <a:p>
              <a:endParaRPr lang="en-US"/>
            </a:p>
          </p:txBody>
        </p:sp>
        <p:sp>
          <p:nvSpPr>
            <p:cNvPr id="2095" name="Freeform 7"/>
            <p:cNvSpPr>
              <a:spLocks/>
            </p:cNvSpPr>
            <p:nvPr/>
          </p:nvSpPr>
          <p:spPr bwMode="auto">
            <a:xfrm>
              <a:off x="1342" y="3170"/>
              <a:ext cx="166" cy="72"/>
            </a:xfrm>
            <a:custGeom>
              <a:avLst/>
              <a:gdLst>
                <a:gd name="T0" fmla="*/ 0 w 499"/>
                <a:gd name="T1" fmla="*/ 0 h 215"/>
                <a:gd name="T2" fmla="*/ 0 w 499"/>
                <a:gd name="T3" fmla="*/ 0 h 215"/>
                <a:gd name="T4" fmla="*/ 0 w 499"/>
                <a:gd name="T5" fmla="*/ 0 h 215"/>
                <a:gd name="T6" fmla="*/ 0 w 499"/>
                <a:gd name="T7" fmla="*/ 0 h 215"/>
                <a:gd name="T8" fmla="*/ 0 w 499"/>
                <a:gd name="T9" fmla="*/ 0 h 215"/>
                <a:gd name="T10" fmla="*/ 0 w 499"/>
                <a:gd name="T11" fmla="*/ 0 h 215"/>
                <a:gd name="T12" fmla="*/ 0 w 499"/>
                <a:gd name="T13" fmla="*/ 0 h 215"/>
                <a:gd name="T14" fmla="*/ 0 w 499"/>
                <a:gd name="T15" fmla="*/ 0 h 215"/>
                <a:gd name="T16" fmla="*/ 0 w 499"/>
                <a:gd name="T17" fmla="*/ 0 h 215"/>
                <a:gd name="T18" fmla="*/ 0 w 499"/>
                <a:gd name="T19" fmla="*/ 0 h 215"/>
                <a:gd name="T20" fmla="*/ 0 w 499"/>
                <a:gd name="T21" fmla="*/ 0 h 215"/>
                <a:gd name="T22" fmla="*/ 0 w 499"/>
                <a:gd name="T23" fmla="*/ 0 h 215"/>
                <a:gd name="T24" fmla="*/ 0 w 499"/>
                <a:gd name="T25" fmla="*/ 0 h 215"/>
                <a:gd name="T26" fmla="*/ 0 w 499"/>
                <a:gd name="T27" fmla="*/ 0 h 215"/>
                <a:gd name="T28" fmla="*/ 0 w 499"/>
                <a:gd name="T29" fmla="*/ 0 h 215"/>
                <a:gd name="T30" fmla="*/ 0 w 499"/>
                <a:gd name="T31" fmla="*/ 0 h 215"/>
                <a:gd name="T32" fmla="*/ 0 w 499"/>
                <a:gd name="T33" fmla="*/ 0 h 215"/>
                <a:gd name="T34" fmla="*/ 0 w 499"/>
                <a:gd name="T35" fmla="*/ 0 h 215"/>
                <a:gd name="T36" fmla="*/ 0 w 499"/>
                <a:gd name="T37" fmla="*/ 0 h 215"/>
                <a:gd name="T38" fmla="*/ 0 w 499"/>
                <a:gd name="T39" fmla="*/ 0 h 215"/>
                <a:gd name="T40" fmla="*/ 0 w 499"/>
                <a:gd name="T41" fmla="*/ 0 h 215"/>
                <a:gd name="T42" fmla="*/ 0 w 499"/>
                <a:gd name="T43" fmla="*/ 0 h 215"/>
                <a:gd name="T44" fmla="*/ 0 w 499"/>
                <a:gd name="T45" fmla="*/ 0 h 215"/>
                <a:gd name="T46" fmla="*/ 0 w 499"/>
                <a:gd name="T47" fmla="*/ 0 h 215"/>
                <a:gd name="T48" fmla="*/ 0 w 499"/>
                <a:gd name="T49" fmla="*/ 0 h 215"/>
                <a:gd name="T50" fmla="*/ 0 w 499"/>
                <a:gd name="T51" fmla="*/ 0 h 215"/>
                <a:gd name="T52" fmla="*/ 0 w 499"/>
                <a:gd name="T53" fmla="*/ 0 h 215"/>
                <a:gd name="T54" fmla="*/ 0 w 499"/>
                <a:gd name="T55" fmla="*/ 0 h 215"/>
                <a:gd name="T56" fmla="*/ 0 w 499"/>
                <a:gd name="T57" fmla="*/ 0 h 215"/>
                <a:gd name="T58" fmla="*/ 0 w 499"/>
                <a:gd name="T59" fmla="*/ 0 h 215"/>
                <a:gd name="T60" fmla="*/ 0 w 499"/>
                <a:gd name="T61" fmla="*/ 0 h 215"/>
                <a:gd name="T62" fmla="*/ 0 w 499"/>
                <a:gd name="T63" fmla="*/ 0 h 215"/>
                <a:gd name="T64" fmla="*/ 0 w 499"/>
                <a:gd name="T65" fmla="*/ 0 h 215"/>
                <a:gd name="T66" fmla="*/ 0 w 499"/>
                <a:gd name="T67" fmla="*/ 0 h 215"/>
                <a:gd name="T68" fmla="*/ 0 w 499"/>
                <a:gd name="T69" fmla="*/ 0 h 215"/>
                <a:gd name="T70" fmla="*/ 0 w 499"/>
                <a:gd name="T71" fmla="*/ 0 h 215"/>
                <a:gd name="T72" fmla="*/ 0 w 499"/>
                <a:gd name="T73" fmla="*/ 0 h 2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9"/>
                <a:gd name="T112" fmla="*/ 0 h 215"/>
                <a:gd name="T113" fmla="*/ 499 w 499"/>
                <a:gd name="T114" fmla="*/ 215 h 2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9" h="215">
                  <a:moveTo>
                    <a:pt x="0" y="0"/>
                  </a:moveTo>
                  <a:lnTo>
                    <a:pt x="4" y="19"/>
                  </a:lnTo>
                  <a:lnTo>
                    <a:pt x="8" y="41"/>
                  </a:lnTo>
                  <a:lnTo>
                    <a:pt x="18" y="69"/>
                  </a:lnTo>
                  <a:lnTo>
                    <a:pt x="25" y="84"/>
                  </a:lnTo>
                  <a:lnTo>
                    <a:pt x="33" y="99"/>
                  </a:lnTo>
                  <a:lnTo>
                    <a:pt x="41" y="114"/>
                  </a:lnTo>
                  <a:lnTo>
                    <a:pt x="54" y="130"/>
                  </a:lnTo>
                  <a:lnTo>
                    <a:pt x="66" y="143"/>
                  </a:lnTo>
                  <a:lnTo>
                    <a:pt x="81" y="157"/>
                  </a:lnTo>
                  <a:lnTo>
                    <a:pt x="90" y="164"/>
                  </a:lnTo>
                  <a:lnTo>
                    <a:pt x="99" y="169"/>
                  </a:lnTo>
                  <a:lnTo>
                    <a:pt x="108" y="176"/>
                  </a:lnTo>
                  <a:lnTo>
                    <a:pt x="119" y="182"/>
                  </a:lnTo>
                  <a:lnTo>
                    <a:pt x="128" y="187"/>
                  </a:lnTo>
                  <a:lnTo>
                    <a:pt x="139" y="191"/>
                  </a:lnTo>
                  <a:lnTo>
                    <a:pt x="149" y="196"/>
                  </a:lnTo>
                  <a:lnTo>
                    <a:pt x="160" y="200"/>
                  </a:lnTo>
                  <a:lnTo>
                    <a:pt x="182" y="207"/>
                  </a:lnTo>
                  <a:lnTo>
                    <a:pt x="203" y="211"/>
                  </a:lnTo>
                  <a:lnTo>
                    <a:pt x="245" y="215"/>
                  </a:lnTo>
                  <a:lnTo>
                    <a:pt x="285" y="215"/>
                  </a:lnTo>
                  <a:lnTo>
                    <a:pt x="324" y="209"/>
                  </a:lnTo>
                  <a:lnTo>
                    <a:pt x="357" y="201"/>
                  </a:lnTo>
                  <a:lnTo>
                    <a:pt x="372" y="197"/>
                  </a:lnTo>
                  <a:lnTo>
                    <a:pt x="386" y="191"/>
                  </a:lnTo>
                  <a:lnTo>
                    <a:pt x="397" y="185"/>
                  </a:lnTo>
                  <a:lnTo>
                    <a:pt x="408" y="178"/>
                  </a:lnTo>
                  <a:lnTo>
                    <a:pt x="426" y="161"/>
                  </a:lnTo>
                  <a:lnTo>
                    <a:pt x="444" y="141"/>
                  </a:lnTo>
                  <a:lnTo>
                    <a:pt x="459" y="117"/>
                  </a:lnTo>
                  <a:lnTo>
                    <a:pt x="471" y="92"/>
                  </a:lnTo>
                  <a:lnTo>
                    <a:pt x="484" y="70"/>
                  </a:lnTo>
                  <a:lnTo>
                    <a:pt x="492" y="52"/>
                  </a:lnTo>
                  <a:lnTo>
                    <a:pt x="499" y="35"/>
                  </a:lnTo>
                  <a:lnTo>
                    <a:pt x="0" y="0"/>
                  </a:lnTo>
                  <a:close/>
                </a:path>
              </a:pathLst>
            </a:custGeom>
            <a:solidFill>
              <a:schemeClr val="bg2"/>
            </a:solidFill>
            <a:ln w="9525">
              <a:solidFill>
                <a:schemeClr val="tx1"/>
              </a:solidFill>
              <a:round/>
              <a:headEnd/>
              <a:tailEnd/>
            </a:ln>
          </p:spPr>
          <p:txBody>
            <a:bodyPr/>
            <a:lstStyle/>
            <a:p>
              <a:endParaRPr lang="en-US"/>
            </a:p>
          </p:txBody>
        </p:sp>
        <p:sp>
          <p:nvSpPr>
            <p:cNvPr id="2096" name="Freeform 8"/>
            <p:cNvSpPr>
              <a:spLocks/>
            </p:cNvSpPr>
            <p:nvPr/>
          </p:nvSpPr>
          <p:spPr bwMode="auto">
            <a:xfrm>
              <a:off x="1495" y="2913"/>
              <a:ext cx="730" cy="192"/>
            </a:xfrm>
            <a:custGeom>
              <a:avLst/>
              <a:gdLst>
                <a:gd name="T0" fmla="*/ 0 w 2189"/>
                <a:gd name="T1" fmla="*/ 0 h 575"/>
                <a:gd name="T2" fmla="*/ 0 w 2189"/>
                <a:gd name="T3" fmla="*/ 0 h 575"/>
                <a:gd name="T4" fmla="*/ 0 w 2189"/>
                <a:gd name="T5" fmla="*/ 0 h 575"/>
                <a:gd name="T6" fmla="*/ 0 w 2189"/>
                <a:gd name="T7" fmla="*/ 0 h 575"/>
                <a:gd name="T8" fmla="*/ 0 w 2189"/>
                <a:gd name="T9" fmla="*/ 0 h 575"/>
                <a:gd name="T10" fmla="*/ 0 w 2189"/>
                <a:gd name="T11" fmla="*/ 0 h 575"/>
                <a:gd name="T12" fmla="*/ 0 w 2189"/>
                <a:gd name="T13" fmla="*/ 0 h 575"/>
                <a:gd name="T14" fmla="*/ 0 w 2189"/>
                <a:gd name="T15" fmla="*/ 0 h 575"/>
                <a:gd name="T16" fmla="*/ 0 w 2189"/>
                <a:gd name="T17" fmla="*/ 0 h 575"/>
                <a:gd name="T18" fmla="*/ 0 w 2189"/>
                <a:gd name="T19" fmla="*/ 0 h 575"/>
                <a:gd name="T20" fmla="*/ 0 w 2189"/>
                <a:gd name="T21" fmla="*/ 0 h 575"/>
                <a:gd name="T22" fmla="*/ 0 w 2189"/>
                <a:gd name="T23" fmla="*/ 0 h 575"/>
                <a:gd name="T24" fmla="*/ 0 w 2189"/>
                <a:gd name="T25" fmla="*/ 0 h 575"/>
                <a:gd name="T26" fmla="*/ 0 w 2189"/>
                <a:gd name="T27" fmla="*/ 0 h 575"/>
                <a:gd name="T28" fmla="*/ 0 w 2189"/>
                <a:gd name="T29" fmla="*/ 0 h 575"/>
                <a:gd name="T30" fmla="*/ 0 w 2189"/>
                <a:gd name="T31" fmla="*/ 0 h 575"/>
                <a:gd name="T32" fmla="*/ 0 w 2189"/>
                <a:gd name="T33" fmla="*/ 0 h 575"/>
                <a:gd name="T34" fmla="*/ 0 w 2189"/>
                <a:gd name="T35" fmla="*/ 0 h 575"/>
                <a:gd name="T36" fmla="*/ 0 w 2189"/>
                <a:gd name="T37" fmla="*/ 0 h 575"/>
                <a:gd name="T38" fmla="*/ 0 w 2189"/>
                <a:gd name="T39" fmla="*/ 0 h 575"/>
                <a:gd name="T40" fmla="*/ 0 w 2189"/>
                <a:gd name="T41" fmla="*/ 0 h 575"/>
                <a:gd name="T42" fmla="*/ 0 w 2189"/>
                <a:gd name="T43" fmla="*/ 0 h 575"/>
                <a:gd name="T44" fmla="*/ 0 w 2189"/>
                <a:gd name="T45" fmla="*/ 0 h 575"/>
                <a:gd name="T46" fmla="*/ 0 w 2189"/>
                <a:gd name="T47" fmla="*/ 0 h 575"/>
                <a:gd name="T48" fmla="*/ 0 w 2189"/>
                <a:gd name="T49" fmla="*/ 0 h 575"/>
                <a:gd name="T50" fmla="*/ 0 w 2189"/>
                <a:gd name="T51" fmla="*/ 0 h 575"/>
                <a:gd name="T52" fmla="*/ 0 w 2189"/>
                <a:gd name="T53" fmla="*/ 0 h 575"/>
                <a:gd name="T54" fmla="*/ 0 w 2189"/>
                <a:gd name="T55" fmla="*/ 0 h 575"/>
                <a:gd name="T56" fmla="*/ 0 w 2189"/>
                <a:gd name="T57" fmla="*/ 0 h 575"/>
                <a:gd name="T58" fmla="*/ 0 w 2189"/>
                <a:gd name="T59" fmla="*/ 0 h 575"/>
                <a:gd name="T60" fmla="*/ 0 w 2189"/>
                <a:gd name="T61" fmla="*/ 0 h 575"/>
                <a:gd name="T62" fmla="*/ 0 w 2189"/>
                <a:gd name="T63" fmla="*/ 0 h 575"/>
                <a:gd name="T64" fmla="*/ 0 w 2189"/>
                <a:gd name="T65" fmla="*/ 0 h 575"/>
                <a:gd name="T66" fmla="*/ 0 w 2189"/>
                <a:gd name="T67" fmla="*/ 0 h 575"/>
                <a:gd name="T68" fmla="*/ 0 w 2189"/>
                <a:gd name="T69" fmla="*/ 0 h 575"/>
                <a:gd name="T70" fmla="*/ 0 w 2189"/>
                <a:gd name="T71" fmla="*/ 0 h 575"/>
                <a:gd name="T72" fmla="*/ 0 w 2189"/>
                <a:gd name="T73" fmla="*/ 0 h 575"/>
                <a:gd name="T74" fmla="*/ 0 w 2189"/>
                <a:gd name="T75" fmla="*/ 0 h 575"/>
                <a:gd name="T76" fmla="*/ 0 w 2189"/>
                <a:gd name="T77" fmla="*/ 0 h 575"/>
                <a:gd name="T78" fmla="*/ 0 w 2189"/>
                <a:gd name="T79" fmla="*/ 0 h 575"/>
                <a:gd name="T80" fmla="*/ 0 w 2189"/>
                <a:gd name="T81" fmla="*/ 0 h 575"/>
                <a:gd name="T82" fmla="*/ 0 w 2189"/>
                <a:gd name="T83" fmla="*/ 0 h 575"/>
                <a:gd name="T84" fmla="*/ 0 w 2189"/>
                <a:gd name="T85" fmla="*/ 0 h 575"/>
                <a:gd name="T86" fmla="*/ 0 w 2189"/>
                <a:gd name="T87" fmla="*/ 0 h 575"/>
                <a:gd name="T88" fmla="*/ 0 w 2189"/>
                <a:gd name="T89" fmla="*/ 0 h 575"/>
                <a:gd name="T90" fmla="*/ 0 w 2189"/>
                <a:gd name="T91" fmla="*/ 0 h 575"/>
                <a:gd name="T92" fmla="*/ 0 w 2189"/>
                <a:gd name="T93" fmla="*/ 0 h 575"/>
                <a:gd name="T94" fmla="*/ 0 w 2189"/>
                <a:gd name="T95" fmla="*/ 0 h 575"/>
                <a:gd name="T96" fmla="*/ 0 w 2189"/>
                <a:gd name="T97" fmla="*/ 0 h 575"/>
                <a:gd name="T98" fmla="*/ 0 w 2189"/>
                <a:gd name="T99" fmla="*/ 0 h 575"/>
                <a:gd name="T100" fmla="*/ 0 w 2189"/>
                <a:gd name="T101" fmla="*/ 0 h 575"/>
                <a:gd name="T102" fmla="*/ 0 w 2189"/>
                <a:gd name="T103" fmla="*/ 0 h 575"/>
                <a:gd name="T104" fmla="*/ 0 w 2189"/>
                <a:gd name="T105" fmla="*/ 0 h 575"/>
                <a:gd name="T106" fmla="*/ 0 w 2189"/>
                <a:gd name="T107" fmla="*/ 0 h 575"/>
                <a:gd name="T108" fmla="*/ 0 w 2189"/>
                <a:gd name="T109" fmla="*/ 0 h 575"/>
                <a:gd name="T110" fmla="*/ 0 w 2189"/>
                <a:gd name="T111" fmla="*/ 0 h 575"/>
                <a:gd name="T112" fmla="*/ 0 w 2189"/>
                <a:gd name="T113" fmla="*/ 0 h 575"/>
                <a:gd name="T114" fmla="*/ 0 w 2189"/>
                <a:gd name="T115" fmla="*/ 0 h 575"/>
                <a:gd name="T116" fmla="*/ 0 w 2189"/>
                <a:gd name="T117" fmla="*/ 0 h 575"/>
                <a:gd name="T118" fmla="*/ 0 w 2189"/>
                <a:gd name="T119" fmla="*/ 0 h 575"/>
                <a:gd name="T120" fmla="*/ 0 w 2189"/>
                <a:gd name="T121" fmla="*/ 0 h 575"/>
                <a:gd name="T122" fmla="*/ 0 w 2189"/>
                <a:gd name="T123" fmla="*/ 0 h 575"/>
                <a:gd name="T124" fmla="*/ 0 w 2189"/>
                <a:gd name="T125" fmla="*/ 0 h 5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89"/>
                <a:gd name="T190" fmla="*/ 0 h 575"/>
                <a:gd name="T191" fmla="*/ 2189 w 2189"/>
                <a:gd name="T192" fmla="*/ 575 h 57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89" h="575">
                  <a:moveTo>
                    <a:pt x="33" y="273"/>
                  </a:moveTo>
                  <a:lnTo>
                    <a:pt x="42" y="266"/>
                  </a:lnTo>
                  <a:lnTo>
                    <a:pt x="51" y="258"/>
                  </a:lnTo>
                  <a:lnTo>
                    <a:pt x="57" y="252"/>
                  </a:lnTo>
                  <a:lnTo>
                    <a:pt x="64" y="249"/>
                  </a:lnTo>
                  <a:lnTo>
                    <a:pt x="71" y="245"/>
                  </a:lnTo>
                  <a:lnTo>
                    <a:pt x="79" y="242"/>
                  </a:lnTo>
                  <a:lnTo>
                    <a:pt x="95" y="237"/>
                  </a:lnTo>
                  <a:lnTo>
                    <a:pt x="115" y="235"/>
                  </a:lnTo>
                  <a:lnTo>
                    <a:pt x="135" y="240"/>
                  </a:lnTo>
                  <a:lnTo>
                    <a:pt x="155" y="248"/>
                  </a:lnTo>
                  <a:lnTo>
                    <a:pt x="166" y="253"/>
                  </a:lnTo>
                  <a:lnTo>
                    <a:pt x="174" y="259"/>
                  </a:lnTo>
                  <a:lnTo>
                    <a:pt x="206" y="284"/>
                  </a:lnTo>
                  <a:lnTo>
                    <a:pt x="225" y="311"/>
                  </a:lnTo>
                  <a:lnTo>
                    <a:pt x="232" y="335"/>
                  </a:lnTo>
                  <a:lnTo>
                    <a:pt x="237" y="396"/>
                  </a:lnTo>
                  <a:lnTo>
                    <a:pt x="244" y="438"/>
                  </a:lnTo>
                  <a:lnTo>
                    <a:pt x="251" y="430"/>
                  </a:lnTo>
                  <a:lnTo>
                    <a:pt x="269" y="406"/>
                  </a:lnTo>
                  <a:lnTo>
                    <a:pt x="281" y="374"/>
                  </a:lnTo>
                  <a:lnTo>
                    <a:pt x="284" y="341"/>
                  </a:lnTo>
                  <a:lnTo>
                    <a:pt x="280" y="324"/>
                  </a:lnTo>
                  <a:lnTo>
                    <a:pt x="273" y="307"/>
                  </a:lnTo>
                  <a:lnTo>
                    <a:pt x="266" y="292"/>
                  </a:lnTo>
                  <a:lnTo>
                    <a:pt x="257" y="278"/>
                  </a:lnTo>
                  <a:lnTo>
                    <a:pt x="248" y="264"/>
                  </a:lnTo>
                  <a:lnTo>
                    <a:pt x="239" y="252"/>
                  </a:lnTo>
                  <a:lnTo>
                    <a:pt x="221" y="235"/>
                  </a:lnTo>
                  <a:lnTo>
                    <a:pt x="210" y="229"/>
                  </a:lnTo>
                  <a:lnTo>
                    <a:pt x="197" y="223"/>
                  </a:lnTo>
                  <a:lnTo>
                    <a:pt x="184" y="218"/>
                  </a:lnTo>
                  <a:lnTo>
                    <a:pt x="170" y="212"/>
                  </a:lnTo>
                  <a:lnTo>
                    <a:pt x="146" y="205"/>
                  </a:lnTo>
                  <a:lnTo>
                    <a:pt x="137" y="204"/>
                  </a:lnTo>
                  <a:lnTo>
                    <a:pt x="149" y="200"/>
                  </a:lnTo>
                  <a:lnTo>
                    <a:pt x="179" y="194"/>
                  </a:lnTo>
                  <a:lnTo>
                    <a:pt x="221" y="193"/>
                  </a:lnTo>
                  <a:lnTo>
                    <a:pt x="266" y="200"/>
                  </a:lnTo>
                  <a:lnTo>
                    <a:pt x="287" y="208"/>
                  </a:lnTo>
                  <a:lnTo>
                    <a:pt x="304" y="216"/>
                  </a:lnTo>
                  <a:lnTo>
                    <a:pt x="317" y="224"/>
                  </a:lnTo>
                  <a:lnTo>
                    <a:pt x="328" y="231"/>
                  </a:lnTo>
                  <a:lnTo>
                    <a:pt x="345" y="249"/>
                  </a:lnTo>
                  <a:lnTo>
                    <a:pt x="350" y="245"/>
                  </a:lnTo>
                  <a:lnTo>
                    <a:pt x="357" y="241"/>
                  </a:lnTo>
                  <a:lnTo>
                    <a:pt x="367" y="234"/>
                  </a:lnTo>
                  <a:lnTo>
                    <a:pt x="378" y="227"/>
                  </a:lnTo>
                  <a:lnTo>
                    <a:pt x="393" y="219"/>
                  </a:lnTo>
                  <a:lnTo>
                    <a:pt x="400" y="215"/>
                  </a:lnTo>
                  <a:lnTo>
                    <a:pt x="410" y="211"/>
                  </a:lnTo>
                  <a:lnTo>
                    <a:pt x="418" y="205"/>
                  </a:lnTo>
                  <a:lnTo>
                    <a:pt x="428" y="202"/>
                  </a:lnTo>
                  <a:lnTo>
                    <a:pt x="437" y="197"/>
                  </a:lnTo>
                  <a:lnTo>
                    <a:pt x="447" y="193"/>
                  </a:lnTo>
                  <a:lnTo>
                    <a:pt x="458" y="190"/>
                  </a:lnTo>
                  <a:lnTo>
                    <a:pt x="470" y="185"/>
                  </a:lnTo>
                  <a:lnTo>
                    <a:pt x="492" y="178"/>
                  </a:lnTo>
                  <a:lnTo>
                    <a:pt x="518" y="172"/>
                  </a:lnTo>
                  <a:lnTo>
                    <a:pt x="545" y="167"/>
                  </a:lnTo>
                  <a:lnTo>
                    <a:pt x="572" y="164"/>
                  </a:lnTo>
                  <a:lnTo>
                    <a:pt x="630" y="163"/>
                  </a:lnTo>
                  <a:lnTo>
                    <a:pt x="800" y="175"/>
                  </a:lnTo>
                  <a:lnTo>
                    <a:pt x="831" y="185"/>
                  </a:lnTo>
                  <a:lnTo>
                    <a:pt x="848" y="190"/>
                  </a:lnTo>
                  <a:lnTo>
                    <a:pt x="866" y="198"/>
                  </a:lnTo>
                  <a:lnTo>
                    <a:pt x="875" y="202"/>
                  </a:lnTo>
                  <a:lnTo>
                    <a:pt x="884" y="208"/>
                  </a:lnTo>
                  <a:lnTo>
                    <a:pt x="895" y="212"/>
                  </a:lnTo>
                  <a:lnTo>
                    <a:pt x="904" y="219"/>
                  </a:lnTo>
                  <a:lnTo>
                    <a:pt x="917" y="224"/>
                  </a:lnTo>
                  <a:lnTo>
                    <a:pt x="926" y="231"/>
                  </a:lnTo>
                  <a:lnTo>
                    <a:pt x="940" y="238"/>
                  </a:lnTo>
                  <a:lnTo>
                    <a:pt x="953" y="246"/>
                  </a:lnTo>
                  <a:lnTo>
                    <a:pt x="966" y="256"/>
                  </a:lnTo>
                  <a:lnTo>
                    <a:pt x="973" y="260"/>
                  </a:lnTo>
                  <a:lnTo>
                    <a:pt x="980" y="266"/>
                  </a:lnTo>
                  <a:lnTo>
                    <a:pt x="1006" y="286"/>
                  </a:lnTo>
                  <a:lnTo>
                    <a:pt x="1032" y="311"/>
                  </a:lnTo>
                  <a:lnTo>
                    <a:pt x="1059" y="335"/>
                  </a:lnTo>
                  <a:lnTo>
                    <a:pt x="1072" y="350"/>
                  </a:lnTo>
                  <a:lnTo>
                    <a:pt x="1085" y="363"/>
                  </a:lnTo>
                  <a:lnTo>
                    <a:pt x="1097" y="376"/>
                  </a:lnTo>
                  <a:lnTo>
                    <a:pt x="1110" y="390"/>
                  </a:lnTo>
                  <a:lnTo>
                    <a:pt x="1122" y="403"/>
                  </a:lnTo>
                  <a:lnTo>
                    <a:pt x="1133" y="419"/>
                  </a:lnTo>
                  <a:lnTo>
                    <a:pt x="1144" y="432"/>
                  </a:lnTo>
                  <a:lnTo>
                    <a:pt x="1155" y="445"/>
                  </a:lnTo>
                  <a:lnTo>
                    <a:pt x="1166" y="458"/>
                  </a:lnTo>
                  <a:lnTo>
                    <a:pt x="1176" y="472"/>
                  </a:lnTo>
                  <a:lnTo>
                    <a:pt x="1195" y="496"/>
                  </a:lnTo>
                  <a:lnTo>
                    <a:pt x="1212" y="518"/>
                  </a:lnTo>
                  <a:lnTo>
                    <a:pt x="1225" y="538"/>
                  </a:lnTo>
                  <a:lnTo>
                    <a:pt x="1236" y="553"/>
                  </a:lnTo>
                  <a:lnTo>
                    <a:pt x="1246" y="566"/>
                  </a:lnTo>
                  <a:lnTo>
                    <a:pt x="1253" y="575"/>
                  </a:lnTo>
                  <a:lnTo>
                    <a:pt x="1839" y="533"/>
                  </a:lnTo>
                  <a:lnTo>
                    <a:pt x="1830" y="502"/>
                  </a:lnTo>
                  <a:lnTo>
                    <a:pt x="1818" y="431"/>
                  </a:lnTo>
                  <a:lnTo>
                    <a:pt x="1819" y="384"/>
                  </a:lnTo>
                  <a:lnTo>
                    <a:pt x="1829" y="336"/>
                  </a:lnTo>
                  <a:lnTo>
                    <a:pt x="1837" y="313"/>
                  </a:lnTo>
                  <a:lnTo>
                    <a:pt x="1843" y="300"/>
                  </a:lnTo>
                  <a:lnTo>
                    <a:pt x="1850" y="289"/>
                  </a:lnTo>
                  <a:lnTo>
                    <a:pt x="1857" y="277"/>
                  </a:lnTo>
                  <a:lnTo>
                    <a:pt x="1865" y="266"/>
                  </a:lnTo>
                  <a:lnTo>
                    <a:pt x="1884" y="244"/>
                  </a:lnTo>
                  <a:lnTo>
                    <a:pt x="1903" y="222"/>
                  </a:lnTo>
                  <a:lnTo>
                    <a:pt x="1920" y="205"/>
                  </a:lnTo>
                  <a:lnTo>
                    <a:pt x="1935" y="189"/>
                  </a:lnTo>
                  <a:lnTo>
                    <a:pt x="1947" y="175"/>
                  </a:lnTo>
                  <a:lnTo>
                    <a:pt x="1968" y="152"/>
                  </a:lnTo>
                  <a:lnTo>
                    <a:pt x="1986" y="135"/>
                  </a:lnTo>
                  <a:lnTo>
                    <a:pt x="2000" y="124"/>
                  </a:lnTo>
                  <a:lnTo>
                    <a:pt x="2008" y="120"/>
                  </a:lnTo>
                  <a:lnTo>
                    <a:pt x="2016" y="116"/>
                  </a:lnTo>
                  <a:lnTo>
                    <a:pt x="2036" y="110"/>
                  </a:lnTo>
                  <a:lnTo>
                    <a:pt x="2062" y="106"/>
                  </a:lnTo>
                  <a:lnTo>
                    <a:pt x="2116" y="102"/>
                  </a:lnTo>
                  <a:lnTo>
                    <a:pt x="2156" y="99"/>
                  </a:lnTo>
                  <a:lnTo>
                    <a:pt x="2189" y="99"/>
                  </a:lnTo>
                  <a:lnTo>
                    <a:pt x="2088" y="0"/>
                  </a:lnTo>
                  <a:lnTo>
                    <a:pt x="1232" y="17"/>
                  </a:lnTo>
                  <a:lnTo>
                    <a:pt x="0" y="94"/>
                  </a:lnTo>
                  <a:lnTo>
                    <a:pt x="33" y="273"/>
                  </a:lnTo>
                  <a:close/>
                </a:path>
              </a:pathLst>
            </a:custGeom>
            <a:solidFill>
              <a:schemeClr val="bg2"/>
            </a:solidFill>
            <a:ln w="9525">
              <a:solidFill>
                <a:schemeClr val="tx1"/>
              </a:solidFill>
              <a:round/>
              <a:headEnd/>
              <a:tailEnd/>
            </a:ln>
          </p:spPr>
          <p:txBody>
            <a:bodyPr/>
            <a:lstStyle/>
            <a:p>
              <a:endParaRPr lang="en-US"/>
            </a:p>
          </p:txBody>
        </p:sp>
        <p:sp>
          <p:nvSpPr>
            <p:cNvPr id="2097" name="Freeform 9"/>
            <p:cNvSpPr>
              <a:spLocks/>
            </p:cNvSpPr>
            <p:nvPr/>
          </p:nvSpPr>
          <p:spPr bwMode="auto">
            <a:xfrm>
              <a:off x="1303" y="2984"/>
              <a:ext cx="80" cy="85"/>
            </a:xfrm>
            <a:custGeom>
              <a:avLst/>
              <a:gdLst>
                <a:gd name="T0" fmla="*/ 0 w 240"/>
                <a:gd name="T1" fmla="*/ 0 h 255"/>
                <a:gd name="T2" fmla="*/ 0 w 240"/>
                <a:gd name="T3" fmla="*/ 0 h 255"/>
                <a:gd name="T4" fmla="*/ 0 w 240"/>
                <a:gd name="T5" fmla="*/ 0 h 255"/>
                <a:gd name="T6" fmla="*/ 0 w 240"/>
                <a:gd name="T7" fmla="*/ 0 h 255"/>
                <a:gd name="T8" fmla="*/ 0 w 240"/>
                <a:gd name="T9" fmla="*/ 0 h 255"/>
                <a:gd name="T10" fmla="*/ 0 w 240"/>
                <a:gd name="T11" fmla="*/ 0 h 255"/>
                <a:gd name="T12" fmla="*/ 0 w 240"/>
                <a:gd name="T13" fmla="*/ 0 h 255"/>
                <a:gd name="T14" fmla="*/ 0 w 240"/>
                <a:gd name="T15" fmla="*/ 0 h 255"/>
                <a:gd name="T16" fmla="*/ 0 w 240"/>
                <a:gd name="T17" fmla="*/ 0 h 255"/>
                <a:gd name="T18" fmla="*/ 0 w 240"/>
                <a:gd name="T19" fmla="*/ 0 h 255"/>
                <a:gd name="T20" fmla="*/ 0 w 240"/>
                <a:gd name="T21" fmla="*/ 0 h 255"/>
                <a:gd name="T22" fmla="*/ 0 w 240"/>
                <a:gd name="T23" fmla="*/ 0 h 255"/>
                <a:gd name="T24" fmla="*/ 0 w 240"/>
                <a:gd name="T25" fmla="*/ 0 h 255"/>
                <a:gd name="T26" fmla="*/ 0 w 240"/>
                <a:gd name="T27" fmla="*/ 0 h 255"/>
                <a:gd name="T28" fmla="*/ 0 w 240"/>
                <a:gd name="T29" fmla="*/ 0 h 255"/>
                <a:gd name="T30" fmla="*/ 0 w 240"/>
                <a:gd name="T31" fmla="*/ 0 h 255"/>
                <a:gd name="T32" fmla="*/ 0 w 240"/>
                <a:gd name="T33" fmla="*/ 0 h 255"/>
                <a:gd name="T34" fmla="*/ 0 w 240"/>
                <a:gd name="T35" fmla="*/ 0 h 255"/>
                <a:gd name="T36" fmla="*/ 0 w 240"/>
                <a:gd name="T37" fmla="*/ 0 h 255"/>
                <a:gd name="T38" fmla="*/ 0 w 240"/>
                <a:gd name="T39" fmla="*/ 0 h 255"/>
                <a:gd name="T40" fmla="*/ 0 w 240"/>
                <a:gd name="T41" fmla="*/ 0 h 255"/>
                <a:gd name="T42" fmla="*/ 0 w 240"/>
                <a:gd name="T43" fmla="*/ 0 h 255"/>
                <a:gd name="T44" fmla="*/ 0 w 240"/>
                <a:gd name="T45" fmla="*/ 0 h 255"/>
                <a:gd name="T46" fmla="*/ 0 w 240"/>
                <a:gd name="T47" fmla="*/ 0 h 255"/>
                <a:gd name="T48" fmla="*/ 0 w 240"/>
                <a:gd name="T49" fmla="*/ 0 h 255"/>
                <a:gd name="T50" fmla="*/ 0 w 240"/>
                <a:gd name="T51" fmla="*/ 0 h 255"/>
                <a:gd name="T52" fmla="*/ 0 w 240"/>
                <a:gd name="T53" fmla="*/ 0 h 255"/>
                <a:gd name="T54" fmla="*/ 0 w 240"/>
                <a:gd name="T55" fmla="*/ 0 h 255"/>
                <a:gd name="T56" fmla="*/ 0 w 240"/>
                <a:gd name="T57" fmla="*/ 0 h 255"/>
                <a:gd name="T58" fmla="*/ 0 w 240"/>
                <a:gd name="T59" fmla="*/ 0 h 255"/>
                <a:gd name="T60" fmla="*/ 0 w 240"/>
                <a:gd name="T61" fmla="*/ 0 h 255"/>
                <a:gd name="T62" fmla="*/ 0 w 240"/>
                <a:gd name="T63" fmla="*/ 0 h 255"/>
                <a:gd name="T64" fmla="*/ 0 w 240"/>
                <a:gd name="T65" fmla="*/ 0 h 255"/>
                <a:gd name="T66" fmla="*/ 0 w 240"/>
                <a:gd name="T67" fmla="*/ 0 h 255"/>
                <a:gd name="T68" fmla="*/ 0 w 240"/>
                <a:gd name="T69" fmla="*/ 0 h 255"/>
                <a:gd name="T70" fmla="*/ 0 w 240"/>
                <a:gd name="T71" fmla="*/ 0 h 255"/>
                <a:gd name="T72" fmla="*/ 0 w 240"/>
                <a:gd name="T73" fmla="*/ 0 h 255"/>
                <a:gd name="T74" fmla="*/ 0 w 240"/>
                <a:gd name="T75" fmla="*/ 0 h 255"/>
                <a:gd name="T76" fmla="*/ 0 w 240"/>
                <a:gd name="T77" fmla="*/ 0 h 255"/>
                <a:gd name="T78" fmla="*/ 0 w 240"/>
                <a:gd name="T79" fmla="*/ 0 h 255"/>
                <a:gd name="T80" fmla="*/ 0 w 240"/>
                <a:gd name="T81" fmla="*/ 0 h 255"/>
                <a:gd name="T82" fmla="*/ 0 w 240"/>
                <a:gd name="T83" fmla="*/ 0 h 255"/>
                <a:gd name="T84" fmla="*/ 0 w 240"/>
                <a:gd name="T85" fmla="*/ 0 h 255"/>
                <a:gd name="T86" fmla="*/ 0 w 240"/>
                <a:gd name="T87" fmla="*/ 0 h 255"/>
                <a:gd name="T88" fmla="*/ 0 w 240"/>
                <a:gd name="T89" fmla="*/ 0 h 255"/>
                <a:gd name="T90" fmla="*/ 0 w 240"/>
                <a:gd name="T91" fmla="*/ 0 h 255"/>
                <a:gd name="T92" fmla="*/ 0 w 240"/>
                <a:gd name="T93" fmla="*/ 0 h 255"/>
                <a:gd name="T94" fmla="*/ 0 w 240"/>
                <a:gd name="T95" fmla="*/ 0 h 255"/>
                <a:gd name="T96" fmla="*/ 0 w 240"/>
                <a:gd name="T97" fmla="*/ 0 h 255"/>
                <a:gd name="T98" fmla="*/ 0 w 240"/>
                <a:gd name="T99" fmla="*/ 0 h 255"/>
                <a:gd name="T100" fmla="*/ 0 w 240"/>
                <a:gd name="T101" fmla="*/ 0 h 255"/>
                <a:gd name="T102" fmla="*/ 0 w 240"/>
                <a:gd name="T103" fmla="*/ 0 h 255"/>
                <a:gd name="T104" fmla="*/ 0 w 240"/>
                <a:gd name="T105" fmla="*/ 0 h 255"/>
                <a:gd name="T106" fmla="*/ 0 w 240"/>
                <a:gd name="T107" fmla="*/ 0 h 255"/>
                <a:gd name="T108" fmla="*/ 0 w 240"/>
                <a:gd name="T109" fmla="*/ 0 h 25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0"/>
                <a:gd name="T166" fmla="*/ 0 h 255"/>
                <a:gd name="T167" fmla="*/ 240 w 240"/>
                <a:gd name="T168" fmla="*/ 255 h 25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0" h="255">
                  <a:moveTo>
                    <a:pt x="43" y="237"/>
                  </a:moveTo>
                  <a:lnTo>
                    <a:pt x="36" y="229"/>
                  </a:lnTo>
                  <a:lnTo>
                    <a:pt x="21" y="204"/>
                  </a:lnTo>
                  <a:lnTo>
                    <a:pt x="7" y="168"/>
                  </a:lnTo>
                  <a:lnTo>
                    <a:pt x="0" y="121"/>
                  </a:lnTo>
                  <a:lnTo>
                    <a:pt x="4" y="96"/>
                  </a:lnTo>
                  <a:lnTo>
                    <a:pt x="13" y="73"/>
                  </a:lnTo>
                  <a:lnTo>
                    <a:pt x="20" y="62"/>
                  </a:lnTo>
                  <a:lnTo>
                    <a:pt x="25" y="52"/>
                  </a:lnTo>
                  <a:lnTo>
                    <a:pt x="40" y="33"/>
                  </a:lnTo>
                  <a:lnTo>
                    <a:pt x="61" y="18"/>
                  </a:lnTo>
                  <a:lnTo>
                    <a:pt x="71" y="12"/>
                  </a:lnTo>
                  <a:lnTo>
                    <a:pt x="82" y="8"/>
                  </a:lnTo>
                  <a:lnTo>
                    <a:pt x="93" y="3"/>
                  </a:lnTo>
                  <a:lnTo>
                    <a:pt x="105" y="0"/>
                  </a:lnTo>
                  <a:lnTo>
                    <a:pt x="129" y="0"/>
                  </a:lnTo>
                  <a:lnTo>
                    <a:pt x="175" y="8"/>
                  </a:lnTo>
                  <a:lnTo>
                    <a:pt x="193" y="18"/>
                  </a:lnTo>
                  <a:lnTo>
                    <a:pt x="202" y="23"/>
                  </a:lnTo>
                  <a:lnTo>
                    <a:pt x="208" y="29"/>
                  </a:lnTo>
                  <a:lnTo>
                    <a:pt x="230" y="54"/>
                  </a:lnTo>
                  <a:lnTo>
                    <a:pt x="239" y="77"/>
                  </a:lnTo>
                  <a:lnTo>
                    <a:pt x="240" y="149"/>
                  </a:lnTo>
                  <a:lnTo>
                    <a:pt x="239" y="198"/>
                  </a:lnTo>
                  <a:lnTo>
                    <a:pt x="230" y="207"/>
                  </a:lnTo>
                  <a:lnTo>
                    <a:pt x="206" y="224"/>
                  </a:lnTo>
                  <a:lnTo>
                    <a:pt x="197" y="230"/>
                  </a:lnTo>
                  <a:lnTo>
                    <a:pt x="191" y="235"/>
                  </a:lnTo>
                  <a:lnTo>
                    <a:pt x="182" y="240"/>
                  </a:lnTo>
                  <a:lnTo>
                    <a:pt x="175" y="245"/>
                  </a:lnTo>
                  <a:lnTo>
                    <a:pt x="163" y="252"/>
                  </a:lnTo>
                  <a:lnTo>
                    <a:pt x="149" y="255"/>
                  </a:lnTo>
                  <a:lnTo>
                    <a:pt x="102" y="253"/>
                  </a:lnTo>
                  <a:lnTo>
                    <a:pt x="79" y="249"/>
                  </a:lnTo>
                  <a:lnTo>
                    <a:pt x="82" y="224"/>
                  </a:lnTo>
                  <a:lnTo>
                    <a:pt x="166" y="165"/>
                  </a:lnTo>
                  <a:lnTo>
                    <a:pt x="175" y="123"/>
                  </a:lnTo>
                  <a:lnTo>
                    <a:pt x="174" y="84"/>
                  </a:lnTo>
                  <a:lnTo>
                    <a:pt x="168" y="70"/>
                  </a:lnTo>
                  <a:lnTo>
                    <a:pt x="159" y="58"/>
                  </a:lnTo>
                  <a:lnTo>
                    <a:pt x="153" y="54"/>
                  </a:lnTo>
                  <a:lnTo>
                    <a:pt x="148" y="50"/>
                  </a:lnTo>
                  <a:lnTo>
                    <a:pt x="133" y="46"/>
                  </a:lnTo>
                  <a:lnTo>
                    <a:pt x="101" y="43"/>
                  </a:lnTo>
                  <a:lnTo>
                    <a:pt x="75" y="47"/>
                  </a:lnTo>
                  <a:lnTo>
                    <a:pt x="53" y="62"/>
                  </a:lnTo>
                  <a:lnTo>
                    <a:pt x="36" y="84"/>
                  </a:lnTo>
                  <a:lnTo>
                    <a:pt x="33" y="117"/>
                  </a:lnTo>
                  <a:lnTo>
                    <a:pt x="36" y="135"/>
                  </a:lnTo>
                  <a:lnTo>
                    <a:pt x="42" y="153"/>
                  </a:lnTo>
                  <a:lnTo>
                    <a:pt x="49" y="168"/>
                  </a:lnTo>
                  <a:lnTo>
                    <a:pt x="55" y="182"/>
                  </a:lnTo>
                  <a:lnTo>
                    <a:pt x="61" y="193"/>
                  </a:lnTo>
                  <a:lnTo>
                    <a:pt x="43" y="237"/>
                  </a:lnTo>
                  <a:close/>
                </a:path>
              </a:pathLst>
            </a:custGeom>
            <a:solidFill>
              <a:schemeClr val="bg2"/>
            </a:solidFill>
            <a:ln w="9525">
              <a:solidFill>
                <a:schemeClr val="tx1"/>
              </a:solidFill>
              <a:round/>
              <a:headEnd/>
              <a:tailEnd/>
            </a:ln>
          </p:spPr>
          <p:txBody>
            <a:bodyPr/>
            <a:lstStyle/>
            <a:p>
              <a:endParaRPr lang="en-US"/>
            </a:p>
          </p:txBody>
        </p:sp>
        <p:sp>
          <p:nvSpPr>
            <p:cNvPr id="2098" name="Freeform 10"/>
            <p:cNvSpPr>
              <a:spLocks/>
            </p:cNvSpPr>
            <p:nvPr/>
          </p:nvSpPr>
          <p:spPr bwMode="auto">
            <a:xfrm>
              <a:off x="1314" y="3044"/>
              <a:ext cx="28" cy="26"/>
            </a:xfrm>
            <a:custGeom>
              <a:avLst/>
              <a:gdLst>
                <a:gd name="T0" fmla="*/ 0 w 84"/>
                <a:gd name="T1" fmla="*/ 0 h 79"/>
                <a:gd name="T2" fmla="*/ 0 w 84"/>
                <a:gd name="T3" fmla="*/ 0 h 79"/>
                <a:gd name="T4" fmla="*/ 0 w 84"/>
                <a:gd name="T5" fmla="*/ 0 h 79"/>
                <a:gd name="T6" fmla="*/ 0 w 84"/>
                <a:gd name="T7" fmla="*/ 0 h 79"/>
                <a:gd name="T8" fmla="*/ 0 w 84"/>
                <a:gd name="T9" fmla="*/ 0 h 79"/>
                <a:gd name="T10" fmla="*/ 0 w 84"/>
                <a:gd name="T11" fmla="*/ 0 h 79"/>
                <a:gd name="T12" fmla="*/ 0 60000 65536"/>
                <a:gd name="T13" fmla="*/ 0 60000 65536"/>
                <a:gd name="T14" fmla="*/ 0 60000 65536"/>
                <a:gd name="T15" fmla="*/ 0 60000 65536"/>
                <a:gd name="T16" fmla="*/ 0 60000 65536"/>
                <a:gd name="T17" fmla="*/ 0 60000 65536"/>
                <a:gd name="T18" fmla="*/ 0 w 84"/>
                <a:gd name="T19" fmla="*/ 0 h 79"/>
                <a:gd name="T20" fmla="*/ 84 w 84"/>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84" h="79">
                  <a:moveTo>
                    <a:pt x="5" y="0"/>
                  </a:moveTo>
                  <a:lnTo>
                    <a:pt x="84" y="49"/>
                  </a:lnTo>
                  <a:lnTo>
                    <a:pt x="62" y="79"/>
                  </a:lnTo>
                  <a:lnTo>
                    <a:pt x="0" y="49"/>
                  </a:lnTo>
                  <a:lnTo>
                    <a:pt x="5" y="0"/>
                  </a:lnTo>
                  <a:close/>
                </a:path>
              </a:pathLst>
            </a:custGeom>
            <a:solidFill>
              <a:schemeClr val="bg2"/>
            </a:solidFill>
            <a:ln w="9525">
              <a:solidFill>
                <a:schemeClr val="tx1"/>
              </a:solidFill>
              <a:round/>
              <a:headEnd/>
              <a:tailEnd/>
            </a:ln>
          </p:spPr>
          <p:txBody>
            <a:bodyPr/>
            <a:lstStyle/>
            <a:p>
              <a:endParaRPr lang="en-US"/>
            </a:p>
          </p:txBody>
        </p:sp>
        <p:sp>
          <p:nvSpPr>
            <p:cNvPr id="2099" name="Freeform 11"/>
            <p:cNvSpPr>
              <a:spLocks/>
            </p:cNvSpPr>
            <p:nvPr/>
          </p:nvSpPr>
          <p:spPr bwMode="auto">
            <a:xfrm>
              <a:off x="1662" y="2786"/>
              <a:ext cx="247" cy="117"/>
            </a:xfrm>
            <a:custGeom>
              <a:avLst/>
              <a:gdLst>
                <a:gd name="T0" fmla="*/ 0 w 742"/>
                <a:gd name="T1" fmla="*/ 0 h 352"/>
                <a:gd name="T2" fmla="*/ 0 w 742"/>
                <a:gd name="T3" fmla="*/ 0 h 352"/>
                <a:gd name="T4" fmla="*/ 0 w 742"/>
                <a:gd name="T5" fmla="*/ 0 h 352"/>
                <a:gd name="T6" fmla="*/ 0 w 742"/>
                <a:gd name="T7" fmla="*/ 0 h 352"/>
                <a:gd name="T8" fmla="*/ 0 w 742"/>
                <a:gd name="T9" fmla="*/ 0 h 352"/>
                <a:gd name="T10" fmla="*/ 0 w 742"/>
                <a:gd name="T11" fmla="*/ 0 h 352"/>
                <a:gd name="T12" fmla="*/ 0 w 742"/>
                <a:gd name="T13" fmla="*/ 0 h 352"/>
                <a:gd name="T14" fmla="*/ 0 w 742"/>
                <a:gd name="T15" fmla="*/ 0 h 352"/>
                <a:gd name="T16" fmla="*/ 0 w 742"/>
                <a:gd name="T17" fmla="*/ 0 h 352"/>
                <a:gd name="T18" fmla="*/ 0 w 742"/>
                <a:gd name="T19" fmla="*/ 0 h 352"/>
                <a:gd name="T20" fmla="*/ 0 w 742"/>
                <a:gd name="T21" fmla="*/ 0 h 352"/>
                <a:gd name="T22" fmla="*/ 0 w 742"/>
                <a:gd name="T23" fmla="*/ 0 h 352"/>
                <a:gd name="T24" fmla="*/ 0 w 742"/>
                <a:gd name="T25" fmla="*/ 0 h 352"/>
                <a:gd name="T26" fmla="*/ 0 w 742"/>
                <a:gd name="T27" fmla="*/ 0 h 352"/>
                <a:gd name="T28" fmla="*/ 0 w 742"/>
                <a:gd name="T29" fmla="*/ 0 h 352"/>
                <a:gd name="T30" fmla="*/ 0 w 742"/>
                <a:gd name="T31" fmla="*/ 0 h 352"/>
                <a:gd name="T32" fmla="*/ 0 w 742"/>
                <a:gd name="T33" fmla="*/ 0 h 352"/>
                <a:gd name="T34" fmla="*/ 0 w 742"/>
                <a:gd name="T35" fmla="*/ 0 h 352"/>
                <a:gd name="T36" fmla="*/ 0 w 742"/>
                <a:gd name="T37" fmla="*/ 0 h 352"/>
                <a:gd name="T38" fmla="*/ 0 w 742"/>
                <a:gd name="T39" fmla="*/ 0 h 352"/>
                <a:gd name="T40" fmla="*/ 0 w 742"/>
                <a:gd name="T41" fmla="*/ 0 h 352"/>
                <a:gd name="T42" fmla="*/ 0 w 742"/>
                <a:gd name="T43" fmla="*/ 0 h 352"/>
                <a:gd name="T44" fmla="*/ 0 w 742"/>
                <a:gd name="T45" fmla="*/ 0 h 352"/>
                <a:gd name="T46" fmla="*/ 0 w 742"/>
                <a:gd name="T47" fmla="*/ 0 h 352"/>
                <a:gd name="T48" fmla="*/ 0 w 742"/>
                <a:gd name="T49" fmla="*/ 0 h 352"/>
                <a:gd name="T50" fmla="*/ 0 w 742"/>
                <a:gd name="T51" fmla="*/ 0 h 352"/>
                <a:gd name="T52" fmla="*/ 0 w 742"/>
                <a:gd name="T53" fmla="*/ 0 h 352"/>
                <a:gd name="T54" fmla="*/ 0 w 742"/>
                <a:gd name="T55" fmla="*/ 0 h 352"/>
                <a:gd name="T56" fmla="*/ 0 w 742"/>
                <a:gd name="T57" fmla="*/ 0 h 352"/>
                <a:gd name="T58" fmla="*/ 0 w 742"/>
                <a:gd name="T59" fmla="*/ 0 h 352"/>
                <a:gd name="T60" fmla="*/ 0 w 742"/>
                <a:gd name="T61" fmla="*/ 0 h 352"/>
                <a:gd name="T62" fmla="*/ 0 w 742"/>
                <a:gd name="T63" fmla="*/ 0 h 352"/>
                <a:gd name="T64" fmla="*/ 0 w 742"/>
                <a:gd name="T65" fmla="*/ 0 h 352"/>
                <a:gd name="T66" fmla="*/ 0 w 742"/>
                <a:gd name="T67" fmla="*/ 0 h 352"/>
                <a:gd name="T68" fmla="*/ 0 w 742"/>
                <a:gd name="T69" fmla="*/ 0 h 352"/>
                <a:gd name="T70" fmla="*/ 0 w 742"/>
                <a:gd name="T71" fmla="*/ 0 h 352"/>
                <a:gd name="T72" fmla="*/ 0 w 742"/>
                <a:gd name="T73" fmla="*/ 0 h 352"/>
                <a:gd name="T74" fmla="*/ 0 w 742"/>
                <a:gd name="T75" fmla="*/ 0 h 3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42"/>
                <a:gd name="T115" fmla="*/ 0 h 352"/>
                <a:gd name="T116" fmla="*/ 742 w 742"/>
                <a:gd name="T117" fmla="*/ 352 h 35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42" h="352">
                  <a:moveTo>
                    <a:pt x="0" y="250"/>
                  </a:moveTo>
                  <a:lnTo>
                    <a:pt x="75" y="0"/>
                  </a:lnTo>
                  <a:lnTo>
                    <a:pt x="676" y="32"/>
                  </a:lnTo>
                  <a:lnTo>
                    <a:pt x="689" y="47"/>
                  </a:lnTo>
                  <a:lnTo>
                    <a:pt x="702" y="66"/>
                  </a:lnTo>
                  <a:lnTo>
                    <a:pt x="716" y="88"/>
                  </a:lnTo>
                  <a:lnTo>
                    <a:pt x="738" y="147"/>
                  </a:lnTo>
                  <a:lnTo>
                    <a:pt x="742" y="182"/>
                  </a:lnTo>
                  <a:lnTo>
                    <a:pt x="741" y="215"/>
                  </a:lnTo>
                  <a:lnTo>
                    <a:pt x="733" y="249"/>
                  </a:lnTo>
                  <a:lnTo>
                    <a:pt x="722" y="277"/>
                  </a:lnTo>
                  <a:lnTo>
                    <a:pt x="716" y="289"/>
                  </a:lnTo>
                  <a:lnTo>
                    <a:pt x="711" y="300"/>
                  </a:lnTo>
                  <a:lnTo>
                    <a:pt x="698" y="319"/>
                  </a:lnTo>
                  <a:lnTo>
                    <a:pt x="684" y="334"/>
                  </a:lnTo>
                  <a:lnTo>
                    <a:pt x="678" y="341"/>
                  </a:lnTo>
                  <a:lnTo>
                    <a:pt x="671" y="345"/>
                  </a:lnTo>
                  <a:lnTo>
                    <a:pt x="657" y="351"/>
                  </a:lnTo>
                  <a:lnTo>
                    <a:pt x="642" y="352"/>
                  </a:lnTo>
                  <a:lnTo>
                    <a:pt x="621" y="350"/>
                  </a:lnTo>
                  <a:lnTo>
                    <a:pt x="607" y="344"/>
                  </a:lnTo>
                  <a:lnTo>
                    <a:pt x="591" y="340"/>
                  </a:lnTo>
                  <a:lnTo>
                    <a:pt x="571" y="333"/>
                  </a:lnTo>
                  <a:lnTo>
                    <a:pt x="551" y="326"/>
                  </a:lnTo>
                  <a:lnTo>
                    <a:pt x="529" y="319"/>
                  </a:lnTo>
                  <a:lnTo>
                    <a:pt x="507" y="311"/>
                  </a:lnTo>
                  <a:lnTo>
                    <a:pt x="483" y="304"/>
                  </a:lnTo>
                  <a:lnTo>
                    <a:pt x="458" y="296"/>
                  </a:lnTo>
                  <a:lnTo>
                    <a:pt x="435" y="289"/>
                  </a:lnTo>
                  <a:lnTo>
                    <a:pt x="413" y="282"/>
                  </a:lnTo>
                  <a:lnTo>
                    <a:pt x="388" y="277"/>
                  </a:lnTo>
                  <a:lnTo>
                    <a:pt x="367" y="272"/>
                  </a:lnTo>
                  <a:lnTo>
                    <a:pt x="328" y="268"/>
                  </a:lnTo>
                  <a:lnTo>
                    <a:pt x="235" y="264"/>
                  </a:lnTo>
                  <a:lnTo>
                    <a:pt x="126" y="257"/>
                  </a:lnTo>
                  <a:lnTo>
                    <a:pt x="38" y="252"/>
                  </a:lnTo>
                  <a:lnTo>
                    <a:pt x="0" y="250"/>
                  </a:lnTo>
                  <a:close/>
                </a:path>
              </a:pathLst>
            </a:custGeom>
            <a:solidFill>
              <a:schemeClr val="bg2"/>
            </a:solidFill>
            <a:ln w="9525">
              <a:solidFill>
                <a:schemeClr val="tx1"/>
              </a:solidFill>
              <a:round/>
              <a:headEnd/>
              <a:tailEnd/>
            </a:ln>
          </p:spPr>
          <p:txBody>
            <a:bodyPr/>
            <a:lstStyle/>
            <a:p>
              <a:endParaRPr lang="en-US"/>
            </a:p>
          </p:txBody>
        </p:sp>
        <p:sp>
          <p:nvSpPr>
            <p:cNvPr id="2100" name="Freeform 12"/>
            <p:cNvSpPr>
              <a:spLocks/>
            </p:cNvSpPr>
            <p:nvPr/>
          </p:nvSpPr>
          <p:spPr bwMode="auto">
            <a:xfrm>
              <a:off x="1628" y="2736"/>
              <a:ext cx="596" cy="210"/>
            </a:xfrm>
            <a:custGeom>
              <a:avLst/>
              <a:gdLst>
                <a:gd name="T0" fmla="*/ 0 w 1788"/>
                <a:gd name="T1" fmla="*/ 0 h 629"/>
                <a:gd name="T2" fmla="*/ 0 w 1788"/>
                <a:gd name="T3" fmla="*/ 0 h 629"/>
                <a:gd name="T4" fmla="*/ 0 w 1788"/>
                <a:gd name="T5" fmla="*/ 0 h 629"/>
                <a:gd name="T6" fmla="*/ 0 w 1788"/>
                <a:gd name="T7" fmla="*/ 0 h 629"/>
                <a:gd name="T8" fmla="*/ 0 w 1788"/>
                <a:gd name="T9" fmla="*/ 0 h 629"/>
                <a:gd name="T10" fmla="*/ 0 w 1788"/>
                <a:gd name="T11" fmla="*/ 0 h 629"/>
                <a:gd name="T12" fmla="*/ 0 w 1788"/>
                <a:gd name="T13" fmla="*/ 0 h 629"/>
                <a:gd name="T14" fmla="*/ 0 w 1788"/>
                <a:gd name="T15" fmla="*/ 0 h 629"/>
                <a:gd name="T16" fmla="*/ 0 w 1788"/>
                <a:gd name="T17" fmla="*/ 0 h 629"/>
                <a:gd name="T18" fmla="*/ 0 w 1788"/>
                <a:gd name="T19" fmla="*/ 0 h 629"/>
                <a:gd name="T20" fmla="*/ 0 w 1788"/>
                <a:gd name="T21" fmla="*/ 0 h 629"/>
                <a:gd name="T22" fmla="*/ 0 w 1788"/>
                <a:gd name="T23" fmla="*/ 0 h 629"/>
                <a:gd name="T24" fmla="*/ 0 w 1788"/>
                <a:gd name="T25" fmla="*/ 0 h 629"/>
                <a:gd name="T26" fmla="*/ 0 w 1788"/>
                <a:gd name="T27" fmla="*/ 0 h 629"/>
                <a:gd name="T28" fmla="*/ 0 w 1788"/>
                <a:gd name="T29" fmla="*/ 0 h 629"/>
                <a:gd name="T30" fmla="*/ 0 w 1788"/>
                <a:gd name="T31" fmla="*/ 0 h 629"/>
                <a:gd name="T32" fmla="*/ 0 w 1788"/>
                <a:gd name="T33" fmla="*/ 0 h 629"/>
                <a:gd name="T34" fmla="*/ 0 w 1788"/>
                <a:gd name="T35" fmla="*/ 0 h 629"/>
                <a:gd name="T36" fmla="*/ 0 w 1788"/>
                <a:gd name="T37" fmla="*/ 0 h 629"/>
                <a:gd name="T38" fmla="*/ 0 w 1788"/>
                <a:gd name="T39" fmla="*/ 0 h 629"/>
                <a:gd name="T40" fmla="*/ 0 w 1788"/>
                <a:gd name="T41" fmla="*/ 0 h 629"/>
                <a:gd name="T42" fmla="*/ 0 w 1788"/>
                <a:gd name="T43" fmla="*/ 0 h 629"/>
                <a:gd name="T44" fmla="*/ 0 w 1788"/>
                <a:gd name="T45" fmla="*/ 0 h 629"/>
                <a:gd name="T46" fmla="*/ 0 w 1788"/>
                <a:gd name="T47" fmla="*/ 0 h 629"/>
                <a:gd name="T48" fmla="*/ 0 w 1788"/>
                <a:gd name="T49" fmla="*/ 0 h 629"/>
                <a:gd name="T50" fmla="*/ 0 w 1788"/>
                <a:gd name="T51" fmla="*/ 0 h 629"/>
                <a:gd name="T52" fmla="*/ 0 w 1788"/>
                <a:gd name="T53" fmla="*/ 0 h 629"/>
                <a:gd name="T54" fmla="*/ 0 w 1788"/>
                <a:gd name="T55" fmla="*/ 0 h 629"/>
                <a:gd name="T56" fmla="*/ 0 w 1788"/>
                <a:gd name="T57" fmla="*/ 0 h 629"/>
                <a:gd name="T58" fmla="*/ 0 w 1788"/>
                <a:gd name="T59" fmla="*/ 0 h 629"/>
                <a:gd name="T60" fmla="*/ 0 w 1788"/>
                <a:gd name="T61" fmla="*/ 0 h 629"/>
                <a:gd name="T62" fmla="*/ 0 w 1788"/>
                <a:gd name="T63" fmla="*/ 0 h 629"/>
                <a:gd name="T64" fmla="*/ 0 w 1788"/>
                <a:gd name="T65" fmla="*/ 0 h 629"/>
                <a:gd name="T66" fmla="*/ 0 w 1788"/>
                <a:gd name="T67" fmla="*/ 0 h 629"/>
                <a:gd name="T68" fmla="*/ 0 w 1788"/>
                <a:gd name="T69" fmla="*/ 0 h 629"/>
                <a:gd name="T70" fmla="*/ 0 w 1788"/>
                <a:gd name="T71" fmla="*/ 0 h 629"/>
                <a:gd name="T72" fmla="*/ 0 w 1788"/>
                <a:gd name="T73" fmla="*/ 0 h 629"/>
                <a:gd name="T74" fmla="*/ 0 w 1788"/>
                <a:gd name="T75" fmla="*/ 0 h 629"/>
                <a:gd name="T76" fmla="*/ 0 w 1788"/>
                <a:gd name="T77" fmla="*/ 0 h 629"/>
                <a:gd name="T78" fmla="*/ 0 w 1788"/>
                <a:gd name="T79" fmla="*/ 0 h 629"/>
                <a:gd name="T80" fmla="*/ 0 w 1788"/>
                <a:gd name="T81" fmla="*/ 0 h 629"/>
                <a:gd name="T82" fmla="*/ 0 w 1788"/>
                <a:gd name="T83" fmla="*/ 0 h 629"/>
                <a:gd name="T84" fmla="*/ 0 w 1788"/>
                <a:gd name="T85" fmla="*/ 0 h 629"/>
                <a:gd name="T86" fmla="*/ 0 w 1788"/>
                <a:gd name="T87" fmla="*/ 0 h 629"/>
                <a:gd name="T88" fmla="*/ 0 w 1788"/>
                <a:gd name="T89" fmla="*/ 0 h 629"/>
                <a:gd name="T90" fmla="*/ 0 w 1788"/>
                <a:gd name="T91" fmla="*/ 0 h 629"/>
                <a:gd name="T92" fmla="*/ 0 w 1788"/>
                <a:gd name="T93" fmla="*/ 0 h 629"/>
                <a:gd name="T94" fmla="*/ 0 w 1788"/>
                <a:gd name="T95" fmla="*/ 0 h 629"/>
                <a:gd name="T96" fmla="*/ 0 w 1788"/>
                <a:gd name="T97" fmla="*/ 0 h 629"/>
                <a:gd name="T98" fmla="*/ 0 w 1788"/>
                <a:gd name="T99" fmla="*/ 0 h 629"/>
                <a:gd name="T100" fmla="*/ 0 w 1788"/>
                <a:gd name="T101" fmla="*/ 0 h 629"/>
                <a:gd name="T102" fmla="*/ 0 w 1788"/>
                <a:gd name="T103" fmla="*/ 0 h 629"/>
                <a:gd name="T104" fmla="*/ 0 w 1788"/>
                <a:gd name="T105" fmla="*/ 0 h 629"/>
                <a:gd name="T106" fmla="*/ 0 w 1788"/>
                <a:gd name="T107" fmla="*/ 0 h 6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8"/>
                <a:gd name="T163" fmla="*/ 0 h 629"/>
                <a:gd name="T164" fmla="*/ 1788 w 1788"/>
                <a:gd name="T165" fmla="*/ 629 h 6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8" h="629">
                  <a:moveTo>
                    <a:pt x="31" y="407"/>
                  </a:moveTo>
                  <a:lnTo>
                    <a:pt x="35" y="396"/>
                  </a:lnTo>
                  <a:lnTo>
                    <a:pt x="48" y="366"/>
                  </a:lnTo>
                  <a:lnTo>
                    <a:pt x="57" y="345"/>
                  </a:lnTo>
                  <a:lnTo>
                    <a:pt x="67" y="322"/>
                  </a:lnTo>
                  <a:lnTo>
                    <a:pt x="73" y="308"/>
                  </a:lnTo>
                  <a:lnTo>
                    <a:pt x="78" y="296"/>
                  </a:lnTo>
                  <a:lnTo>
                    <a:pt x="84" y="283"/>
                  </a:lnTo>
                  <a:lnTo>
                    <a:pt x="89" y="270"/>
                  </a:lnTo>
                  <a:lnTo>
                    <a:pt x="96" y="256"/>
                  </a:lnTo>
                  <a:lnTo>
                    <a:pt x="102" y="242"/>
                  </a:lnTo>
                  <a:lnTo>
                    <a:pt x="107" y="230"/>
                  </a:lnTo>
                  <a:lnTo>
                    <a:pt x="113" y="217"/>
                  </a:lnTo>
                  <a:lnTo>
                    <a:pt x="119" y="204"/>
                  </a:lnTo>
                  <a:lnTo>
                    <a:pt x="126" y="191"/>
                  </a:lnTo>
                  <a:lnTo>
                    <a:pt x="137" y="169"/>
                  </a:lnTo>
                  <a:lnTo>
                    <a:pt x="147" y="149"/>
                  </a:lnTo>
                  <a:lnTo>
                    <a:pt x="157" y="131"/>
                  </a:lnTo>
                  <a:lnTo>
                    <a:pt x="166" y="118"/>
                  </a:lnTo>
                  <a:lnTo>
                    <a:pt x="173" y="110"/>
                  </a:lnTo>
                  <a:lnTo>
                    <a:pt x="180" y="105"/>
                  </a:lnTo>
                  <a:lnTo>
                    <a:pt x="193" y="100"/>
                  </a:lnTo>
                  <a:lnTo>
                    <a:pt x="206" y="95"/>
                  </a:lnTo>
                  <a:lnTo>
                    <a:pt x="223" y="92"/>
                  </a:lnTo>
                  <a:lnTo>
                    <a:pt x="261" y="85"/>
                  </a:lnTo>
                  <a:lnTo>
                    <a:pt x="301" y="80"/>
                  </a:lnTo>
                  <a:lnTo>
                    <a:pt x="343" y="74"/>
                  </a:lnTo>
                  <a:lnTo>
                    <a:pt x="376" y="72"/>
                  </a:lnTo>
                  <a:lnTo>
                    <a:pt x="409" y="69"/>
                  </a:lnTo>
                  <a:lnTo>
                    <a:pt x="1526" y="102"/>
                  </a:lnTo>
                  <a:lnTo>
                    <a:pt x="1547" y="109"/>
                  </a:lnTo>
                  <a:lnTo>
                    <a:pt x="1566" y="118"/>
                  </a:lnTo>
                  <a:lnTo>
                    <a:pt x="1577" y="122"/>
                  </a:lnTo>
                  <a:lnTo>
                    <a:pt x="1587" y="128"/>
                  </a:lnTo>
                  <a:lnTo>
                    <a:pt x="1595" y="133"/>
                  </a:lnTo>
                  <a:lnTo>
                    <a:pt x="1604" y="140"/>
                  </a:lnTo>
                  <a:lnTo>
                    <a:pt x="1638" y="168"/>
                  </a:lnTo>
                  <a:lnTo>
                    <a:pt x="1653" y="183"/>
                  </a:lnTo>
                  <a:lnTo>
                    <a:pt x="1667" y="198"/>
                  </a:lnTo>
                  <a:lnTo>
                    <a:pt x="1679" y="213"/>
                  </a:lnTo>
                  <a:lnTo>
                    <a:pt x="1690" y="228"/>
                  </a:lnTo>
                  <a:lnTo>
                    <a:pt x="1701" y="244"/>
                  </a:lnTo>
                  <a:lnTo>
                    <a:pt x="1708" y="259"/>
                  </a:lnTo>
                  <a:lnTo>
                    <a:pt x="1725" y="304"/>
                  </a:lnTo>
                  <a:lnTo>
                    <a:pt x="1722" y="334"/>
                  </a:lnTo>
                  <a:lnTo>
                    <a:pt x="1715" y="359"/>
                  </a:lnTo>
                  <a:lnTo>
                    <a:pt x="1707" y="374"/>
                  </a:lnTo>
                  <a:lnTo>
                    <a:pt x="1703" y="380"/>
                  </a:lnTo>
                  <a:lnTo>
                    <a:pt x="1701" y="373"/>
                  </a:lnTo>
                  <a:lnTo>
                    <a:pt x="1693" y="356"/>
                  </a:lnTo>
                  <a:lnTo>
                    <a:pt x="1688" y="345"/>
                  </a:lnTo>
                  <a:lnTo>
                    <a:pt x="1679" y="332"/>
                  </a:lnTo>
                  <a:lnTo>
                    <a:pt x="1670" y="318"/>
                  </a:lnTo>
                  <a:lnTo>
                    <a:pt x="1660" y="303"/>
                  </a:lnTo>
                  <a:lnTo>
                    <a:pt x="1648" y="288"/>
                  </a:lnTo>
                  <a:lnTo>
                    <a:pt x="1634" y="272"/>
                  </a:lnTo>
                  <a:lnTo>
                    <a:pt x="1620" y="257"/>
                  </a:lnTo>
                  <a:lnTo>
                    <a:pt x="1602" y="242"/>
                  </a:lnTo>
                  <a:lnTo>
                    <a:pt x="1586" y="228"/>
                  </a:lnTo>
                  <a:lnTo>
                    <a:pt x="1575" y="223"/>
                  </a:lnTo>
                  <a:lnTo>
                    <a:pt x="1565" y="216"/>
                  </a:lnTo>
                  <a:lnTo>
                    <a:pt x="1554" y="209"/>
                  </a:lnTo>
                  <a:lnTo>
                    <a:pt x="1544" y="205"/>
                  </a:lnTo>
                  <a:lnTo>
                    <a:pt x="1533" y="201"/>
                  </a:lnTo>
                  <a:lnTo>
                    <a:pt x="1521" y="195"/>
                  </a:lnTo>
                  <a:lnTo>
                    <a:pt x="1496" y="187"/>
                  </a:lnTo>
                  <a:lnTo>
                    <a:pt x="1469" y="182"/>
                  </a:lnTo>
                  <a:lnTo>
                    <a:pt x="1438" y="175"/>
                  </a:lnTo>
                  <a:lnTo>
                    <a:pt x="1408" y="171"/>
                  </a:lnTo>
                  <a:lnTo>
                    <a:pt x="1378" y="165"/>
                  </a:lnTo>
                  <a:lnTo>
                    <a:pt x="1345" y="161"/>
                  </a:lnTo>
                  <a:lnTo>
                    <a:pt x="1277" y="155"/>
                  </a:lnTo>
                  <a:lnTo>
                    <a:pt x="1214" y="151"/>
                  </a:lnTo>
                  <a:lnTo>
                    <a:pt x="1156" y="150"/>
                  </a:lnTo>
                  <a:lnTo>
                    <a:pt x="1063" y="155"/>
                  </a:lnTo>
                  <a:lnTo>
                    <a:pt x="1032" y="162"/>
                  </a:lnTo>
                  <a:lnTo>
                    <a:pt x="1001" y="168"/>
                  </a:lnTo>
                  <a:lnTo>
                    <a:pt x="974" y="173"/>
                  </a:lnTo>
                  <a:lnTo>
                    <a:pt x="949" y="179"/>
                  </a:lnTo>
                  <a:lnTo>
                    <a:pt x="915" y="187"/>
                  </a:lnTo>
                  <a:lnTo>
                    <a:pt x="901" y="190"/>
                  </a:lnTo>
                  <a:lnTo>
                    <a:pt x="884" y="590"/>
                  </a:lnTo>
                  <a:lnTo>
                    <a:pt x="970" y="578"/>
                  </a:lnTo>
                  <a:lnTo>
                    <a:pt x="975" y="246"/>
                  </a:lnTo>
                  <a:lnTo>
                    <a:pt x="993" y="244"/>
                  </a:lnTo>
                  <a:lnTo>
                    <a:pt x="1040" y="238"/>
                  </a:lnTo>
                  <a:lnTo>
                    <a:pt x="1110" y="233"/>
                  </a:lnTo>
                  <a:lnTo>
                    <a:pt x="1193" y="227"/>
                  </a:lnTo>
                  <a:lnTo>
                    <a:pt x="1280" y="226"/>
                  </a:lnTo>
                  <a:lnTo>
                    <a:pt x="1364" y="230"/>
                  </a:lnTo>
                  <a:lnTo>
                    <a:pt x="1437" y="241"/>
                  </a:lnTo>
                  <a:lnTo>
                    <a:pt x="1466" y="249"/>
                  </a:lnTo>
                  <a:lnTo>
                    <a:pt x="1480" y="255"/>
                  </a:lnTo>
                  <a:lnTo>
                    <a:pt x="1491" y="263"/>
                  </a:lnTo>
                  <a:lnTo>
                    <a:pt x="1499" y="268"/>
                  </a:lnTo>
                  <a:lnTo>
                    <a:pt x="1508" y="274"/>
                  </a:lnTo>
                  <a:lnTo>
                    <a:pt x="1518" y="281"/>
                  </a:lnTo>
                  <a:lnTo>
                    <a:pt x="1526" y="286"/>
                  </a:lnTo>
                  <a:lnTo>
                    <a:pt x="1554" y="308"/>
                  </a:lnTo>
                  <a:lnTo>
                    <a:pt x="1575" y="330"/>
                  </a:lnTo>
                  <a:lnTo>
                    <a:pt x="1588" y="350"/>
                  </a:lnTo>
                  <a:lnTo>
                    <a:pt x="1604" y="391"/>
                  </a:lnTo>
                  <a:lnTo>
                    <a:pt x="1606" y="439"/>
                  </a:lnTo>
                  <a:lnTo>
                    <a:pt x="1599" y="534"/>
                  </a:lnTo>
                  <a:lnTo>
                    <a:pt x="1594" y="577"/>
                  </a:lnTo>
                  <a:lnTo>
                    <a:pt x="1780" y="629"/>
                  </a:lnTo>
                  <a:lnTo>
                    <a:pt x="1788" y="491"/>
                  </a:lnTo>
                  <a:lnTo>
                    <a:pt x="1787" y="377"/>
                  </a:lnTo>
                  <a:lnTo>
                    <a:pt x="1781" y="325"/>
                  </a:lnTo>
                  <a:lnTo>
                    <a:pt x="1772" y="283"/>
                  </a:lnTo>
                  <a:lnTo>
                    <a:pt x="1765" y="266"/>
                  </a:lnTo>
                  <a:lnTo>
                    <a:pt x="1757" y="248"/>
                  </a:lnTo>
                  <a:lnTo>
                    <a:pt x="1746" y="231"/>
                  </a:lnTo>
                  <a:lnTo>
                    <a:pt x="1733" y="213"/>
                  </a:lnTo>
                  <a:lnTo>
                    <a:pt x="1719" y="197"/>
                  </a:lnTo>
                  <a:lnTo>
                    <a:pt x="1704" y="182"/>
                  </a:lnTo>
                  <a:lnTo>
                    <a:pt x="1689" y="167"/>
                  </a:lnTo>
                  <a:lnTo>
                    <a:pt x="1671" y="153"/>
                  </a:lnTo>
                  <a:lnTo>
                    <a:pt x="1655" y="139"/>
                  </a:lnTo>
                  <a:lnTo>
                    <a:pt x="1646" y="133"/>
                  </a:lnTo>
                  <a:lnTo>
                    <a:pt x="1637" y="125"/>
                  </a:lnTo>
                  <a:lnTo>
                    <a:pt x="1628" y="120"/>
                  </a:lnTo>
                  <a:lnTo>
                    <a:pt x="1620" y="114"/>
                  </a:lnTo>
                  <a:lnTo>
                    <a:pt x="1610" y="110"/>
                  </a:lnTo>
                  <a:lnTo>
                    <a:pt x="1601" y="103"/>
                  </a:lnTo>
                  <a:lnTo>
                    <a:pt x="1594" y="99"/>
                  </a:lnTo>
                  <a:lnTo>
                    <a:pt x="1584" y="95"/>
                  </a:lnTo>
                  <a:lnTo>
                    <a:pt x="1576" y="89"/>
                  </a:lnTo>
                  <a:lnTo>
                    <a:pt x="1568" y="87"/>
                  </a:lnTo>
                  <a:lnTo>
                    <a:pt x="1553" y="80"/>
                  </a:lnTo>
                  <a:lnTo>
                    <a:pt x="1536" y="73"/>
                  </a:lnTo>
                  <a:lnTo>
                    <a:pt x="1517" y="67"/>
                  </a:lnTo>
                  <a:lnTo>
                    <a:pt x="1489" y="62"/>
                  </a:lnTo>
                  <a:lnTo>
                    <a:pt x="1452" y="56"/>
                  </a:lnTo>
                  <a:lnTo>
                    <a:pt x="1411" y="50"/>
                  </a:lnTo>
                  <a:lnTo>
                    <a:pt x="1362" y="43"/>
                  </a:lnTo>
                  <a:lnTo>
                    <a:pt x="1310" y="37"/>
                  </a:lnTo>
                  <a:lnTo>
                    <a:pt x="1255" y="32"/>
                  </a:lnTo>
                  <a:lnTo>
                    <a:pt x="1196" y="25"/>
                  </a:lnTo>
                  <a:lnTo>
                    <a:pt x="1136" y="19"/>
                  </a:lnTo>
                  <a:lnTo>
                    <a:pt x="1077" y="14"/>
                  </a:lnTo>
                  <a:lnTo>
                    <a:pt x="1019" y="10"/>
                  </a:lnTo>
                  <a:lnTo>
                    <a:pt x="961" y="6"/>
                  </a:lnTo>
                  <a:lnTo>
                    <a:pt x="858" y="1"/>
                  </a:lnTo>
                  <a:lnTo>
                    <a:pt x="775" y="0"/>
                  </a:lnTo>
                  <a:lnTo>
                    <a:pt x="621" y="6"/>
                  </a:lnTo>
                  <a:lnTo>
                    <a:pt x="456" y="17"/>
                  </a:lnTo>
                  <a:lnTo>
                    <a:pt x="377" y="22"/>
                  </a:lnTo>
                  <a:lnTo>
                    <a:pt x="308" y="29"/>
                  </a:lnTo>
                  <a:lnTo>
                    <a:pt x="250" y="37"/>
                  </a:lnTo>
                  <a:lnTo>
                    <a:pt x="208" y="47"/>
                  </a:lnTo>
                  <a:lnTo>
                    <a:pt x="193" y="51"/>
                  </a:lnTo>
                  <a:lnTo>
                    <a:pt x="177" y="58"/>
                  </a:lnTo>
                  <a:lnTo>
                    <a:pt x="164" y="65"/>
                  </a:lnTo>
                  <a:lnTo>
                    <a:pt x="150" y="73"/>
                  </a:lnTo>
                  <a:lnTo>
                    <a:pt x="126" y="91"/>
                  </a:lnTo>
                  <a:lnTo>
                    <a:pt x="108" y="110"/>
                  </a:lnTo>
                  <a:lnTo>
                    <a:pt x="93" y="125"/>
                  </a:lnTo>
                  <a:lnTo>
                    <a:pt x="84" y="140"/>
                  </a:lnTo>
                  <a:lnTo>
                    <a:pt x="75" y="154"/>
                  </a:lnTo>
                  <a:lnTo>
                    <a:pt x="0" y="416"/>
                  </a:lnTo>
                  <a:lnTo>
                    <a:pt x="31" y="407"/>
                  </a:lnTo>
                  <a:close/>
                </a:path>
              </a:pathLst>
            </a:custGeom>
            <a:solidFill>
              <a:schemeClr val="bg2"/>
            </a:solidFill>
            <a:ln w="9525">
              <a:solidFill>
                <a:schemeClr val="tx1"/>
              </a:solidFill>
              <a:round/>
              <a:headEnd/>
              <a:tailEnd/>
            </a:ln>
          </p:spPr>
          <p:txBody>
            <a:bodyPr/>
            <a:lstStyle/>
            <a:p>
              <a:endParaRPr lang="en-US"/>
            </a:p>
          </p:txBody>
        </p:sp>
        <p:sp>
          <p:nvSpPr>
            <p:cNvPr id="2101" name="Freeform 13"/>
            <p:cNvSpPr>
              <a:spLocks/>
            </p:cNvSpPr>
            <p:nvPr/>
          </p:nvSpPr>
          <p:spPr bwMode="auto">
            <a:xfrm>
              <a:off x="2029" y="2790"/>
              <a:ext cx="33" cy="137"/>
            </a:xfrm>
            <a:custGeom>
              <a:avLst/>
              <a:gdLst>
                <a:gd name="T0" fmla="*/ 0 w 99"/>
                <a:gd name="T1" fmla="*/ 0 h 410"/>
                <a:gd name="T2" fmla="*/ 0 w 99"/>
                <a:gd name="T3" fmla="*/ 0 h 410"/>
                <a:gd name="T4" fmla="*/ 0 w 99"/>
                <a:gd name="T5" fmla="*/ 0 h 410"/>
                <a:gd name="T6" fmla="*/ 0 w 99"/>
                <a:gd name="T7" fmla="*/ 0 h 410"/>
                <a:gd name="T8" fmla="*/ 0 w 99"/>
                <a:gd name="T9" fmla="*/ 0 h 410"/>
                <a:gd name="T10" fmla="*/ 0 w 99"/>
                <a:gd name="T11" fmla="*/ 0 h 410"/>
                <a:gd name="T12" fmla="*/ 0 60000 65536"/>
                <a:gd name="T13" fmla="*/ 0 60000 65536"/>
                <a:gd name="T14" fmla="*/ 0 60000 65536"/>
                <a:gd name="T15" fmla="*/ 0 60000 65536"/>
                <a:gd name="T16" fmla="*/ 0 60000 65536"/>
                <a:gd name="T17" fmla="*/ 0 60000 65536"/>
                <a:gd name="T18" fmla="*/ 0 w 99"/>
                <a:gd name="T19" fmla="*/ 0 h 410"/>
                <a:gd name="T20" fmla="*/ 99 w 99"/>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99" h="410">
                  <a:moveTo>
                    <a:pt x="0" y="7"/>
                  </a:moveTo>
                  <a:lnTo>
                    <a:pt x="34" y="406"/>
                  </a:lnTo>
                  <a:lnTo>
                    <a:pt x="99" y="410"/>
                  </a:lnTo>
                  <a:lnTo>
                    <a:pt x="75" y="0"/>
                  </a:lnTo>
                  <a:lnTo>
                    <a:pt x="0" y="7"/>
                  </a:lnTo>
                  <a:close/>
                </a:path>
              </a:pathLst>
            </a:custGeom>
            <a:solidFill>
              <a:schemeClr val="bg2"/>
            </a:solidFill>
            <a:ln w="9525">
              <a:solidFill>
                <a:schemeClr val="tx1"/>
              </a:solidFill>
              <a:round/>
              <a:headEnd/>
              <a:tailEnd/>
            </a:ln>
          </p:spPr>
          <p:txBody>
            <a:bodyPr/>
            <a:lstStyle/>
            <a:p>
              <a:endParaRPr lang="en-US"/>
            </a:p>
          </p:txBody>
        </p:sp>
        <p:sp>
          <p:nvSpPr>
            <p:cNvPr id="2102" name="Freeform 14"/>
            <p:cNvSpPr>
              <a:spLocks/>
            </p:cNvSpPr>
            <p:nvPr/>
          </p:nvSpPr>
          <p:spPr bwMode="auto">
            <a:xfrm>
              <a:off x="2117" y="2979"/>
              <a:ext cx="235" cy="157"/>
            </a:xfrm>
            <a:custGeom>
              <a:avLst/>
              <a:gdLst>
                <a:gd name="T0" fmla="*/ 0 w 707"/>
                <a:gd name="T1" fmla="*/ 0 h 472"/>
                <a:gd name="T2" fmla="*/ 0 w 707"/>
                <a:gd name="T3" fmla="*/ 0 h 472"/>
                <a:gd name="T4" fmla="*/ 0 w 707"/>
                <a:gd name="T5" fmla="*/ 0 h 472"/>
                <a:gd name="T6" fmla="*/ 0 w 707"/>
                <a:gd name="T7" fmla="*/ 0 h 472"/>
                <a:gd name="T8" fmla="*/ 0 w 707"/>
                <a:gd name="T9" fmla="*/ 0 h 472"/>
                <a:gd name="T10" fmla="*/ 0 w 707"/>
                <a:gd name="T11" fmla="*/ 0 h 472"/>
                <a:gd name="T12" fmla="*/ 0 w 707"/>
                <a:gd name="T13" fmla="*/ 0 h 472"/>
                <a:gd name="T14" fmla="*/ 0 w 707"/>
                <a:gd name="T15" fmla="*/ 0 h 472"/>
                <a:gd name="T16" fmla="*/ 0 w 707"/>
                <a:gd name="T17" fmla="*/ 0 h 472"/>
                <a:gd name="T18" fmla="*/ 0 w 707"/>
                <a:gd name="T19" fmla="*/ 0 h 472"/>
                <a:gd name="T20" fmla="*/ 0 w 707"/>
                <a:gd name="T21" fmla="*/ 0 h 472"/>
                <a:gd name="T22" fmla="*/ 0 w 707"/>
                <a:gd name="T23" fmla="*/ 0 h 472"/>
                <a:gd name="T24" fmla="*/ 0 w 707"/>
                <a:gd name="T25" fmla="*/ 0 h 472"/>
                <a:gd name="T26" fmla="*/ 0 w 707"/>
                <a:gd name="T27" fmla="*/ 0 h 472"/>
                <a:gd name="T28" fmla="*/ 0 w 707"/>
                <a:gd name="T29" fmla="*/ 0 h 472"/>
                <a:gd name="T30" fmla="*/ 0 w 707"/>
                <a:gd name="T31" fmla="*/ 0 h 472"/>
                <a:gd name="T32" fmla="*/ 0 w 707"/>
                <a:gd name="T33" fmla="*/ 0 h 472"/>
                <a:gd name="T34" fmla="*/ 0 w 707"/>
                <a:gd name="T35" fmla="*/ 0 h 472"/>
                <a:gd name="T36" fmla="*/ 0 w 707"/>
                <a:gd name="T37" fmla="*/ 0 h 472"/>
                <a:gd name="T38" fmla="*/ 0 w 707"/>
                <a:gd name="T39" fmla="*/ 0 h 472"/>
                <a:gd name="T40" fmla="*/ 0 w 707"/>
                <a:gd name="T41" fmla="*/ 0 h 472"/>
                <a:gd name="T42" fmla="*/ 0 w 707"/>
                <a:gd name="T43" fmla="*/ 0 h 472"/>
                <a:gd name="T44" fmla="*/ 0 w 707"/>
                <a:gd name="T45" fmla="*/ 0 h 472"/>
                <a:gd name="T46" fmla="*/ 0 w 707"/>
                <a:gd name="T47" fmla="*/ 0 h 472"/>
                <a:gd name="T48" fmla="*/ 0 w 707"/>
                <a:gd name="T49" fmla="*/ 0 h 472"/>
                <a:gd name="T50" fmla="*/ 0 w 707"/>
                <a:gd name="T51" fmla="*/ 0 h 472"/>
                <a:gd name="T52" fmla="*/ 0 w 707"/>
                <a:gd name="T53" fmla="*/ 0 h 472"/>
                <a:gd name="T54" fmla="*/ 0 w 707"/>
                <a:gd name="T55" fmla="*/ 0 h 472"/>
                <a:gd name="T56" fmla="*/ 0 w 707"/>
                <a:gd name="T57" fmla="*/ 0 h 472"/>
                <a:gd name="T58" fmla="*/ 0 w 707"/>
                <a:gd name="T59" fmla="*/ 0 h 472"/>
                <a:gd name="T60" fmla="*/ 0 w 707"/>
                <a:gd name="T61" fmla="*/ 0 h 472"/>
                <a:gd name="T62" fmla="*/ 0 w 707"/>
                <a:gd name="T63" fmla="*/ 0 h 472"/>
                <a:gd name="T64" fmla="*/ 0 w 707"/>
                <a:gd name="T65" fmla="*/ 0 h 472"/>
                <a:gd name="T66" fmla="*/ 0 w 707"/>
                <a:gd name="T67" fmla="*/ 0 h 472"/>
                <a:gd name="T68" fmla="*/ 0 w 707"/>
                <a:gd name="T69" fmla="*/ 0 h 472"/>
                <a:gd name="T70" fmla="*/ 0 w 707"/>
                <a:gd name="T71" fmla="*/ 0 h 472"/>
                <a:gd name="T72" fmla="*/ 0 w 707"/>
                <a:gd name="T73" fmla="*/ 0 h 472"/>
                <a:gd name="T74" fmla="*/ 0 w 707"/>
                <a:gd name="T75" fmla="*/ 0 h 472"/>
                <a:gd name="T76" fmla="*/ 0 w 707"/>
                <a:gd name="T77" fmla="*/ 0 h 4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7"/>
                <a:gd name="T118" fmla="*/ 0 h 472"/>
                <a:gd name="T119" fmla="*/ 707 w 707"/>
                <a:gd name="T120" fmla="*/ 472 h 4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7" h="472">
                  <a:moveTo>
                    <a:pt x="30" y="424"/>
                  </a:moveTo>
                  <a:lnTo>
                    <a:pt x="31" y="373"/>
                  </a:lnTo>
                  <a:lnTo>
                    <a:pt x="34" y="321"/>
                  </a:lnTo>
                  <a:lnTo>
                    <a:pt x="41" y="260"/>
                  </a:lnTo>
                  <a:lnTo>
                    <a:pt x="47" y="227"/>
                  </a:lnTo>
                  <a:lnTo>
                    <a:pt x="54" y="193"/>
                  </a:lnTo>
                  <a:lnTo>
                    <a:pt x="60" y="161"/>
                  </a:lnTo>
                  <a:lnTo>
                    <a:pt x="71" y="131"/>
                  </a:lnTo>
                  <a:lnTo>
                    <a:pt x="77" y="118"/>
                  </a:lnTo>
                  <a:lnTo>
                    <a:pt x="84" y="105"/>
                  </a:lnTo>
                  <a:lnTo>
                    <a:pt x="91" y="92"/>
                  </a:lnTo>
                  <a:lnTo>
                    <a:pt x="98" y="80"/>
                  </a:lnTo>
                  <a:lnTo>
                    <a:pt x="114" y="61"/>
                  </a:lnTo>
                  <a:lnTo>
                    <a:pt x="133" y="47"/>
                  </a:lnTo>
                  <a:lnTo>
                    <a:pt x="143" y="40"/>
                  </a:lnTo>
                  <a:lnTo>
                    <a:pt x="154" y="34"/>
                  </a:lnTo>
                  <a:lnTo>
                    <a:pt x="165" y="30"/>
                  </a:lnTo>
                  <a:lnTo>
                    <a:pt x="175" y="25"/>
                  </a:lnTo>
                  <a:lnTo>
                    <a:pt x="187" y="22"/>
                  </a:lnTo>
                  <a:lnTo>
                    <a:pt x="197" y="16"/>
                  </a:lnTo>
                  <a:lnTo>
                    <a:pt x="220" y="11"/>
                  </a:lnTo>
                  <a:lnTo>
                    <a:pt x="242" y="7"/>
                  </a:lnTo>
                  <a:lnTo>
                    <a:pt x="266" y="3"/>
                  </a:lnTo>
                  <a:lnTo>
                    <a:pt x="311" y="0"/>
                  </a:lnTo>
                  <a:lnTo>
                    <a:pt x="357" y="7"/>
                  </a:lnTo>
                  <a:lnTo>
                    <a:pt x="398" y="18"/>
                  </a:lnTo>
                  <a:lnTo>
                    <a:pt x="419" y="26"/>
                  </a:lnTo>
                  <a:lnTo>
                    <a:pt x="427" y="32"/>
                  </a:lnTo>
                  <a:lnTo>
                    <a:pt x="437" y="37"/>
                  </a:lnTo>
                  <a:lnTo>
                    <a:pt x="470" y="63"/>
                  </a:lnTo>
                  <a:lnTo>
                    <a:pt x="485" y="78"/>
                  </a:lnTo>
                  <a:lnTo>
                    <a:pt x="500" y="95"/>
                  </a:lnTo>
                  <a:lnTo>
                    <a:pt x="515" y="114"/>
                  </a:lnTo>
                  <a:lnTo>
                    <a:pt x="530" y="131"/>
                  </a:lnTo>
                  <a:lnTo>
                    <a:pt x="545" y="150"/>
                  </a:lnTo>
                  <a:lnTo>
                    <a:pt x="561" y="168"/>
                  </a:lnTo>
                  <a:lnTo>
                    <a:pt x="573" y="186"/>
                  </a:lnTo>
                  <a:lnTo>
                    <a:pt x="585" y="204"/>
                  </a:lnTo>
                  <a:lnTo>
                    <a:pt x="596" y="220"/>
                  </a:lnTo>
                  <a:lnTo>
                    <a:pt x="607" y="235"/>
                  </a:lnTo>
                  <a:lnTo>
                    <a:pt x="625" y="260"/>
                  </a:lnTo>
                  <a:lnTo>
                    <a:pt x="641" y="283"/>
                  </a:lnTo>
                  <a:lnTo>
                    <a:pt x="704" y="305"/>
                  </a:lnTo>
                  <a:lnTo>
                    <a:pt x="707" y="377"/>
                  </a:lnTo>
                  <a:lnTo>
                    <a:pt x="479" y="439"/>
                  </a:lnTo>
                  <a:lnTo>
                    <a:pt x="475" y="400"/>
                  </a:lnTo>
                  <a:lnTo>
                    <a:pt x="470" y="363"/>
                  </a:lnTo>
                  <a:lnTo>
                    <a:pt x="459" y="316"/>
                  </a:lnTo>
                  <a:lnTo>
                    <a:pt x="452" y="293"/>
                  </a:lnTo>
                  <a:lnTo>
                    <a:pt x="443" y="270"/>
                  </a:lnTo>
                  <a:lnTo>
                    <a:pt x="434" y="248"/>
                  </a:lnTo>
                  <a:lnTo>
                    <a:pt x="423" y="227"/>
                  </a:lnTo>
                  <a:lnTo>
                    <a:pt x="409" y="208"/>
                  </a:lnTo>
                  <a:lnTo>
                    <a:pt x="393" y="193"/>
                  </a:lnTo>
                  <a:lnTo>
                    <a:pt x="384" y="187"/>
                  </a:lnTo>
                  <a:lnTo>
                    <a:pt x="376" y="182"/>
                  </a:lnTo>
                  <a:lnTo>
                    <a:pt x="366" y="176"/>
                  </a:lnTo>
                  <a:lnTo>
                    <a:pt x="357" y="173"/>
                  </a:lnTo>
                  <a:lnTo>
                    <a:pt x="337" y="171"/>
                  </a:lnTo>
                  <a:lnTo>
                    <a:pt x="317" y="169"/>
                  </a:lnTo>
                  <a:lnTo>
                    <a:pt x="278" y="177"/>
                  </a:lnTo>
                  <a:lnTo>
                    <a:pt x="260" y="186"/>
                  </a:lnTo>
                  <a:lnTo>
                    <a:pt x="252" y="191"/>
                  </a:lnTo>
                  <a:lnTo>
                    <a:pt x="242" y="197"/>
                  </a:lnTo>
                  <a:lnTo>
                    <a:pt x="235" y="201"/>
                  </a:lnTo>
                  <a:lnTo>
                    <a:pt x="227" y="206"/>
                  </a:lnTo>
                  <a:lnTo>
                    <a:pt x="212" y="220"/>
                  </a:lnTo>
                  <a:lnTo>
                    <a:pt x="184" y="248"/>
                  </a:lnTo>
                  <a:lnTo>
                    <a:pt x="172" y="263"/>
                  </a:lnTo>
                  <a:lnTo>
                    <a:pt x="162" y="277"/>
                  </a:lnTo>
                  <a:lnTo>
                    <a:pt x="146" y="304"/>
                  </a:lnTo>
                  <a:lnTo>
                    <a:pt x="136" y="327"/>
                  </a:lnTo>
                  <a:lnTo>
                    <a:pt x="129" y="370"/>
                  </a:lnTo>
                  <a:lnTo>
                    <a:pt x="128" y="418"/>
                  </a:lnTo>
                  <a:lnTo>
                    <a:pt x="128" y="472"/>
                  </a:lnTo>
                  <a:lnTo>
                    <a:pt x="0" y="464"/>
                  </a:lnTo>
                  <a:lnTo>
                    <a:pt x="30" y="424"/>
                  </a:lnTo>
                  <a:close/>
                </a:path>
              </a:pathLst>
            </a:custGeom>
            <a:solidFill>
              <a:schemeClr val="bg2"/>
            </a:solidFill>
            <a:ln w="9525">
              <a:solidFill>
                <a:schemeClr val="tx1"/>
              </a:solidFill>
              <a:round/>
              <a:headEnd/>
              <a:tailEnd/>
            </a:ln>
          </p:spPr>
          <p:txBody>
            <a:bodyPr/>
            <a:lstStyle/>
            <a:p>
              <a:endParaRPr lang="en-US"/>
            </a:p>
          </p:txBody>
        </p:sp>
        <p:sp>
          <p:nvSpPr>
            <p:cNvPr id="2103" name="Freeform 15"/>
            <p:cNvSpPr>
              <a:spLocks/>
            </p:cNvSpPr>
            <p:nvPr/>
          </p:nvSpPr>
          <p:spPr bwMode="auto">
            <a:xfrm>
              <a:off x="2194" y="2941"/>
              <a:ext cx="206" cy="160"/>
            </a:xfrm>
            <a:custGeom>
              <a:avLst/>
              <a:gdLst>
                <a:gd name="T0" fmla="*/ 0 w 617"/>
                <a:gd name="T1" fmla="*/ 0 h 480"/>
                <a:gd name="T2" fmla="*/ 0 w 617"/>
                <a:gd name="T3" fmla="*/ 0 h 480"/>
                <a:gd name="T4" fmla="*/ 0 w 617"/>
                <a:gd name="T5" fmla="*/ 0 h 480"/>
                <a:gd name="T6" fmla="*/ 0 w 617"/>
                <a:gd name="T7" fmla="*/ 0 h 480"/>
                <a:gd name="T8" fmla="*/ 0 w 617"/>
                <a:gd name="T9" fmla="*/ 0 h 480"/>
                <a:gd name="T10" fmla="*/ 0 w 617"/>
                <a:gd name="T11" fmla="*/ 0 h 480"/>
                <a:gd name="T12" fmla="*/ 0 w 617"/>
                <a:gd name="T13" fmla="*/ 0 h 480"/>
                <a:gd name="T14" fmla="*/ 0 w 617"/>
                <a:gd name="T15" fmla="*/ 0 h 480"/>
                <a:gd name="T16" fmla="*/ 0 w 617"/>
                <a:gd name="T17" fmla="*/ 0 h 480"/>
                <a:gd name="T18" fmla="*/ 0 w 617"/>
                <a:gd name="T19" fmla="*/ 0 h 480"/>
                <a:gd name="T20" fmla="*/ 0 w 617"/>
                <a:gd name="T21" fmla="*/ 0 h 480"/>
                <a:gd name="T22" fmla="*/ 0 w 617"/>
                <a:gd name="T23" fmla="*/ 0 h 480"/>
                <a:gd name="T24" fmla="*/ 0 w 617"/>
                <a:gd name="T25" fmla="*/ 0 h 480"/>
                <a:gd name="T26" fmla="*/ 0 w 617"/>
                <a:gd name="T27" fmla="*/ 0 h 480"/>
                <a:gd name="T28" fmla="*/ 0 w 617"/>
                <a:gd name="T29" fmla="*/ 0 h 480"/>
                <a:gd name="T30" fmla="*/ 0 w 617"/>
                <a:gd name="T31" fmla="*/ 0 h 480"/>
                <a:gd name="T32" fmla="*/ 0 w 617"/>
                <a:gd name="T33" fmla="*/ 0 h 480"/>
                <a:gd name="T34" fmla="*/ 0 w 617"/>
                <a:gd name="T35" fmla="*/ 0 h 480"/>
                <a:gd name="T36" fmla="*/ 0 w 617"/>
                <a:gd name="T37" fmla="*/ 0 h 480"/>
                <a:gd name="T38" fmla="*/ 0 w 617"/>
                <a:gd name="T39" fmla="*/ 0 h 480"/>
                <a:gd name="T40" fmla="*/ 0 w 617"/>
                <a:gd name="T41" fmla="*/ 0 h 480"/>
                <a:gd name="T42" fmla="*/ 0 w 617"/>
                <a:gd name="T43" fmla="*/ 0 h 480"/>
                <a:gd name="T44" fmla="*/ 0 w 617"/>
                <a:gd name="T45" fmla="*/ 0 h 480"/>
                <a:gd name="T46" fmla="*/ 0 w 617"/>
                <a:gd name="T47" fmla="*/ 0 h 480"/>
                <a:gd name="T48" fmla="*/ 0 w 617"/>
                <a:gd name="T49" fmla="*/ 0 h 480"/>
                <a:gd name="T50" fmla="*/ 0 w 617"/>
                <a:gd name="T51" fmla="*/ 0 h 480"/>
                <a:gd name="T52" fmla="*/ 0 w 617"/>
                <a:gd name="T53" fmla="*/ 0 h 480"/>
                <a:gd name="T54" fmla="*/ 0 w 617"/>
                <a:gd name="T55" fmla="*/ 0 h 480"/>
                <a:gd name="T56" fmla="*/ 0 w 617"/>
                <a:gd name="T57" fmla="*/ 0 h 480"/>
                <a:gd name="T58" fmla="*/ 0 w 617"/>
                <a:gd name="T59" fmla="*/ 0 h 480"/>
                <a:gd name="T60" fmla="*/ 0 w 617"/>
                <a:gd name="T61" fmla="*/ 0 h 480"/>
                <a:gd name="T62" fmla="*/ 0 w 617"/>
                <a:gd name="T63" fmla="*/ 0 h 480"/>
                <a:gd name="T64" fmla="*/ 0 w 617"/>
                <a:gd name="T65" fmla="*/ 0 h 480"/>
                <a:gd name="T66" fmla="*/ 0 w 617"/>
                <a:gd name="T67" fmla="*/ 0 h 480"/>
                <a:gd name="T68" fmla="*/ 0 w 617"/>
                <a:gd name="T69" fmla="*/ 0 h 480"/>
                <a:gd name="T70" fmla="*/ 0 w 617"/>
                <a:gd name="T71" fmla="*/ 0 h 480"/>
                <a:gd name="T72" fmla="*/ 0 w 617"/>
                <a:gd name="T73" fmla="*/ 0 h 480"/>
                <a:gd name="T74" fmla="*/ 0 w 617"/>
                <a:gd name="T75" fmla="*/ 0 h 480"/>
                <a:gd name="T76" fmla="*/ 0 w 617"/>
                <a:gd name="T77" fmla="*/ 0 h 480"/>
                <a:gd name="T78" fmla="*/ 0 w 617"/>
                <a:gd name="T79" fmla="*/ 0 h 480"/>
                <a:gd name="T80" fmla="*/ 0 w 617"/>
                <a:gd name="T81" fmla="*/ 0 h 480"/>
                <a:gd name="T82" fmla="*/ 0 w 617"/>
                <a:gd name="T83" fmla="*/ 0 h 480"/>
                <a:gd name="T84" fmla="*/ 0 w 617"/>
                <a:gd name="T85" fmla="*/ 0 h 480"/>
                <a:gd name="T86" fmla="*/ 0 w 617"/>
                <a:gd name="T87" fmla="*/ 0 h 480"/>
                <a:gd name="T88" fmla="*/ 0 w 617"/>
                <a:gd name="T89" fmla="*/ 0 h 480"/>
                <a:gd name="T90" fmla="*/ 0 w 617"/>
                <a:gd name="T91" fmla="*/ 0 h 480"/>
                <a:gd name="T92" fmla="*/ 0 w 617"/>
                <a:gd name="T93" fmla="*/ 0 h 480"/>
                <a:gd name="T94" fmla="*/ 0 w 617"/>
                <a:gd name="T95" fmla="*/ 0 h 4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17"/>
                <a:gd name="T145" fmla="*/ 0 h 480"/>
                <a:gd name="T146" fmla="*/ 617 w 617"/>
                <a:gd name="T147" fmla="*/ 480 h 4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17" h="480">
                  <a:moveTo>
                    <a:pt x="86" y="0"/>
                  </a:moveTo>
                  <a:lnTo>
                    <a:pt x="110" y="8"/>
                  </a:lnTo>
                  <a:lnTo>
                    <a:pt x="121" y="15"/>
                  </a:lnTo>
                  <a:lnTo>
                    <a:pt x="135" y="20"/>
                  </a:lnTo>
                  <a:lnTo>
                    <a:pt x="150" y="27"/>
                  </a:lnTo>
                  <a:lnTo>
                    <a:pt x="165" y="36"/>
                  </a:lnTo>
                  <a:lnTo>
                    <a:pt x="173" y="40"/>
                  </a:lnTo>
                  <a:lnTo>
                    <a:pt x="183" y="45"/>
                  </a:lnTo>
                  <a:lnTo>
                    <a:pt x="193" y="49"/>
                  </a:lnTo>
                  <a:lnTo>
                    <a:pt x="201" y="55"/>
                  </a:lnTo>
                  <a:lnTo>
                    <a:pt x="210" y="60"/>
                  </a:lnTo>
                  <a:lnTo>
                    <a:pt x="219" y="67"/>
                  </a:lnTo>
                  <a:lnTo>
                    <a:pt x="228" y="73"/>
                  </a:lnTo>
                  <a:lnTo>
                    <a:pt x="238" y="80"/>
                  </a:lnTo>
                  <a:lnTo>
                    <a:pt x="248" y="86"/>
                  </a:lnTo>
                  <a:lnTo>
                    <a:pt x="256" y="93"/>
                  </a:lnTo>
                  <a:lnTo>
                    <a:pt x="275" y="110"/>
                  </a:lnTo>
                  <a:lnTo>
                    <a:pt x="293" y="126"/>
                  </a:lnTo>
                  <a:lnTo>
                    <a:pt x="310" y="144"/>
                  </a:lnTo>
                  <a:lnTo>
                    <a:pt x="326" y="161"/>
                  </a:lnTo>
                  <a:lnTo>
                    <a:pt x="340" y="179"/>
                  </a:lnTo>
                  <a:lnTo>
                    <a:pt x="354" y="194"/>
                  </a:lnTo>
                  <a:lnTo>
                    <a:pt x="368" y="209"/>
                  </a:lnTo>
                  <a:lnTo>
                    <a:pt x="377" y="223"/>
                  </a:lnTo>
                  <a:lnTo>
                    <a:pt x="388" y="235"/>
                  </a:lnTo>
                  <a:lnTo>
                    <a:pt x="405" y="257"/>
                  </a:lnTo>
                  <a:lnTo>
                    <a:pt x="417" y="275"/>
                  </a:lnTo>
                  <a:lnTo>
                    <a:pt x="425" y="286"/>
                  </a:lnTo>
                  <a:lnTo>
                    <a:pt x="432" y="297"/>
                  </a:lnTo>
                  <a:lnTo>
                    <a:pt x="450" y="293"/>
                  </a:lnTo>
                  <a:lnTo>
                    <a:pt x="496" y="290"/>
                  </a:lnTo>
                  <a:lnTo>
                    <a:pt x="547" y="301"/>
                  </a:lnTo>
                  <a:lnTo>
                    <a:pt x="591" y="336"/>
                  </a:lnTo>
                  <a:lnTo>
                    <a:pt x="605" y="359"/>
                  </a:lnTo>
                  <a:lnTo>
                    <a:pt x="613" y="380"/>
                  </a:lnTo>
                  <a:lnTo>
                    <a:pt x="617" y="417"/>
                  </a:lnTo>
                  <a:lnTo>
                    <a:pt x="614" y="432"/>
                  </a:lnTo>
                  <a:lnTo>
                    <a:pt x="607" y="444"/>
                  </a:lnTo>
                  <a:lnTo>
                    <a:pt x="596" y="455"/>
                  </a:lnTo>
                  <a:lnTo>
                    <a:pt x="591" y="459"/>
                  </a:lnTo>
                  <a:lnTo>
                    <a:pt x="583" y="463"/>
                  </a:lnTo>
                  <a:lnTo>
                    <a:pt x="565" y="468"/>
                  </a:lnTo>
                  <a:lnTo>
                    <a:pt x="545" y="473"/>
                  </a:lnTo>
                  <a:lnTo>
                    <a:pt x="505" y="477"/>
                  </a:lnTo>
                  <a:lnTo>
                    <a:pt x="461" y="480"/>
                  </a:lnTo>
                  <a:lnTo>
                    <a:pt x="461" y="455"/>
                  </a:lnTo>
                  <a:lnTo>
                    <a:pt x="475" y="458"/>
                  </a:lnTo>
                  <a:lnTo>
                    <a:pt x="507" y="461"/>
                  </a:lnTo>
                  <a:lnTo>
                    <a:pt x="541" y="457"/>
                  </a:lnTo>
                  <a:lnTo>
                    <a:pt x="563" y="435"/>
                  </a:lnTo>
                  <a:lnTo>
                    <a:pt x="565" y="403"/>
                  </a:lnTo>
                  <a:lnTo>
                    <a:pt x="561" y="386"/>
                  </a:lnTo>
                  <a:lnTo>
                    <a:pt x="551" y="371"/>
                  </a:lnTo>
                  <a:lnTo>
                    <a:pt x="541" y="359"/>
                  </a:lnTo>
                  <a:lnTo>
                    <a:pt x="534" y="352"/>
                  </a:lnTo>
                  <a:lnTo>
                    <a:pt x="527" y="349"/>
                  </a:lnTo>
                  <a:lnTo>
                    <a:pt x="511" y="344"/>
                  </a:lnTo>
                  <a:lnTo>
                    <a:pt x="494" y="344"/>
                  </a:lnTo>
                  <a:lnTo>
                    <a:pt x="463" y="353"/>
                  </a:lnTo>
                  <a:lnTo>
                    <a:pt x="449" y="362"/>
                  </a:lnTo>
                  <a:lnTo>
                    <a:pt x="435" y="370"/>
                  </a:lnTo>
                  <a:lnTo>
                    <a:pt x="413" y="389"/>
                  </a:lnTo>
                  <a:lnTo>
                    <a:pt x="410" y="378"/>
                  </a:lnTo>
                  <a:lnTo>
                    <a:pt x="399" y="345"/>
                  </a:lnTo>
                  <a:lnTo>
                    <a:pt x="390" y="323"/>
                  </a:lnTo>
                  <a:lnTo>
                    <a:pt x="384" y="311"/>
                  </a:lnTo>
                  <a:lnTo>
                    <a:pt x="376" y="297"/>
                  </a:lnTo>
                  <a:lnTo>
                    <a:pt x="368" y="283"/>
                  </a:lnTo>
                  <a:lnTo>
                    <a:pt x="359" y="268"/>
                  </a:lnTo>
                  <a:lnTo>
                    <a:pt x="348" y="252"/>
                  </a:lnTo>
                  <a:lnTo>
                    <a:pt x="337" y="236"/>
                  </a:lnTo>
                  <a:lnTo>
                    <a:pt x="325" y="221"/>
                  </a:lnTo>
                  <a:lnTo>
                    <a:pt x="312" y="206"/>
                  </a:lnTo>
                  <a:lnTo>
                    <a:pt x="300" y="191"/>
                  </a:lnTo>
                  <a:lnTo>
                    <a:pt x="289" y="176"/>
                  </a:lnTo>
                  <a:lnTo>
                    <a:pt x="277" y="162"/>
                  </a:lnTo>
                  <a:lnTo>
                    <a:pt x="266" y="148"/>
                  </a:lnTo>
                  <a:lnTo>
                    <a:pt x="242" y="125"/>
                  </a:lnTo>
                  <a:lnTo>
                    <a:pt x="220" y="103"/>
                  </a:lnTo>
                  <a:lnTo>
                    <a:pt x="198" y="85"/>
                  </a:lnTo>
                  <a:lnTo>
                    <a:pt x="187" y="77"/>
                  </a:lnTo>
                  <a:lnTo>
                    <a:pt x="176" y="70"/>
                  </a:lnTo>
                  <a:lnTo>
                    <a:pt x="165" y="63"/>
                  </a:lnTo>
                  <a:lnTo>
                    <a:pt x="154" y="59"/>
                  </a:lnTo>
                  <a:lnTo>
                    <a:pt x="143" y="53"/>
                  </a:lnTo>
                  <a:lnTo>
                    <a:pt x="132" y="49"/>
                  </a:lnTo>
                  <a:lnTo>
                    <a:pt x="118" y="45"/>
                  </a:lnTo>
                  <a:lnTo>
                    <a:pt x="106" y="40"/>
                  </a:lnTo>
                  <a:lnTo>
                    <a:pt x="92" y="36"/>
                  </a:lnTo>
                  <a:lnTo>
                    <a:pt x="80" y="31"/>
                  </a:lnTo>
                  <a:lnTo>
                    <a:pt x="55" y="23"/>
                  </a:lnTo>
                  <a:lnTo>
                    <a:pt x="33" y="18"/>
                  </a:lnTo>
                  <a:lnTo>
                    <a:pt x="16" y="14"/>
                  </a:lnTo>
                  <a:lnTo>
                    <a:pt x="0" y="9"/>
                  </a:lnTo>
                  <a:lnTo>
                    <a:pt x="86" y="0"/>
                  </a:lnTo>
                  <a:close/>
                </a:path>
              </a:pathLst>
            </a:custGeom>
            <a:solidFill>
              <a:schemeClr val="bg2"/>
            </a:solidFill>
            <a:ln w="9525">
              <a:solidFill>
                <a:schemeClr val="tx1"/>
              </a:solidFill>
              <a:round/>
              <a:headEnd/>
              <a:tailEnd/>
            </a:ln>
          </p:spPr>
          <p:txBody>
            <a:bodyPr/>
            <a:lstStyle/>
            <a:p>
              <a:endParaRPr lang="en-US"/>
            </a:p>
          </p:txBody>
        </p:sp>
        <p:sp>
          <p:nvSpPr>
            <p:cNvPr id="2104" name="Freeform 16"/>
            <p:cNvSpPr>
              <a:spLocks/>
            </p:cNvSpPr>
            <p:nvPr/>
          </p:nvSpPr>
          <p:spPr bwMode="auto">
            <a:xfrm>
              <a:off x="2130" y="3075"/>
              <a:ext cx="232" cy="132"/>
            </a:xfrm>
            <a:custGeom>
              <a:avLst/>
              <a:gdLst>
                <a:gd name="T0" fmla="*/ 0 w 696"/>
                <a:gd name="T1" fmla="*/ 0 h 395"/>
                <a:gd name="T2" fmla="*/ 0 w 696"/>
                <a:gd name="T3" fmla="*/ 0 h 395"/>
                <a:gd name="T4" fmla="*/ 0 w 696"/>
                <a:gd name="T5" fmla="*/ 0 h 395"/>
                <a:gd name="T6" fmla="*/ 0 w 696"/>
                <a:gd name="T7" fmla="*/ 0 h 395"/>
                <a:gd name="T8" fmla="*/ 0 w 696"/>
                <a:gd name="T9" fmla="*/ 0 h 395"/>
                <a:gd name="T10" fmla="*/ 0 w 696"/>
                <a:gd name="T11" fmla="*/ 0 h 395"/>
                <a:gd name="T12" fmla="*/ 0 w 696"/>
                <a:gd name="T13" fmla="*/ 0 h 395"/>
                <a:gd name="T14" fmla="*/ 0 w 696"/>
                <a:gd name="T15" fmla="*/ 0 h 395"/>
                <a:gd name="T16" fmla="*/ 0 w 696"/>
                <a:gd name="T17" fmla="*/ 0 h 395"/>
                <a:gd name="T18" fmla="*/ 0 w 696"/>
                <a:gd name="T19" fmla="*/ 0 h 395"/>
                <a:gd name="T20" fmla="*/ 0 w 696"/>
                <a:gd name="T21" fmla="*/ 0 h 395"/>
                <a:gd name="T22" fmla="*/ 0 w 696"/>
                <a:gd name="T23" fmla="*/ 0 h 395"/>
                <a:gd name="T24" fmla="*/ 0 w 696"/>
                <a:gd name="T25" fmla="*/ 0 h 395"/>
                <a:gd name="T26" fmla="*/ 0 w 696"/>
                <a:gd name="T27" fmla="*/ 0 h 395"/>
                <a:gd name="T28" fmla="*/ 0 w 696"/>
                <a:gd name="T29" fmla="*/ 0 h 395"/>
                <a:gd name="T30" fmla="*/ 0 w 696"/>
                <a:gd name="T31" fmla="*/ 0 h 395"/>
                <a:gd name="T32" fmla="*/ 0 w 696"/>
                <a:gd name="T33" fmla="*/ 0 h 395"/>
                <a:gd name="T34" fmla="*/ 0 w 696"/>
                <a:gd name="T35" fmla="*/ 0 h 395"/>
                <a:gd name="T36" fmla="*/ 0 w 696"/>
                <a:gd name="T37" fmla="*/ 0 h 395"/>
                <a:gd name="T38" fmla="*/ 0 w 696"/>
                <a:gd name="T39" fmla="*/ 0 h 395"/>
                <a:gd name="T40" fmla="*/ 0 w 696"/>
                <a:gd name="T41" fmla="*/ 0 h 395"/>
                <a:gd name="T42" fmla="*/ 0 w 696"/>
                <a:gd name="T43" fmla="*/ 0 h 395"/>
                <a:gd name="T44" fmla="*/ 0 w 696"/>
                <a:gd name="T45" fmla="*/ 0 h 395"/>
                <a:gd name="T46" fmla="*/ 0 w 696"/>
                <a:gd name="T47" fmla="*/ 0 h 395"/>
                <a:gd name="T48" fmla="*/ 0 w 696"/>
                <a:gd name="T49" fmla="*/ 0 h 395"/>
                <a:gd name="T50" fmla="*/ 0 w 696"/>
                <a:gd name="T51" fmla="*/ 0 h 395"/>
                <a:gd name="T52" fmla="*/ 0 w 696"/>
                <a:gd name="T53" fmla="*/ 0 h 395"/>
                <a:gd name="T54" fmla="*/ 0 w 696"/>
                <a:gd name="T55" fmla="*/ 0 h 395"/>
                <a:gd name="T56" fmla="*/ 0 w 696"/>
                <a:gd name="T57" fmla="*/ 0 h 395"/>
                <a:gd name="T58" fmla="*/ 0 w 696"/>
                <a:gd name="T59" fmla="*/ 0 h 395"/>
                <a:gd name="T60" fmla="*/ 0 w 696"/>
                <a:gd name="T61" fmla="*/ 0 h 395"/>
                <a:gd name="T62" fmla="*/ 0 w 696"/>
                <a:gd name="T63" fmla="*/ 0 h 395"/>
                <a:gd name="T64" fmla="*/ 0 w 696"/>
                <a:gd name="T65" fmla="*/ 0 h 395"/>
                <a:gd name="T66" fmla="*/ 0 w 696"/>
                <a:gd name="T67" fmla="*/ 0 h 395"/>
                <a:gd name="T68" fmla="*/ 0 w 696"/>
                <a:gd name="T69" fmla="*/ 0 h 395"/>
                <a:gd name="T70" fmla="*/ 0 w 696"/>
                <a:gd name="T71" fmla="*/ 0 h 395"/>
                <a:gd name="T72" fmla="*/ 0 w 696"/>
                <a:gd name="T73" fmla="*/ 0 h 395"/>
                <a:gd name="T74" fmla="*/ 0 w 696"/>
                <a:gd name="T75" fmla="*/ 0 h 395"/>
                <a:gd name="T76" fmla="*/ 0 w 696"/>
                <a:gd name="T77" fmla="*/ 0 h 395"/>
                <a:gd name="T78" fmla="*/ 0 w 696"/>
                <a:gd name="T79" fmla="*/ 0 h 39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96"/>
                <a:gd name="T121" fmla="*/ 0 h 395"/>
                <a:gd name="T122" fmla="*/ 696 w 696"/>
                <a:gd name="T123" fmla="*/ 395 h 39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96" h="395">
                  <a:moveTo>
                    <a:pt x="1" y="124"/>
                  </a:moveTo>
                  <a:lnTo>
                    <a:pt x="0" y="204"/>
                  </a:lnTo>
                  <a:lnTo>
                    <a:pt x="7" y="240"/>
                  </a:lnTo>
                  <a:lnTo>
                    <a:pt x="14" y="258"/>
                  </a:lnTo>
                  <a:lnTo>
                    <a:pt x="22" y="277"/>
                  </a:lnTo>
                  <a:lnTo>
                    <a:pt x="33" y="293"/>
                  </a:lnTo>
                  <a:lnTo>
                    <a:pt x="44" y="313"/>
                  </a:lnTo>
                  <a:lnTo>
                    <a:pt x="59" y="329"/>
                  </a:lnTo>
                  <a:lnTo>
                    <a:pt x="79" y="346"/>
                  </a:lnTo>
                  <a:lnTo>
                    <a:pt x="87" y="353"/>
                  </a:lnTo>
                  <a:lnTo>
                    <a:pt x="98" y="359"/>
                  </a:lnTo>
                  <a:lnTo>
                    <a:pt x="108" y="365"/>
                  </a:lnTo>
                  <a:lnTo>
                    <a:pt x="119" y="370"/>
                  </a:lnTo>
                  <a:lnTo>
                    <a:pt x="128" y="375"/>
                  </a:lnTo>
                  <a:lnTo>
                    <a:pt x="139" y="379"/>
                  </a:lnTo>
                  <a:lnTo>
                    <a:pt x="160" y="386"/>
                  </a:lnTo>
                  <a:lnTo>
                    <a:pt x="182" y="391"/>
                  </a:lnTo>
                  <a:lnTo>
                    <a:pt x="201" y="394"/>
                  </a:lnTo>
                  <a:lnTo>
                    <a:pt x="243" y="395"/>
                  </a:lnTo>
                  <a:lnTo>
                    <a:pt x="281" y="393"/>
                  </a:lnTo>
                  <a:lnTo>
                    <a:pt x="316" y="384"/>
                  </a:lnTo>
                  <a:lnTo>
                    <a:pt x="329" y="379"/>
                  </a:lnTo>
                  <a:lnTo>
                    <a:pt x="343" y="373"/>
                  </a:lnTo>
                  <a:lnTo>
                    <a:pt x="356" y="366"/>
                  </a:lnTo>
                  <a:lnTo>
                    <a:pt x="365" y="361"/>
                  </a:lnTo>
                  <a:lnTo>
                    <a:pt x="375" y="354"/>
                  </a:lnTo>
                  <a:lnTo>
                    <a:pt x="383" y="347"/>
                  </a:lnTo>
                  <a:lnTo>
                    <a:pt x="400" y="333"/>
                  </a:lnTo>
                  <a:lnTo>
                    <a:pt x="416" y="320"/>
                  </a:lnTo>
                  <a:lnTo>
                    <a:pt x="431" y="307"/>
                  </a:lnTo>
                  <a:lnTo>
                    <a:pt x="452" y="288"/>
                  </a:lnTo>
                  <a:lnTo>
                    <a:pt x="462" y="280"/>
                  </a:lnTo>
                  <a:lnTo>
                    <a:pt x="477" y="285"/>
                  </a:lnTo>
                  <a:lnTo>
                    <a:pt x="493" y="288"/>
                  </a:lnTo>
                  <a:lnTo>
                    <a:pt x="515" y="292"/>
                  </a:lnTo>
                  <a:lnTo>
                    <a:pt x="565" y="295"/>
                  </a:lnTo>
                  <a:lnTo>
                    <a:pt x="613" y="287"/>
                  </a:lnTo>
                  <a:lnTo>
                    <a:pt x="633" y="278"/>
                  </a:lnTo>
                  <a:lnTo>
                    <a:pt x="641" y="270"/>
                  </a:lnTo>
                  <a:lnTo>
                    <a:pt x="651" y="263"/>
                  </a:lnTo>
                  <a:lnTo>
                    <a:pt x="675" y="233"/>
                  </a:lnTo>
                  <a:lnTo>
                    <a:pt x="692" y="208"/>
                  </a:lnTo>
                  <a:lnTo>
                    <a:pt x="696" y="196"/>
                  </a:lnTo>
                  <a:lnTo>
                    <a:pt x="470" y="189"/>
                  </a:lnTo>
                  <a:lnTo>
                    <a:pt x="487" y="93"/>
                  </a:lnTo>
                  <a:lnTo>
                    <a:pt x="419" y="0"/>
                  </a:lnTo>
                  <a:lnTo>
                    <a:pt x="416" y="113"/>
                  </a:lnTo>
                  <a:lnTo>
                    <a:pt x="411" y="160"/>
                  </a:lnTo>
                  <a:lnTo>
                    <a:pt x="401" y="204"/>
                  </a:lnTo>
                  <a:lnTo>
                    <a:pt x="394" y="225"/>
                  </a:lnTo>
                  <a:lnTo>
                    <a:pt x="386" y="244"/>
                  </a:lnTo>
                  <a:lnTo>
                    <a:pt x="378" y="260"/>
                  </a:lnTo>
                  <a:lnTo>
                    <a:pt x="367" y="273"/>
                  </a:lnTo>
                  <a:lnTo>
                    <a:pt x="354" y="285"/>
                  </a:lnTo>
                  <a:lnTo>
                    <a:pt x="340" y="296"/>
                  </a:lnTo>
                  <a:lnTo>
                    <a:pt x="334" y="302"/>
                  </a:lnTo>
                  <a:lnTo>
                    <a:pt x="327" y="306"/>
                  </a:lnTo>
                  <a:lnTo>
                    <a:pt x="318" y="311"/>
                  </a:lnTo>
                  <a:lnTo>
                    <a:pt x="312" y="315"/>
                  </a:lnTo>
                  <a:lnTo>
                    <a:pt x="303" y="320"/>
                  </a:lnTo>
                  <a:lnTo>
                    <a:pt x="296" y="324"/>
                  </a:lnTo>
                  <a:lnTo>
                    <a:pt x="280" y="331"/>
                  </a:lnTo>
                  <a:lnTo>
                    <a:pt x="263" y="335"/>
                  </a:lnTo>
                  <a:lnTo>
                    <a:pt x="248" y="339"/>
                  </a:lnTo>
                  <a:lnTo>
                    <a:pt x="216" y="342"/>
                  </a:lnTo>
                  <a:lnTo>
                    <a:pt x="188" y="336"/>
                  </a:lnTo>
                  <a:lnTo>
                    <a:pt x="175" y="329"/>
                  </a:lnTo>
                  <a:lnTo>
                    <a:pt x="161" y="321"/>
                  </a:lnTo>
                  <a:lnTo>
                    <a:pt x="141" y="295"/>
                  </a:lnTo>
                  <a:lnTo>
                    <a:pt x="134" y="280"/>
                  </a:lnTo>
                  <a:lnTo>
                    <a:pt x="126" y="265"/>
                  </a:lnTo>
                  <a:lnTo>
                    <a:pt x="119" y="249"/>
                  </a:lnTo>
                  <a:lnTo>
                    <a:pt x="112" y="236"/>
                  </a:lnTo>
                  <a:lnTo>
                    <a:pt x="105" y="222"/>
                  </a:lnTo>
                  <a:lnTo>
                    <a:pt x="99" y="209"/>
                  </a:lnTo>
                  <a:lnTo>
                    <a:pt x="90" y="186"/>
                  </a:lnTo>
                  <a:lnTo>
                    <a:pt x="76" y="153"/>
                  </a:lnTo>
                  <a:lnTo>
                    <a:pt x="70" y="141"/>
                  </a:lnTo>
                  <a:lnTo>
                    <a:pt x="1" y="124"/>
                  </a:lnTo>
                  <a:close/>
                </a:path>
              </a:pathLst>
            </a:custGeom>
            <a:solidFill>
              <a:schemeClr val="bg2"/>
            </a:solidFill>
            <a:ln w="9525">
              <a:solidFill>
                <a:schemeClr val="tx1"/>
              </a:solidFill>
              <a:round/>
              <a:headEnd/>
              <a:tailEnd/>
            </a:ln>
          </p:spPr>
          <p:txBody>
            <a:bodyPr/>
            <a:lstStyle/>
            <a:p>
              <a:endParaRPr lang="en-US"/>
            </a:p>
          </p:txBody>
        </p:sp>
        <p:sp>
          <p:nvSpPr>
            <p:cNvPr id="2105" name="Freeform 17"/>
            <p:cNvSpPr>
              <a:spLocks/>
            </p:cNvSpPr>
            <p:nvPr/>
          </p:nvSpPr>
          <p:spPr bwMode="auto">
            <a:xfrm>
              <a:off x="2197" y="3078"/>
              <a:ext cx="48" cy="72"/>
            </a:xfrm>
            <a:custGeom>
              <a:avLst/>
              <a:gdLst>
                <a:gd name="T0" fmla="*/ 0 w 145"/>
                <a:gd name="T1" fmla="*/ 0 h 218"/>
                <a:gd name="T2" fmla="*/ 0 w 145"/>
                <a:gd name="T3" fmla="*/ 0 h 218"/>
                <a:gd name="T4" fmla="*/ 0 w 145"/>
                <a:gd name="T5" fmla="*/ 0 h 218"/>
                <a:gd name="T6" fmla="*/ 0 w 145"/>
                <a:gd name="T7" fmla="*/ 0 h 218"/>
                <a:gd name="T8" fmla="*/ 0 w 145"/>
                <a:gd name="T9" fmla="*/ 0 h 218"/>
                <a:gd name="T10" fmla="*/ 0 w 145"/>
                <a:gd name="T11" fmla="*/ 0 h 218"/>
                <a:gd name="T12" fmla="*/ 0 w 145"/>
                <a:gd name="T13" fmla="*/ 0 h 218"/>
                <a:gd name="T14" fmla="*/ 0 w 145"/>
                <a:gd name="T15" fmla="*/ 0 h 218"/>
                <a:gd name="T16" fmla="*/ 0 w 145"/>
                <a:gd name="T17" fmla="*/ 0 h 218"/>
                <a:gd name="T18" fmla="*/ 0 w 145"/>
                <a:gd name="T19" fmla="*/ 0 h 218"/>
                <a:gd name="T20" fmla="*/ 0 w 145"/>
                <a:gd name="T21" fmla="*/ 0 h 2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5"/>
                <a:gd name="T34" fmla="*/ 0 h 218"/>
                <a:gd name="T35" fmla="*/ 145 w 145"/>
                <a:gd name="T36" fmla="*/ 218 h 2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 h="218">
                  <a:moveTo>
                    <a:pt x="41" y="8"/>
                  </a:moveTo>
                  <a:lnTo>
                    <a:pt x="0" y="61"/>
                  </a:lnTo>
                  <a:lnTo>
                    <a:pt x="1" y="147"/>
                  </a:lnTo>
                  <a:lnTo>
                    <a:pt x="40" y="218"/>
                  </a:lnTo>
                  <a:lnTo>
                    <a:pt x="96" y="211"/>
                  </a:lnTo>
                  <a:lnTo>
                    <a:pt x="131" y="164"/>
                  </a:lnTo>
                  <a:lnTo>
                    <a:pt x="145" y="92"/>
                  </a:lnTo>
                  <a:lnTo>
                    <a:pt x="123" y="35"/>
                  </a:lnTo>
                  <a:lnTo>
                    <a:pt x="88" y="0"/>
                  </a:lnTo>
                  <a:lnTo>
                    <a:pt x="41" y="8"/>
                  </a:lnTo>
                  <a:close/>
                </a:path>
              </a:pathLst>
            </a:custGeom>
            <a:solidFill>
              <a:schemeClr val="bg2"/>
            </a:solidFill>
            <a:ln w="9525">
              <a:solidFill>
                <a:schemeClr val="tx1"/>
              </a:solidFill>
              <a:round/>
              <a:headEnd/>
              <a:tailEnd/>
            </a:ln>
          </p:spPr>
          <p:txBody>
            <a:bodyPr/>
            <a:lstStyle/>
            <a:p>
              <a:endParaRPr lang="en-US"/>
            </a:p>
          </p:txBody>
        </p:sp>
        <p:sp>
          <p:nvSpPr>
            <p:cNvPr id="2106" name="Freeform 18"/>
            <p:cNvSpPr>
              <a:spLocks/>
            </p:cNvSpPr>
            <p:nvPr/>
          </p:nvSpPr>
          <p:spPr bwMode="auto">
            <a:xfrm>
              <a:off x="1615" y="3081"/>
              <a:ext cx="534" cy="194"/>
            </a:xfrm>
            <a:custGeom>
              <a:avLst/>
              <a:gdLst>
                <a:gd name="T0" fmla="*/ 0 w 1602"/>
                <a:gd name="T1" fmla="*/ 0 h 581"/>
                <a:gd name="T2" fmla="*/ 0 w 1602"/>
                <a:gd name="T3" fmla="*/ 0 h 581"/>
                <a:gd name="T4" fmla="*/ 0 w 1602"/>
                <a:gd name="T5" fmla="*/ 0 h 581"/>
                <a:gd name="T6" fmla="*/ 0 w 1602"/>
                <a:gd name="T7" fmla="*/ 0 h 581"/>
                <a:gd name="T8" fmla="*/ 0 w 1602"/>
                <a:gd name="T9" fmla="*/ 0 h 581"/>
                <a:gd name="T10" fmla="*/ 0 w 1602"/>
                <a:gd name="T11" fmla="*/ 0 h 581"/>
                <a:gd name="T12" fmla="*/ 0 w 1602"/>
                <a:gd name="T13" fmla="*/ 0 h 581"/>
                <a:gd name="T14" fmla="*/ 0 w 1602"/>
                <a:gd name="T15" fmla="*/ 0 h 581"/>
                <a:gd name="T16" fmla="*/ 0 w 1602"/>
                <a:gd name="T17" fmla="*/ 0 h 581"/>
                <a:gd name="T18" fmla="*/ 0 w 1602"/>
                <a:gd name="T19" fmla="*/ 0 h 581"/>
                <a:gd name="T20" fmla="*/ 0 w 1602"/>
                <a:gd name="T21" fmla="*/ 0 h 581"/>
                <a:gd name="T22" fmla="*/ 0 w 1602"/>
                <a:gd name="T23" fmla="*/ 0 h 581"/>
                <a:gd name="T24" fmla="*/ 0 w 1602"/>
                <a:gd name="T25" fmla="*/ 0 h 581"/>
                <a:gd name="T26" fmla="*/ 0 w 1602"/>
                <a:gd name="T27" fmla="*/ 0 h 581"/>
                <a:gd name="T28" fmla="*/ 0 w 1602"/>
                <a:gd name="T29" fmla="*/ 0 h 581"/>
                <a:gd name="T30" fmla="*/ 0 w 1602"/>
                <a:gd name="T31" fmla="*/ 0 h 581"/>
                <a:gd name="T32" fmla="*/ 0 w 1602"/>
                <a:gd name="T33" fmla="*/ 0 h 581"/>
                <a:gd name="T34" fmla="*/ 0 w 1602"/>
                <a:gd name="T35" fmla="*/ 0 h 581"/>
                <a:gd name="T36" fmla="*/ 0 w 1602"/>
                <a:gd name="T37" fmla="*/ 0 h 581"/>
                <a:gd name="T38" fmla="*/ 0 w 1602"/>
                <a:gd name="T39" fmla="*/ 0 h 581"/>
                <a:gd name="T40" fmla="*/ 0 w 1602"/>
                <a:gd name="T41" fmla="*/ 0 h 581"/>
                <a:gd name="T42" fmla="*/ 0 w 1602"/>
                <a:gd name="T43" fmla="*/ 0 h 581"/>
                <a:gd name="T44" fmla="*/ 0 w 1602"/>
                <a:gd name="T45" fmla="*/ 0 h 581"/>
                <a:gd name="T46" fmla="*/ 0 w 1602"/>
                <a:gd name="T47" fmla="*/ 0 h 581"/>
                <a:gd name="T48" fmla="*/ 0 w 1602"/>
                <a:gd name="T49" fmla="*/ 0 h 581"/>
                <a:gd name="T50" fmla="*/ 0 w 1602"/>
                <a:gd name="T51" fmla="*/ 0 h 581"/>
                <a:gd name="T52" fmla="*/ 0 w 1602"/>
                <a:gd name="T53" fmla="*/ 0 h 581"/>
                <a:gd name="T54" fmla="*/ 0 w 1602"/>
                <a:gd name="T55" fmla="*/ 0 h 581"/>
                <a:gd name="T56" fmla="*/ 0 w 1602"/>
                <a:gd name="T57" fmla="*/ 0 h 581"/>
                <a:gd name="T58" fmla="*/ 0 w 1602"/>
                <a:gd name="T59" fmla="*/ 0 h 581"/>
                <a:gd name="T60" fmla="*/ 0 w 1602"/>
                <a:gd name="T61" fmla="*/ 0 h 581"/>
                <a:gd name="T62" fmla="*/ 0 w 1602"/>
                <a:gd name="T63" fmla="*/ 0 h 581"/>
                <a:gd name="T64" fmla="*/ 0 w 1602"/>
                <a:gd name="T65" fmla="*/ 0 h 581"/>
                <a:gd name="T66" fmla="*/ 0 w 1602"/>
                <a:gd name="T67" fmla="*/ 0 h 581"/>
                <a:gd name="T68" fmla="*/ 0 w 1602"/>
                <a:gd name="T69" fmla="*/ 0 h 581"/>
                <a:gd name="T70" fmla="*/ 0 w 1602"/>
                <a:gd name="T71" fmla="*/ 0 h 581"/>
                <a:gd name="T72" fmla="*/ 0 w 1602"/>
                <a:gd name="T73" fmla="*/ 0 h 581"/>
                <a:gd name="T74" fmla="*/ 0 w 1602"/>
                <a:gd name="T75" fmla="*/ 0 h 581"/>
                <a:gd name="T76" fmla="*/ 0 w 1602"/>
                <a:gd name="T77" fmla="*/ 0 h 581"/>
                <a:gd name="T78" fmla="*/ 0 w 1602"/>
                <a:gd name="T79" fmla="*/ 0 h 581"/>
                <a:gd name="T80" fmla="*/ 0 w 1602"/>
                <a:gd name="T81" fmla="*/ 0 h 581"/>
                <a:gd name="T82" fmla="*/ 0 w 1602"/>
                <a:gd name="T83" fmla="*/ 0 h 581"/>
                <a:gd name="T84" fmla="*/ 0 w 1602"/>
                <a:gd name="T85" fmla="*/ 0 h 5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02"/>
                <a:gd name="T130" fmla="*/ 0 h 581"/>
                <a:gd name="T131" fmla="*/ 1602 w 1602"/>
                <a:gd name="T132" fmla="*/ 581 h 5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02" h="581">
                  <a:moveTo>
                    <a:pt x="0" y="275"/>
                  </a:moveTo>
                  <a:lnTo>
                    <a:pt x="2" y="303"/>
                  </a:lnTo>
                  <a:lnTo>
                    <a:pt x="5" y="333"/>
                  </a:lnTo>
                  <a:lnTo>
                    <a:pt x="13" y="369"/>
                  </a:lnTo>
                  <a:lnTo>
                    <a:pt x="20" y="389"/>
                  </a:lnTo>
                  <a:lnTo>
                    <a:pt x="28" y="410"/>
                  </a:lnTo>
                  <a:lnTo>
                    <a:pt x="38" y="431"/>
                  </a:lnTo>
                  <a:lnTo>
                    <a:pt x="51" y="451"/>
                  </a:lnTo>
                  <a:lnTo>
                    <a:pt x="67" y="470"/>
                  </a:lnTo>
                  <a:lnTo>
                    <a:pt x="84" y="490"/>
                  </a:lnTo>
                  <a:lnTo>
                    <a:pt x="106" y="506"/>
                  </a:lnTo>
                  <a:lnTo>
                    <a:pt x="112" y="510"/>
                  </a:lnTo>
                  <a:lnTo>
                    <a:pt x="118" y="514"/>
                  </a:lnTo>
                  <a:lnTo>
                    <a:pt x="130" y="521"/>
                  </a:lnTo>
                  <a:lnTo>
                    <a:pt x="144" y="528"/>
                  </a:lnTo>
                  <a:lnTo>
                    <a:pt x="157" y="537"/>
                  </a:lnTo>
                  <a:lnTo>
                    <a:pt x="170" y="542"/>
                  </a:lnTo>
                  <a:lnTo>
                    <a:pt x="182" y="546"/>
                  </a:lnTo>
                  <a:lnTo>
                    <a:pt x="195" y="552"/>
                  </a:lnTo>
                  <a:lnTo>
                    <a:pt x="206" y="557"/>
                  </a:lnTo>
                  <a:lnTo>
                    <a:pt x="218" y="560"/>
                  </a:lnTo>
                  <a:lnTo>
                    <a:pt x="231" y="565"/>
                  </a:lnTo>
                  <a:lnTo>
                    <a:pt x="253" y="571"/>
                  </a:lnTo>
                  <a:lnTo>
                    <a:pt x="275" y="575"/>
                  </a:lnTo>
                  <a:lnTo>
                    <a:pt x="317" y="581"/>
                  </a:lnTo>
                  <a:lnTo>
                    <a:pt x="355" y="581"/>
                  </a:lnTo>
                  <a:lnTo>
                    <a:pt x="392" y="575"/>
                  </a:lnTo>
                  <a:lnTo>
                    <a:pt x="423" y="567"/>
                  </a:lnTo>
                  <a:lnTo>
                    <a:pt x="440" y="561"/>
                  </a:lnTo>
                  <a:lnTo>
                    <a:pt x="454" y="554"/>
                  </a:lnTo>
                  <a:lnTo>
                    <a:pt x="468" y="548"/>
                  </a:lnTo>
                  <a:lnTo>
                    <a:pt x="481" y="539"/>
                  </a:lnTo>
                  <a:lnTo>
                    <a:pt x="495" y="530"/>
                  </a:lnTo>
                  <a:lnTo>
                    <a:pt x="502" y="526"/>
                  </a:lnTo>
                  <a:lnTo>
                    <a:pt x="507" y="521"/>
                  </a:lnTo>
                  <a:lnTo>
                    <a:pt x="531" y="502"/>
                  </a:lnTo>
                  <a:lnTo>
                    <a:pt x="552" y="483"/>
                  </a:lnTo>
                  <a:lnTo>
                    <a:pt x="568" y="465"/>
                  </a:lnTo>
                  <a:lnTo>
                    <a:pt x="581" y="451"/>
                  </a:lnTo>
                  <a:lnTo>
                    <a:pt x="592" y="437"/>
                  </a:lnTo>
                  <a:lnTo>
                    <a:pt x="1180" y="307"/>
                  </a:lnTo>
                  <a:lnTo>
                    <a:pt x="1602" y="279"/>
                  </a:lnTo>
                  <a:lnTo>
                    <a:pt x="1595" y="192"/>
                  </a:lnTo>
                  <a:lnTo>
                    <a:pt x="612" y="294"/>
                  </a:lnTo>
                  <a:lnTo>
                    <a:pt x="619" y="165"/>
                  </a:lnTo>
                  <a:lnTo>
                    <a:pt x="579" y="91"/>
                  </a:lnTo>
                  <a:lnTo>
                    <a:pt x="579" y="224"/>
                  </a:lnTo>
                  <a:lnTo>
                    <a:pt x="575" y="281"/>
                  </a:lnTo>
                  <a:lnTo>
                    <a:pt x="567" y="336"/>
                  </a:lnTo>
                  <a:lnTo>
                    <a:pt x="561" y="360"/>
                  </a:lnTo>
                  <a:lnTo>
                    <a:pt x="554" y="385"/>
                  </a:lnTo>
                  <a:lnTo>
                    <a:pt x="545" y="406"/>
                  </a:lnTo>
                  <a:lnTo>
                    <a:pt x="534" y="424"/>
                  </a:lnTo>
                  <a:lnTo>
                    <a:pt x="521" y="440"/>
                  </a:lnTo>
                  <a:lnTo>
                    <a:pt x="509" y="454"/>
                  </a:lnTo>
                  <a:lnTo>
                    <a:pt x="495" y="468"/>
                  </a:lnTo>
                  <a:lnTo>
                    <a:pt x="481" y="479"/>
                  </a:lnTo>
                  <a:lnTo>
                    <a:pt x="473" y="483"/>
                  </a:lnTo>
                  <a:lnTo>
                    <a:pt x="466" y="488"/>
                  </a:lnTo>
                  <a:lnTo>
                    <a:pt x="458" y="492"/>
                  </a:lnTo>
                  <a:lnTo>
                    <a:pt x="450" y="497"/>
                  </a:lnTo>
                  <a:lnTo>
                    <a:pt x="434" y="505"/>
                  </a:lnTo>
                  <a:lnTo>
                    <a:pt x="418" y="510"/>
                  </a:lnTo>
                  <a:lnTo>
                    <a:pt x="401" y="513"/>
                  </a:lnTo>
                  <a:lnTo>
                    <a:pt x="386" y="516"/>
                  </a:lnTo>
                  <a:lnTo>
                    <a:pt x="353" y="517"/>
                  </a:lnTo>
                  <a:lnTo>
                    <a:pt x="321" y="512"/>
                  </a:lnTo>
                  <a:lnTo>
                    <a:pt x="293" y="499"/>
                  </a:lnTo>
                  <a:lnTo>
                    <a:pt x="277" y="494"/>
                  </a:lnTo>
                  <a:lnTo>
                    <a:pt x="265" y="487"/>
                  </a:lnTo>
                  <a:lnTo>
                    <a:pt x="251" y="483"/>
                  </a:lnTo>
                  <a:lnTo>
                    <a:pt x="242" y="477"/>
                  </a:lnTo>
                  <a:lnTo>
                    <a:pt x="221" y="468"/>
                  </a:lnTo>
                  <a:lnTo>
                    <a:pt x="204" y="459"/>
                  </a:lnTo>
                  <a:lnTo>
                    <a:pt x="178" y="429"/>
                  </a:lnTo>
                  <a:lnTo>
                    <a:pt x="157" y="376"/>
                  </a:lnTo>
                  <a:lnTo>
                    <a:pt x="149" y="340"/>
                  </a:lnTo>
                  <a:lnTo>
                    <a:pt x="142" y="303"/>
                  </a:lnTo>
                  <a:lnTo>
                    <a:pt x="133" y="231"/>
                  </a:lnTo>
                  <a:lnTo>
                    <a:pt x="130" y="169"/>
                  </a:lnTo>
                  <a:lnTo>
                    <a:pt x="137" y="121"/>
                  </a:lnTo>
                  <a:lnTo>
                    <a:pt x="149" y="80"/>
                  </a:lnTo>
                  <a:lnTo>
                    <a:pt x="160" y="41"/>
                  </a:lnTo>
                  <a:lnTo>
                    <a:pt x="171" y="0"/>
                  </a:lnTo>
                  <a:lnTo>
                    <a:pt x="69" y="117"/>
                  </a:lnTo>
                  <a:lnTo>
                    <a:pt x="0" y="275"/>
                  </a:lnTo>
                  <a:close/>
                </a:path>
              </a:pathLst>
            </a:custGeom>
            <a:solidFill>
              <a:schemeClr val="bg2"/>
            </a:solidFill>
            <a:ln w="9525">
              <a:solidFill>
                <a:schemeClr val="tx1"/>
              </a:solidFill>
              <a:round/>
              <a:headEnd/>
              <a:tailEnd/>
            </a:ln>
          </p:spPr>
          <p:txBody>
            <a:bodyPr/>
            <a:lstStyle/>
            <a:p>
              <a:endParaRPr lang="en-US"/>
            </a:p>
          </p:txBody>
        </p:sp>
        <p:sp>
          <p:nvSpPr>
            <p:cNvPr id="2107" name="Freeform 19"/>
            <p:cNvSpPr>
              <a:spLocks/>
            </p:cNvSpPr>
            <p:nvPr/>
          </p:nvSpPr>
          <p:spPr bwMode="auto">
            <a:xfrm>
              <a:off x="1697" y="3110"/>
              <a:ext cx="83" cy="113"/>
            </a:xfrm>
            <a:custGeom>
              <a:avLst/>
              <a:gdLst>
                <a:gd name="T0" fmla="*/ 0 w 249"/>
                <a:gd name="T1" fmla="*/ 0 h 337"/>
                <a:gd name="T2" fmla="*/ 0 w 249"/>
                <a:gd name="T3" fmla="*/ 0 h 337"/>
                <a:gd name="T4" fmla="*/ 0 w 249"/>
                <a:gd name="T5" fmla="*/ 0 h 337"/>
                <a:gd name="T6" fmla="*/ 0 w 249"/>
                <a:gd name="T7" fmla="*/ 0 h 337"/>
                <a:gd name="T8" fmla="*/ 0 w 249"/>
                <a:gd name="T9" fmla="*/ 0 h 337"/>
                <a:gd name="T10" fmla="*/ 0 w 249"/>
                <a:gd name="T11" fmla="*/ 0 h 337"/>
                <a:gd name="T12" fmla="*/ 0 w 249"/>
                <a:gd name="T13" fmla="*/ 0 h 337"/>
                <a:gd name="T14" fmla="*/ 0 w 249"/>
                <a:gd name="T15" fmla="*/ 0 h 337"/>
                <a:gd name="T16" fmla="*/ 0 w 249"/>
                <a:gd name="T17" fmla="*/ 0 h 337"/>
                <a:gd name="T18" fmla="*/ 0 w 249"/>
                <a:gd name="T19" fmla="*/ 0 h 337"/>
                <a:gd name="T20" fmla="*/ 0 w 249"/>
                <a:gd name="T21" fmla="*/ 0 h 337"/>
                <a:gd name="T22" fmla="*/ 0 w 249"/>
                <a:gd name="T23" fmla="*/ 0 h 337"/>
                <a:gd name="T24" fmla="*/ 0 w 249"/>
                <a:gd name="T25" fmla="*/ 0 h 337"/>
                <a:gd name="T26" fmla="*/ 0 w 249"/>
                <a:gd name="T27" fmla="*/ 0 h 3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9"/>
                <a:gd name="T43" fmla="*/ 0 h 337"/>
                <a:gd name="T44" fmla="*/ 249 w 249"/>
                <a:gd name="T45" fmla="*/ 337 h 3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9" h="337">
                  <a:moveTo>
                    <a:pt x="4" y="124"/>
                  </a:moveTo>
                  <a:lnTo>
                    <a:pt x="36" y="40"/>
                  </a:lnTo>
                  <a:lnTo>
                    <a:pt x="100" y="0"/>
                  </a:lnTo>
                  <a:lnTo>
                    <a:pt x="183" y="1"/>
                  </a:lnTo>
                  <a:lnTo>
                    <a:pt x="233" y="59"/>
                  </a:lnTo>
                  <a:lnTo>
                    <a:pt x="249" y="135"/>
                  </a:lnTo>
                  <a:lnTo>
                    <a:pt x="238" y="234"/>
                  </a:lnTo>
                  <a:lnTo>
                    <a:pt x="188" y="305"/>
                  </a:lnTo>
                  <a:lnTo>
                    <a:pt x="126" y="337"/>
                  </a:lnTo>
                  <a:lnTo>
                    <a:pt x="62" y="318"/>
                  </a:lnTo>
                  <a:lnTo>
                    <a:pt x="19" y="264"/>
                  </a:lnTo>
                  <a:lnTo>
                    <a:pt x="0" y="180"/>
                  </a:lnTo>
                  <a:lnTo>
                    <a:pt x="4" y="124"/>
                  </a:lnTo>
                  <a:close/>
                </a:path>
              </a:pathLst>
            </a:custGeom>
            <a:solidFill>
              <a:schemeClr val="bg2"/>
            </a:solidFill>
            <a:ln w="9525">
              <a:solidFill>
                <a:schemeClr val="tx1"/>
              </a:solidFill>
              <a:round/>
              <a:headEnd/>
              <a:tailEnd/>
            </a:ln>
          </p:spPr>
          <p:txBody>
            <a:bodyPr/>
            <a:lstStyle/>
            <a:p>
              <a:endParaRPr lang="en-US"/>
            </a:p>
          </p:txBody>
        </p:sp>
        <p:sp>
          <p:nvSpPr>
            <p:cNvPr id="2108" name="Freeform 20"/>
            <p:cNvSpPr>
              <a:spLocks/>
            </p:cNvSpPr>
            <p:nvPr/>
          </p:nvSpPr>
          <p:spPr bwMode="auto">
            <a:xfrm>
              <a:off x="1248" y="3208"/>
              <a:ext cx="443" cy="100"/>
            </a:xfrm>
            <a:custGeom>
              <a:avLst/>
              <a:gdLst>
                <a:gd name="T0" fmla="*/ 0 w 1330"/>
                <a:gd name="T1" fmla="*/ 0 h 299"/>
                <a:gd name="T2" fmla="*/ 0 w 1330"/>
                <a:gd name="T3" fmla="*/ 0 h 299"/>
                <a:gd name="T4" fmla="*/ 0 w 1330"/>
                <a:gd name="T5" fmla="*/ 0 h 299"/>
                <a:gd name="T6" fmla="*/ 0 w 1330"/>
                <a:gd name="T7" fmla="*/ 0 h 299"/>
                <a:gd name="T8" fmla="*/ 0 w 1330"/>
                <a:gd name="T9" fmla="*/ 0 h 299"/>
                <a:gd name="T10" fmla="*/ 0 w 1330"/>
                <a:gd name="T11" fmla="*/ 0 h 299"/>
                <a:gd name="T12" fmla="*/ 0 w 1330"/>
                <a:gd name="T13" fmla="*/ 0 h 299"/>
                <a:gd name="T14" fmla="*/ 0 w 1330"/>
                <a:gd name="T15" fmla="*/ 0 h 299"/>
                <a:gd name="T16" fmla="*/ 0 w 1330"/>
                <a:gd name="T17" fmla="*/ 0 h 299"/>
                <a:gd name="T18" fmla="*/ 0 w 1330"/>
                <a:gd name="T19" fmla="*/ 0 h 299"/>
                <a:gd name="T20" fmla="*/ 0 w 1330"/>
                <a:gd name="T21" fmla="*/ 0 h 299"/>
                <a:gd name="T22" fmla="*/ 0 w 1330"/>
                <a:gd name="T23" fmla="*/ 0 h 2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0"/>
                <a:gd name="T37" fmla="*/ 0 h 299"/>
                <a:gd name="T38" fmla="*/ 1330 w 1330"/>
                <a:gd name="T39" fmla="*/ 299 h 2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0" h="299">
                  <a:moveTo>
                    <a:pt x="1141" y="0"/>
                  </a:moveTo>
                  <a:lnTo>
                    <a:pt x="606" y="49"/>
                  </a:lnTo>
                  <a:lnTo>
                    <a:pt x="0" y="193"/>
                  </a:lnTo>
                  <a:lnTo>
                    <a:pt x="433" y="155"/>
                  </a:lnTo>
                  <a:lnTo>
                    <a:pt x="134" y="270"/>
                  </a:lnTo>
                  <a:lnTo>
                    <a:pt x="718" y="175"/>
                  </a:lnTo>
                  <a:lnTo>
                    <a:pt x="444" y="299"/>
                  </a:lnTo>
                  <a:lnTo>
                    <a:pt x="945" y="199"/>
                  </a:lnTo>
                  <a:lnTo>
                    <a:pt x="810" y="278"/>
                  </a:lnTo>
                  <a:lnTo>
                    <a:pt x="1330" y="160"/>
                  </a:lnTo>
                  <a:lnTo>
                    <a:pt x="1141" y="0"/>
                  </a:lnTo>
                  <a:close/>
                </a:path>
              </a:pathLst>
            </a:custGeom>
            <a:solidFill>
              <a:schemeClr val="bg2"/>
            </a:solidFill>
            <a:ln w="9525">
              <a:solidFill>
                <a:schemeClr val="tx1"/>
              </a:solidFill>
              <a:round/>
              <a:headEnd/>
              <a:tailEnd/>
            </a:ln>
          </p:spPr>
          <p:txBody>
            <a:bodyPr/>
            <a:lstStyle/>
            <a:p>
              <a:endParaRPr lang="en-US"/>
            </a:p>
          </p:txBody>
        </p:sp>
      </p:grpSp>
      <p:grpSp>
        <p:nvGrpSpPr>
          <p:cNvPr id="3" name="Group 21"/>
          <p:cNvGrpSpPr>
            <a:grpSpLocks/>
          </p:cNvGrpSpPr>
          <p:nvPr/>
        </p:nvGrpSpPr>
        <p:grpSpPr bwMode="auto">
          <a:xfrm>
            <a:off x="2955925" y="838200"/>
            <a:ext cx="1828800" cy="908050"/>
            <a:chOff x="2448" y="2496"/>
            <a:chExt cx="1152" cy="572"/>
          </a:xfrm>
        </p:grpSpPr>
        <p:sp>
          <p:nvSpPr>
            <p:cNvPr id="2075" name="Freeform 22"/>
            <p:cNvSpPr>
              <a:spLocks/>
            </p:cNvSpPr>
            <p:nvPr/>
          </p:nvSpPr>
          <p:spPr bwMode="auto">
            <a:xfrm>
              <a:off x="2578" y="2617"/>
              <a:ext cx="349" cy="259"/>
            </a:xfrm>
            <a:custGeom>
              <a:avLst/>
              <a:gdLst>
                <a:gd name="T0" fmla="*/ 0 w 1047"/>
                <a:gd name="T1" fmla="*/ 0 h 776"/>
                <a:gd name="T2" fmla="*/ 0 w 1047"/>
                <a:gd name="T3" fmla="*/ 0 h 776"/>
                <a:gd name="T4" fmla="*/ 0 w 1047"/>
                <a:gd name="T5" fmla="*/ 0 h 776"/>
                <a:gd name="T6" fmla="*/ 0 w 1047"/>
                <a:gd name="T7" fmla="*/ 0 h 776"/>
                <a:gd name="T8" fmla="*/ 0 w 1047"/>
                <a:gd name="T9" fmla="*/ 0 h 776"/>
                <a:gd name="T10" fmla="*/ 0 w 1047"/>
                <a:gd name="T11" fmla="*/ 0 h 776"/>
                <a:gd name="T12" fmla="*/ 0 w 1047"/>
                <a:gd name="T13" fmla="*/ 0 h 776"/>
                <a:gd name="T14" fmla="*/ 0 w 1047"/>
                <a:gd name="T15" fmla="*/ 0 h 776"/>
                <a:gd name="T16" fmla="*/ 0 w 1047"/>
                <a:gd name="T17" fmla="*/ 0 h 776"/>
                <a:gd name="T18" fmla="*/ 0 w 1047"/>
                <a:gd name="T19" fmla="*/ 0 h 776"/>
                <a:gd name="T20" fmla="*/ 0 w 1047"/>
                <a:gd name="T21" fmla="*/ 0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7"/>
                <a:gd name="T34" fmla="*/ 0 h 776"/>
                <a:gd name="T35" fmla="*/ 1047 w 1047"/>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7" h="776">
                  <a:moveTo>
                    <a:pt x="952" y="0"/>
                  </a:moveTo>
                  <a:lnTo>
                    <a:pt x="195" y="70"/>
                  </a:lnTo>
                  <a:lnTo>
                    <a:pt x="0" y="247"/>
                  </a:lnTo>
                  <a:lnTo>
                    <a:pt x="5" y="776"/>
                  </a:lnTo>
                  <a:lnTo>
                    <a:pt x="129" y="774"/>
                  </a:lnTo>
                  <a:lnTo>
                    <a:pt x="148" y="249"/>
                  </a:lnTo>
                  <a:lnTo>
                    <a:pt x="359" y="282"/>
                  </a:lnTo>
                  <a:lnTo>
                    <a:pt x="226" y="121"/>
                  </a:lnTo>
                  <a:lnTo>
                    <a:pt x="1047" y="37"/>
                  </a:lnTo>
                  <a:lnTo>
                    <a:pt x="952" y="0"/>
                  </a:lnTo>
                  <a:close/>
                </a:path>
              </a:pathLst>
            </a:custGeom>
            <a:solidFill>
              <a:schemeClr val="accent1"/>
            </a:solidFill>
            <a:ln w="9525">
              <a:solidFill>
                <a:srgbClr val="000000"/>
              </a:solidFill>
              <a:round/>
              <a:headEnd/>
              <a:tailEnd/>
            </a:ln>
          </p:spPr>
          <p:txBody>
            <a:bodyPr/>
            <a:lstStyle/>
            <a:p>
              <a:endParaRPr lang="en-US"/>
            </a:p>
          </p:txBody>
        </p:sp>
        <p:sp>
          <p:nvSpPr>
            <p:cNvPr id="2076" name="Freeform 23"/>
            <p:cNvSpPr>
              <a:spLocks/>
            </p:cNvSpPr>
            <p:nvPr/>
          </p:nvSpPr>
          <p:spPr bwMode="auto">
            <a:xfrm>
              <a:off x="2452" y="2708"/>
              <a:ext cx="878" cy="217"/>
            </a:xfrm>
            <a:custGeom>
              <a:avLst/>
              <a:gdLst>
                <a:gd name="T0" fmla="*/ 0 w 2634"/>
                <a:gd name="T1" fmla="*/ 0 h 651"/>
                <a:gd name="T2" fmla="*/ 0 w 2634"/>
                <a:gd name="T3" fmla="*/ 0 h 651"/>
                <a:gd name="T4" fmla="*/ 0 w 2634"/>
                <a:gd name="T5" fmla="*/ 0 h 651"/>
                <a:gd name="T6" fmla="*/ 0 w 2634"/>
                <a:gd name="T7" fmla="*/ 0 h 651"/>
                <a:gd name="T8" fmla="*/ 0 w 2634"/>
                <a:gd name="T9" fmla="*/ 0 h 651"/>
                <a:gd name="T10" fmla="*/ 0 w 2634"/>
                <a:gd name="T11" fmla="*/ 0 h 651"/>
                <a:gd name="T12" fmla="*/ 0 w 2634"/>
                <a:gd name="T13" fmla="*/ 0 h 651"/>
                <a:gd name="T14" fmla="*/ 0 w 2634"/>
                <a:gd name="T15" fmla="*/ 0 h 651"/>
                <a:gd name="T16" fmla="*/ 0 w 2634"/>
                <a:gd name="T17" fmla="*/ 0 h 651"/>
                <a:gd name="T18" fmla="*/ 0 w 2634"/>
                <a:gd name="T19" fmla="*/ 0 h 651"/>
                <a:gd name="T20" fmla="*/ 0 w 2634"/>
                <a:gd name="T21" fmla="*/ 0 h 651"/>
                <a:gd name="T22" fmla="*/ 0 w 2634"/>
                <a:gd name="T23" fmla="*/ 0 h 651"/>
                <a:gd name="T24" fmla="*/ 0 w 2634"/>
                <a:gd name="T25" fmla="*/ 0 h 651"/>
                <a:gd name="T26" fmla="*/ 0 w 2634"/>
                <a:gd name="T27" fmla="*/ 0 h 651"/>
                <a:gd name="T28" fmla="*/ 0 w 2634"/>
                <a:gd name="T29" fmla="*/ 0 h 651"/>
                <a:gd name="T30" fmla="*/ 0 w 2634"/>
                <a:gd name="T31" fmla="*/ 0 h 651"/>
                <a:gd name="T32" fmla="*/ 0 w 2634"/>
                <a:gd name="T33" fmla="*/ 0 h 651"/>
                <a:gd name="T34" fmla="*/ 0 w 2634"/>
                <a:gd name="T35" fmla="*/ 0 h 651"/>
                <a:gd name="T36" fmla="*/ 0 w 2634"/>
                <a:gd name="T37" fmla="*/ 0 h 651"/>
                <a:gd name="T38" fmla="*/ 0 w 2634"/>
                <a:gd name="T39" fmla="*/ 0 h 651"/>
                <a:gd name="T40" fmla="*/ 0 w 2634"/>
                <a:gd name="T41" fmla="*/ 0 h 651"/>
                <a:gd name="T42" fmla="*/ 0 w 2634"/>
                <a:gd name="T43" fmla="*/ 0 h 651"/>
                <a:gd name="T44" fmla="*/ 0 w 2634"/>
                <a:gd name="T45" fmla="*/ 0 h 651"/>
                <a:gd name="T46" fmla="*/ 0 w 2634"/>
                <a:gd name="T47" fmla="*/ 0 h 651"/>
                <a:gd name="T48" fmla="*/ 0 w 2634"/>
                <a:gd name="T49" fmla="*/ 0 h 651"/>
                <a:gd name="T50" fmla="*/ 0 w 2634"/>
                <a:gd name="T51" fmla="*/ 0 h 651"/>
                <a:gd name="T52" fmla="*/ 0 w 2634"/>
                <a:gd name="T53" fmla="*/ 0 h 651"/>
                <a:gd name="T54" fmla="*/ 0 w 2634"/>
                <a:gd name="T55" fmla="*/ 0 h 651"/>
                <a:gd name="T56" fmla="*/ 0 w 2634"/>
                <a:gd name="T57" fmla="*/ 0 h 651"/>
                <a:gd name="T58" fmla="*/ 0 w 2634"/>
                <a:gd name="T59" fmla="*/ 0 h 651"/>
                <a:gd name="T60" fmla="*/ 0 w 2634"/>
                <a:gd name="T61" fmla="*/ 0 h 651"/>
                <a:gd name="T62" fmla="*/ 0 w 2634"/>
                <a:gd name="T63" fmla="*/ 0 h 651"/>
                <a:gd name="T64" fmla="*/ 0 w 2634"/>
                <a:gd name="T65" fmla="*/ 0 h 651"/>
                <a:gd name="T66" fmla="*/ 0 w 2634"/>
                <a:gd name="T67" fmla="*/ 0 h 651"/>
                <a:gd name="T68" fmla="*/ 0 w 2634"/>
                <a:gd name="T69" fmla="*/ 0 h 651"/>
                <a:gd name="T70" fmla="*/ 0 w 2634"/>
                <a:gd name="T71" fmla="*/ 0 h 651"/>
                <a:gd name="T72" fmla="*/ 0 w 2634"/>
                <a:gd name="T73" fmla="*/ 0 h 651"/>
                <a:gd name="T74" fmla="*/ 0 w 2634"/>
                <a:gd name="T75" fmla="*/ 0 h 651"/>
                <a:gd name="T76" fmla="*/ 0 w 2634"/>
                <a:gd name="T77" fmla="*/ 0 h 651"/>
                <a:gd name="T78" fmla="*/ 0 w 2634"/>
                <a:gd name="T79" fmla="*/ 0 h 651"/>
                <a:gd name="T80" fmla="*/ 0 w 2634"/>
                <a:gd name="T81" fmla="*/ 0 h 651"/>
                <a:gd name="T82" fmla="*/ 0 w 2634"/>
                <a:gd name="T83" fmla="*/ 0 h 651"/>
                <a:gd name="T84" fmla="*/ 0 w 2634"/>
                <a:gd name="T85" fmla="*/ 0 h 651"/>
                <a:gd name="T86" fmla="*/ 0 w 2634"/>
                <a:gd name="T87" fmla="*/ 0 h 651"/>
                <a:gd name="T88" fmla="*/ 0 w 2634"/>
                <a:gd name="T89" fmla="*/ 0 h 651"/>
                <a:gd name="T90" fmla="*/ 0 w 2634"/>
                <a:gd name="T91" fmla="*/ 0 h 651"/>
                <a:gd name="T92" fmla="*/ 0 w 2634"/>
                <a:gd name="T93" fmla="*/ 0 h 651"/>
                <a:gd name="T94" fmla="*/ 0 w 2634"/>
                <a:gd name="T95" fmla="*/ 0 h 651"/>
                <a:gd name="T96" fmla="*/ 0 w 2634"/>
                <a:gd name="T97" fmla="*/ 0 h 651"/>
                <a:gd name="T98" fmla="*/ 0 w 2634"/>
                <a:gd name="T99" fmla="*/ 0 h 651"/>
                <a:gd name="T100" fmla="*/ 0 w 2634"/>
                <a:gd name="T101" fmla="*/ 0 h 651"/>
                <a:gd name="T102" fmla="*/ 0 w 2634"/>
                <a:gd name="T103" fmla="*/ 0 h 651"/>
                <a:gd name="T104" fmla="*/ 0 w 2634"/>
                <a:gd name="T105" fmla="*/ 0 h 651"/>
                <a:gd name="T106" fmla="*/ 0 w 2634"/>
                <a:gd name="T107" fmla="*/ 0 h 6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34"/>
                <a:gd name="T163" fmla="*/ 0 h 651"/>
                <a:gd name="T164" fmla="*/ 2634 w 2634"/>
                <a:gd name="T165" fmla="*/ 651 h 65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34" h="651">
                  <a:moveTo>
                    <a:pt x="248" y="24"/>
                  </a:moveTo>
                  <a:lnTo>
                    <a:pt x="242" y="28"/>
                  </a:lnTo>
                  <a:lnTo>
                    <a:pt x="225" y="35"/>
                  </a:lnTo>
                  <a:lnTo>
                    <a:pt x="214" y="40"/>
                  </a:lnTo>
                  <a:lnTo>
                    <a:pt x="200" y="47"/>
                  </a:lnTo>
                  <a:lnTo>
                    <a:pt x="185" y="55"/>
                  </a:lnTo>
                  <a:lnTo>
                    <a:pt x="177" y="61"/>
                  </a:lnTo>
                  <a:lnTo>
                    <a:pt x="169" y="65"/>
                  </a:lnTo>
                  <a:lnTo>
                    <a:pt x="160" y="69"/>
                  </a:lnTo>
                  <a:lnTo>
                    <a:pt x="153" y="76"/>
                  </a:lnTo>
                  <a:lnTo>
                    <a:pt x="144" y="83"/>
                  </a:lnTo>
                  <a:lnTo>
                    <a:pt x="135" y="88"/>
                  </a:lnTo>
                  <a:lnTo>
                    <a:pt x="119" y="102"/>
                  </a:lnTo>
                  <a:lnTo>
                    <a:pt x="101" y="117"/>
                  </a:lnTo>
                  <a:lnTo>
                    <a:pt x="86" y="134"/>
                  </a:lnTo>
                  <a:lnTo>
                    <a:pt x="71" y="152"/>
                  </a:lnTo>
                  <a:lnTo>
                    <a:pt x="57" y="171"/>
                  </a:lnTo>
                  <a:lnTo>
                    <a:pt x="44" y="191"/>
                  </a:lnTo>
                  <a:lnTo>
                    <a:pt x="33" y="213"/>
                  </a:lnTo>
                  <a:lnTo>
                    <a:pt x="25" y="235"/>
                  </a:lnTo>
                  <a:lnTo>
                    <a:pt x="11" y="274"/>
                  </a:lnTo>
                  <a:lnTo>
                    <a:pt x="0" y="348"/>
                  </a:lnTo>
                  <a:lnTo>
                    <a:pt x="2" y="381"/>
                  </a:lnTo>
                  <a:lnTo>
                    <a:pt x="9" y="412"/>
                  </a:lnTo>
                  <a:lnTo>
                    <a:pt x="17" y="440"/>
                  </a:lnTo>
                  <a:lnTo>
                    <a:pt x="22" y="454"/>
                  </a:lnTo>
                  <a:lnTo>
                    <a:pt x="28" y="467"/>
                  </a:lnTo>
                  <a:lnTo>
                    <a:pt x="35" y="478"/>
                  </a:lnTo>
                  <a:lnTo>
                    <a:pt x="44" y="489"/>
                  </a:lnTo>
                  <a:lnTo>
                    <a:pt x="64" y="507"/>
                  </a:lnTo>
                  <a:lnTo>
                    <a:pt x="73" y="513"/>
                  </a:lnTo>
                  <a:lnTo>
                    <a:pt x="86" y="519"/>
                  </a:lnTo>
                  <a:lnTo>
                    <a:pt x="97" y="523"/>
                  </a:lnTo>
                  <a:lnTo>
                    <a:pt x="108" y="527"/>
                  </a:lnTo>
                  <a:lnTo>
                    <a:pt x="129" y="533"/>
                  </a:lnTo>
                  <a:lnTo>
                    <a:pt x="146" y="537"/>
                  </a:lnTo>
                  <a:lnTo>
                    <a:pt x="162" y="537"/>
                  </a:lnTo>
                  <a:lnTo>
                    <a:pt x="979" y="562"/>
                  </a:lnTo>
                  <a:lnTo>
                    <a:pt x="1118" y="527"/>
                  </a:lnTo>
                  <a:lnTo>
                    <a:pt x="1122" y="617"/>
                  </a:lnTo>
                  <a:lnTo>
                    <a:pt x="1213" y="560"/>
                  </a:lnTo>
                  <a:lnTo>
                    <a:pt x="1224" y="530"/>
                  </a:lnTo>
                  <a:lnTo>
                    <a:pt x="1230" y="515"/>
                  </a:lnTo>
                  <a:lnTo>
                    <a:pt x="1238" y="500"/>
                  </a:lnTo>
                  <a:lnTo>
                    <a:pt x="1247" y="483"/>
                  </a:lnTo>
                  <a:lnTo>
                    <a:pt x="1257" y="464"/>
                  </a:lnTo>
                  <a:lnTo>
                    <a:pt x="1268" y="447"/>
                  </a:lnTo>
                  <a:lnTo>
                    <a:pt x="1282" y="428"/>
                  </a:lnTo>
                  <a:lnTo>
                    <a:pt x="1297" y="412"/>
                  </a:lnTo>
                  <a:lnTo>
                    <a:pt x="1314" y="396"/>
                  </a:lnTo>
                  <a:lnTo>
                    <a:pt x="1322" y="390"/>
                  </a:lnTo>
                  <a:lnTo>
                    <a:pt x="1332" y="383"/>
                  </a:lnTo>
                  <a:lnTo>
                    <a:pt x="1341" y="377"/>
                  </a:lnTo>
                  <a:lnTo>
                    <a:pt x="1351" y="372"/>
                  </a:lnTo>
                  <a:lnTo>
                    <a:pt x="1362" y="366"/>
                  </a:lnTo>
                  <a:lnTo>
                    <a:pt x="1373" y="363"/>
                  </a:lnTo>
                  <a:lnTo>
                    <a:pt x="1395" y="358"/>
                  </a:lnTo>
                  <a:lnTo>
                    <a:pt x="1442" y="357"/>
                  </a:lnTo>
                  <a:lnTo>
                    <a:pt x="1486" y="359"/>
                  </a:lnTo>
                  <a:lnTo>
                    <a:pt x="1527" y="370"/>
                  </a:lnTo>
                  <a:lnTo>
                    <a:pt x="1547" y="377"/>
                  </a:lnTo>
                  <a:lnTo>
                    <a:pt x="1566" y="385"/>
                  </a:lnTo>
                  <a:lnTo>
                    <a:pt x="1584" y="395"/>
                  </a:lnTo>
                  <a:lnTo>
                    <a:pt x="1592" y="399"/>
                  </a:lnTo>
                  <a:lnTo>
                    <a:pt x="1599" y="405"/>
                  </a:lnTo>
                  <a:lnTo>
                    <a:pt x="1626" y="428"/>
                  </a:lnTo>
                  <a:lnTo>
                    <a:pt x="1648" y="454"/>
                  </a:lnTo>
                  <a:lnTo>
                    <a:pt x="1662" y="485"/>
                  </a:lnTo>
                  <a:lnTo>
                    <a:pt x="1673" y="516"/>
                  </a:lnTo>
                  <a:lnTo>
                    <a:pt x="1682" y="545"/>
                  </a:lnTo>
                  <a:lnTo>
                    <a:pt x="1693" y="599"/>
                  </a:lnTo>
                  <a:lnTo>
                    <a:pt x="1701" y="651"/>
                  </a:lnTo>
                  <a:lnTo>
                    <a:pt x="2623" y="560"/>
                  </a:lnTo>
                  <a:lnTo>
                    <a:pt x="2634" y="507"/>
                  </a:lnTo>
                  <a:lnTo>
                    <a:pt x="1931" y="526"/>
                  </a:lnTo>
                  <a:lnTo>
                    <a:pt x="1917" y="511"/>
                  </a:lnTo>
                  <a:lnTo>
                    <a:pt x="1899" y="493"/>
                  </a:lnTo>
                  <a:lnTo>
                    <a:pt x="1877" y="472"/>
                  </a:lnTo>
                  <a:lnTo>
                    <a:pt x="1863" y="460"/>
                  </a:lnTo>
                  <a:lnTo>
                    <a:pt x="1850" y="446"/>
                  </a:lnTo>
                  <a:lnTo>
                    <a:pt x="1833" y="432"/>
                  </a:lnTo>
                  <a:lnTo>
                    <a:pt x="1817" y="418"/>
                  </a:lnTo>
                  <a:lnTo>
                    <a:pt x="1800" y="403"/>
                  </a:lnTo>
                  <a:lnTo>
                    <a:pt x="1784" y="388"/>
                  </a:lnTo>
                  <a:lnTo>
                    <a:pt x="1764" y="373"/>
                  </a:lnTo>
                  <a:lnTo>
                    <a:pt x="1745" y="358"/>
                  </a:lnTo>
                  <a:lnTo>
                    <a:pt x="1726" y="341"/>
                  </a:lnTo>
                  <a:lnTo>
                    <a:pt x="1716" y="335"/>
                  </a:lnTo>
                  <a:lnTo>
                    <a:pt x="1705" y="326"/>
                  </a:lnTo>
                  <a:lnTo>
                    <a:pt x="1695" y="319"/>
                  </a:lnTo>
                  <a:lnTo>
                    <a:pt x="1684" y="313"/>
                  </a:lnTo>
                  <a:lnTo>
                    <a:pt x="1675" y="306"/>
                  </a:lnTo>
                  <a:lnTo>
                    <a:pt x="1664" y="297"/>
                  </a:lnTo>
                  <a:lnTo>
                    <a:pt x="1655" y="290"/>
                  </a:lnTo>
                  <a:lnTo>
                    <a:pt x="1646" y="284"/>
                  </a:lnTo>
                  <a:lnTo>
                    <a:pt x="1635" y="278"/>
                  </a:lnTo>
                  <a:lnTo>
                    <a:pt x="1625" y="271"/>
                  </a:lnTo>
                  <a:lnTo>
                    <a:pt x="1614" y="266"/>
                  </a:lnTo>
                  <a:lnTo>
                    <a:pt x="1604" y="259"/>
                  </a:lnTo>
                  <a:lnTo>
                    <a:pt x="1593" y="253"/>
                  </a:lnTo>
                  <a:lnTo>
                    <a:pt x="1584" y="249"/>
                  </a:lnTo>
                  <a:lnTo>
                    <a:pt x="1573" y="244"/>
                  </a:lnTo>
                  <a:lnTo>
                    <a:pt x="1563" y="240"/>
                  </a:lnTo>
                  <a:lnTo>
                    <a:pt x="1553" y="235"/>
                  </a:lnTo>
                  <a:lnTo>
                    <a:pt x="1544" y="231"/>
                  </a:lnTo>
                  <a:lnTo>
                    <a:pt x="1524" y="224"/>
                  </a:lnTo>
                  <a:lnTo>
                    <a:pt x="1505" y="219"/>
                  </a:lnTo>
                  <a:lnTo>
                    <a:pt x="1487" y="215"/>
                  </a:lnTo>
                  <a:lnTo>
                    <a:pt x="1471" y="213"/>
                  </a:lnTo>
                  <a:lnTo>
                    <a:pt x="1436" y="216"/>
                  </a:lnTo>
                  <a:lnTo>
                    <a:pt x="1407" y="226"/>
                  </a:lnTo>
                  <a:lnTo>
                    <a:pt x="1392" y="231"/>
                  </a:lnTo>
                  <a:lnTo>
                    <a:pt x="1377" y="237"/>
                  </a:lnTo>
                  <a:lnTo>
                    <a:pt x="1362" y="244"/>
                  </a:lnTo>
                  <a:lnTo>
                    <a:pt x="1348" y="252"/>
                  </a:lnTo>
                  <a:lnTo>
                    <a:pt x="1334" y="259"/>
                  </a:lnTo>
                  <a:lnTo>
                    <a:pt x="1321" y="267"/>
                  </a:lnTo>
                  <a:lnTo>
                    <a:pt x="1307" y="277"/>
                  </a:lnTo>
                  <a:lnTo>
                    <a:pt x="1300" y="282"/>
                  </a:lnTo>
                  <a:lnTo>
                    <a:pt x="1293" y="286"/>
                  </a:lnTo>
                  <a:lnTo>
                    <a:pt x="1286" y="290"/>
                  </a:lnTo>
                  <a:lnTo>
                    <a:pt x="1279" y="296"/>
                  </a:lnTo>
                  <a:lnTo>
                    <a:pt x="1272" y="299"/>
                  </a:lnTo>
                  <a:lnTo>
                    <a:pt x="1267" y="304"/>
                  </a:lnTo>
                  <a:lnTo>
                    <a:pt x="1260" y="308"/>
                  </a:lnTo>
                  <a:lnTo>
                    <a:pt x="1254" y="313"/>
                  </a:lnTo>
                  <a:lnTo>
                    <a:pt x="1247" y="318"/>
                  </a:lnTo>
                  <a:lnTo>
                    <a:pt x="1241" y="322"/>
                  </a:lnTo>
                  <a:lnTo>
                    <a:pt x="1234" y="328"/>
                  </a:lnTo>
                  <a:lnTo>
                    <a:pt x="1228" y="332"/>
                  </a:lnTo>
                  <a:lnTo>
                    <a:pt x="1223" y="336"/>
                  </a:lnTo>
                  <a:lnTo>
                    <a:pt x="1217" y="340"/>
                  </a:lnTo>
                  <a:lnTo>
                    <a:pt x="1212" y="344"/>
                  </a:lnTo>
                  <a:lnTo>
                    <a:pt x="1206" y="350"/>
                  </a:lnTo>
                  <a:lnTo>
                    <a:pt x="1194" y="358"/>
                  </a:lnTo>
                  <a:lnTo>
                    <a:pt x="1184" y="366"/>
                  </a:lnTo>
                  <a:lnTo>
                    <a:pt x="1173" y="373"/>
                  </a:lnTo>
                  <a:lnTo>
                    <a:pt x="1163" y="380"/>
                  </a:lnTo>
                  <a:lnTo>
                    <a:pt x="1154" y="385"/>
                  </a:lnTo>
                  <a:lnTo>
                    <a:pt x="1146" y="390"/>
                  </a:lnTo>
                  <a:lnTo>
                    <a:pt x="1137" y="395"/>
                  </a:lnTo>
                  <a:lnTo>
                    <a:pt x="1121" y="402"/>
                  </a:lnTo>
                  <a:lnTo>
                    <a:pt x="1107" y="405"/>
                  </a:lnTo>
                  <a:lnTo>
                    <a:pt x="1096" y="402"/>
                  </a:lnTo>
                  <a:lnTo>
                    <a:pt x="1086" y="395"/>
                  </a:lnTo>
                  <a:lnTo>
                    <a:pt x="1077" y="373"/>
                  </a:lnTo>
                  <a:lnTo>
                    <a:pt x="1072" y="351"/>
                  </a:lnTo>
                  <a:lnTo>
                    <a:pt x="1075" y="329"/>
                  </a:lnTo>
                  <a:lnTo>
                    <a:pt x="1082" y="311"/>
                  </a:lnTo>
                  <a:lnTo>
                    <a:pt x="1092" y="293"/>
                  </a:lnTo>
                  <a:lnTo>
                    <a:pt x="1099" y="281"/>
                  </a:lnTo>
                  <a:lnTo>
                    <a:pt x="1108" y="267"/>
                  </a:lnTo>
                  <a:lnTo>
                    <a:pt x="1112" y="165"/>
                  </a:lnTo>
                  <a:lnTo>
                    <a:pt x="1088" y="145"/>
                  </a:lnTo>
                  <a:lnTo>
                    <a:pt x="1078" y="138"/>
                  </a:lnTo>
                  <a:lnTo>
                    <a:pt x="1068" y="129"/>
                  </a:lnTo>
                  <a:lnTo>
                    <a:pt x="1061" y="124"/>
                  </a:lnTo>
                  <a:lnTo>
                    <a:pt x="1056" y="121"/>
                  </a:lnTo>
                  <a:lnTo>
                    <a:pt x="1050" y="117"/>
                  </a:lnTo>
                  <a:lnTo>
                    <a:pt x="1045" y="138"/>
                  </a:lnTo>
                  <a:lnTo>
                    <a:pt x="1035" y="158"/>
                  </a:lnTo>
                  <a:lnTo>
                    <a:pt x="1028" y="169"/>
                  </a:lnTo>
                  <a:lnTo>
                    <a:pt x="1019" y="182"/>
                  </a:lnTo>
                  <a:lnTo>
                    <a:pt x="1002" y="201"/>
                  </a:lnTo>
                  <a:lnTo>
                    <a:pt x="990" y="212"/>
                  </a:lnTo>
                  <a:lnTo>
                    <a:pt x="977" y="216"/>
                  </a:lnTo>
                  <a:lnTo>
                    <a:pt x="972" y="275"/>
                  </a:lnTo>
                  <a:lnTo>
                    <a:pt x="964" y="297"/>
                  </a:lnTo>
                  <a:lnTo>
                    <a:pt x="958" y="310"/>
                  </a:lnTo>
                  <a:lnTo>
                    <a:pt x="951" y="321"/>
                  </a:lnTo>
                  <a:lnTo>
                    <a:pt x="933" y="337"/>
                  </a:lnTo>
                  <a:lnTo>
                    <a:pt x="922" y="344"/>
                  </a:lnTo>
                  <a:lnTo>
                    <a:pt x="908" y="350"/>
                  </a:lnTo>
                  <a:lnTo>
                    <a:pt x="881" y="355"/>
                  </a:lnTo>
                  <a:lnTo>
                    <a:pt x="858" y="357"/>
                  </a:lnTo>
                  <a:lnTo>
                    <a:pt x="838" y="352"/>
                  </a:lnTo>
                  <a:lnTo>
                    <a:pt x="822" y="346"/>
                  </a:lnTo>
                  <a:lnTo>
                    <a:pt x="796" y="321"/>
                  </a:lnTo>
                  <a:lnTo>
                    <a:pt x="783" y="303"/>
                  </a:lnTo>
                  <a:lnTo>
                    <a:pt x="773" y="282"/>
                  </a:lnTo>
                  <a:lnTo>
                    <a:pt x="768" y="259"/>
                  </a:lnTo>
                  <a:lnTo>
                    <a:pt x="767" y="235"/>
                  </a:lnTo>
                  <a:lnTo>
                    <a:pt x="769" y="212"/>
                  </a:lnTo>
                  <a:lnTo>
                    <a:pt x="775" y="190"/>
                  </a:lnTo>
                  <a:lnTo>
                    <a:pt x="782" y="172"/>
                  </a:lnTo>
                  <a:lnTo>
                    <a:pt x="789" y="157"/>
                  </a:lnTo>
                  <a:lnTo>
                    <a:pt x="796" y="143"/>
                  </a:lnTo>
                  <a:lnTo>
                    <a:pt x="733" y="0"/>
                  </a:lnTo>
                  <a:lnTo>
                    <a:pt x="707" y="500"/>
                  </a:lnTo>
                  <a:lnTo>
                    <a:pt x="426" y="491"/>
                  </a:lnTo>
                  <a:lnTo>
                    <a:pt x="390" y="380"/>
                  </a:lnTo>
                  <a:lnTo>
                    <a:pt x="383" y="385"/>
                  </a:lnTo>
                  <a:lnTo>
                    <a:pt x="375" y="390"/>
                  </a:lnTo>
                  <a:lnTo>
                    <a:pt x="364" y="396"/>
                  </a:lnTo>
                  <a:lnTo>
                    <a:pt x="350" y="405"/>
                  </a:lnTo>
                  <a:lnTo>
                    <a:pt x="335" y="413"/>
                  </a:lnTo>
                  <a:lnTo>
                    <a:pt x="317" y="420"/>
                  </a:lnTo>
                  <a:lnTo>
                    <a:pt x="301" y="427"/>
                  </a:lnTo>
                  <a:lnTo>
                    <a:pt x="282" y="435"/>
                  </a:lnTo>
                  <a:lnTo>
                    <a:pt x="261" y="438"/>
                  </a:lnTo>
                  <a:lnTo>
                    <a:pt x="221" y="440"/>
                  </a:lnTo>
                  <a:lnTo>
                    <a:pt x="184" y="429"/>
                  </a:lnTo>
                  <a:lnTo>
                    <a:pt x="152" y="403"/>
                  </a:lnTo>
                  <a:lnTo>
                    <a:pt x="140" y="384"/>
                  </a:lnTo>
                  <a:lnTo>
                    <a:pt x="127" y="366"/>
                  </a:lnTo>
                  <a:lnTo>
                    <a:pt x="118" y="350"/>
                  </a:lnTo>
                  <a:lnTo>
                    <a:pt x="109" y="332"/>
                  </a:lnTo>
                  <a:lnTo>
                    <a:pt x="93" y="267"/>
                  </a:lnTo>
                  <a:lnTo>
                    <a:pt x="95" y="212"/>
                  </a:lnTo>
                  <a:lnTo>
                    <a:pt x="104" y="187"/>
                  </a:lnTo>
                  <a:lnTo>
                    <a:pt x="113" y="167"/>
                  </a:lnTo>
                  <a:lnTo>
                    <a:pt x="127" y="145"/>
                  </a:lnTo>
                  <a:lnTo>
                    <a:pt x="146" y="123"/>
                  </a:lnTo>
                  <a:lnTo>
                    <a:pt x="170" y="99"/>
                  </a:lnTo>
                  <a:lnTo>
                    <a:pt x="193" y="76"/>
                  </a:lnTo>
                  <a:lnTo>
                    <a:pt x="214" y="55"/>
                  </a:lnTo>
                  <a:lnTo>
                    <a:pt x="232" y="39"/>
                  </a:lnTo>
                  <a:lnTo>
                    <a:pt x="248" y="24"/>
                  </a:lnTo>
                  <a:close/>
                </a:path>
              </a:pathLst>
            </a:custGeom>
            <a:solidFill>
              <a:schemeClr val="accent1"/>
            </a:solidFill>
            <a:ln w="9525">
              <a:solidFill>
                <a:srgbClr val="000000"/>
              </a:solidFill>
              <a:round/>
              <a:headEnd/>
              <a:tailEnd/>
            </a:ln>
          </p:spPr>
          <p:txBody>
            <a:bodyPr/>
            <a:lstStyle/>
            <a:p>
              <a:endParaRPr lang="en-US"/>
            </a:p>
          </p:txBody>
        </p:sp>
        <p:sp>
          <p:nvSpPr>
            <p:cNvPr id="2077" name="Freeform 24"/>
            <p:cNvSpPr>
              <a:spLocks/>
            </p:cNvSpPr>
            <p:nvPr/>
          </p:nvSpPr>
          <p:spPr bwMode="auto">
            <a:xfrm>
              <a:off x="2451" y="2864"/>
              <a:ext cx="389" cy="88"/>
            </a:xfrm>
            <a:custGeom>
              <a:avLst/>
              <a:gdLst>
                <a:gd name="T0" fmla="*/ 0 w 1169"/>
                <a:gd name="T1" fmla="*/ 0 h 264"/>
                <a:gd name="T2" fmla="*/ 0 w 1169"/>
                <a:gd name="T3" fmla="*/ 0 h 264"/>
                <a:gd name="T4" fmla="*/ 0 w 1169"/>
                <a:gd name="T5" fmla="*/ 0 h 264"/>
                <a:gd name="T6" fmla="*/ 0 w 1169"/>
                <a:gd name="T7" fmla="*/ 0 h 264"/>
                <a:gd name="T8" fmla="*/ 0 w 1169"/>
                <a:gd name="T9" fmla="*/ 0 h 264"/>
                <a:gd name="T10" fmla="*/ 0 w 1169"/>
                <a:gd name="T11" fmla="*/ 0 h 264"/>
                <a:gd name="T12" fmla="*/ 0 w 1169"/>
                <a:gd name="T13" fmla="*/ 0 h 264"/>
                <a:gd name="T14" fmla="*/ 0 w 1169"/>
                <a:gd name="T15" fmla="*/ 0 h 264"/>
                <a:gd name="T16" fmla="*/ 0 w 1169"/>
                <a:gd name="T17" fmla="*/ 0 h 264"/>
                <a:gd name="T18" fmla="*/ 0 w 1169"/>
                <a:gd name="T19" fmla="*/ 0 h 264"/>
                <a:gd name="T20" fmla="*/ 0 w 1169"/>
                <a:gd name="T21" fmla="*/ 0 h 264"/>
                <a:gd name="T22" fmla="*/ 0 w 1169"/>
                <a:gd name="T23" fmla="*/ 0 h 264"/>
                <a:gd name="T24" fmla="*/ 0 w 1169"/>
                <a:gd name="T25" fmla="*/ 0 h 264"/>
                <a:gd name="T26" fmla="*/ 0 w 1169"/>
                <a:gd name="T27" fmla="*/ 0 h 264"/>
                <a:gd name="T28" fmla="*/ 0 w 1169"/>
                <a:gd name="T29" fmla="*/ 0 h 264"/>
                <a:gd name="T30" fmla="*/ 0 w 1169"/>
                <a:gd name="T31" fmla="*/ 0 h 264"/>
                <a:gd name="T32" fmla="*/ 0 w 1169"/>
                <a:gd name="T33" fmla="*/ 0 h 264"/>
                <a:gd name="T34" fmla="*/ 0 w 1169"/>
                <a:gd name="T35" fmla="*/ 0 h 264"/>
                <a:gd name="T36" fmla="*/ 0 w 1169"/>
                <a:gd name="T37" fmla="*/ 0 h 264"/>
                <a:gd name="T38" fmla="*/ 0 w 1169"/>
                <a:gd name="T39" fmla="*/ 0 h 264"/>
                <a:gd name="T40" fmla="*/ 0 w 1169"/>
                <a:gd name="T41" fmla="*/ 0 h 264"/>
                <a:gd name="T42" fmla="*/ 0 w 1169"/>
                <a:gd name="T43" fmla="*/ 0 h 264"/>
                <a:gd name="T44" fmla="*/ 0 w 1169"/>
                <a:gd name="T45" fmla="*/ 0 h 264"/>
                <a:gd name="T46" fmla="*/ 0 w 1169"/>
                <a:gd name="T47" fmla="*/ 0 h 264"/>
                <a:gd name="T48" fmla="*/ 0 w 1169"/>
                <a:gd name="T49" fmla="*/ 0 h 264"/>
                <a:gd name="T50" fmla="*/ 0 w 1169"/>
                <a:gd name="T51" fmla="*/ 0 h 264"/>
                <a:gd name="T52" fmla="*/ 0 w 1169"/>
                <a:gd name="T53" fmla="*/ 0 h 264"/>
                <a:gd name="T54" fmla="*/ 0 w 1169"/>
                <a:gd name="T55" fmla="*/ 0 h 264"/>
                <a:gd name="T56" fmla="*/ 0 w 1169"/>
                <a:gd name="T57" fmla="*/ 0 h 264"/>
                <a:gd name="T58" fmla="*/ 0 w 1169"/>
                <a:gd name="T59" fmla="*/ 0 h 264"/>
                <a:gd name="T60" fmla="*/ 0 w 1169"/>
                <a:gd name="T61" fmla="*/ 0 h 264"/>
                <a:gd name="T62" fmla="*/ 0 w 1169"/>
                <a:gd name="T63" fmla="*/ 0 h 264"/>
                <a:gd name="T64" fmla="*/ 0 w 1169"/>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9"/>
                <a:gd name="T100" fmla="*/ 0 h 264"/>
                <a:gd name="T101" fmla="*/ 1169 w 1169"/>
                <a:gd name="T102" fmla="*/ 264 h 2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9" h="264">
                  <a:moveTo>
                    <a:pt x="48" y="0"/>
                  </a:moveTo>
                  <a:lnTo>
                    <a:pt x="35" y="16"/>
                  </a:lnTo>
                  <a:lnTo>
                    <a:pt x="22" y="33"/>
                  </a:lnTo>
                  <a:lnTo>
                    <a:pt x="10" y="55"/>
                  </a:lnTo>
                  <a:lnTo>
                    <a:pt x="0" y="108"/>
                  </a:lnTo>
                  <a:lnTo>
                    <a:pt x="2" y="123"/>
                  </a:lnTo>
                  <a:lnTo>
                    <a:pt x="9" y="139"/>
                  </a:lnTo>
                  <a:lnTo>
                    <a:pt x="15" y="154"/>
                  </a:lnTo>
                  <a:lnTo>
                    <a:pt x="29" y="168"/>
                  </a:lnTo>
                  <a:lnTo>
                    <a:pt x="33" y="170"/>
                  </a:lnTo>
                  <a:lnTo>
                    <a:pt x="39" y="176"/>
                  </a:lnTo>
                  <a:lnTo>
                    <a:pt x="54" y="181"/>
                  </a:lnTo>
                  <a:lnTo>
                    <a:pt x="72" y="188"/>
                  </a:lnTo>
                  <a:lnTo>
                    <a:pt x="97" y="195"/>
                  </a:lnTo>
                  <a:lnTo>
                    <a:pt x="123" y="201"/>
                  </a:lnTo>
                  <a:lnTo>
                    <a:pt x="153" y="207"/>
                  </a:lnTo>
                  <a:lnTo>
                    <a:pt x="186" y="213"/>
                  </a:lnTo>
                  <a:lnTo>
                    <a:pt x="224" y="218"/>
                  </a:lnTo>
                  <a:lnTo>
                    <a:pt x="262" y="224"/>
                  </a:lnTo>
                  <a:lnTo>
                    <a:pt x="303" y="229"/>
                  </a:lnTo>
                  <a:lnTo>
                    <a:pt x="346" y="234"/>
                  </a:lnTo>
                  <a:lnTo>
                    <a:pt x="392" y="238"/>
                  </a:lnTo>
                  <a:lnTo>
                    <a:pt x="437" y="243"/>
                  </a:lnTo>
                  <a:lnTo>
                    <a:pt x="484" y="246"/>
                  </a:lnTo>
                  <a:lnTo>
                    <a:pt x="579" y="253"/>
                  </a:lnTo>
                  <a:lnTo>
                    <a:pt x="673" y="258"/>
                  </a:lnTo>
                  <a:lnTo>
                    <a:pt x="765" y="261"/>
                  </a:lnTo>
                  <a:lnTo>
                    <a:pt x="930" y="264"/>
                  </a:lnTo>
                  <a:lnTo>
                    <a:pt x="1054" y="261"/>
                  </a:lnTo>
                  <a:lnTo>
                    <a:pt x="1093" y="254"/>
                  </a:lnTo>
                  <a:lnTo>
                    <a:pt x="1114" y="247"/>
                  </a:lnTo>
                  <a:lnTo>
                    <a:pt x="1147" y="207"/>
                  </a:lnTo>
                  <a:lnTo>
                    <a:pt x="1163" y="155"/>
                  </a:lnTo>
                  <a:lnTo>
                    <a:pt x="1169" y="95"/>
                  </a:lnTo>
                  <a:lnTo>
                    <a:pt x="1156" y="104"/>
                  </a:lnTo>
                  <a:lnTo>
                    <a:pt x="1150" y="110"/>
                  </a:lnTo>
                  <a:lnTo>
                    <a:pt x="1143" y="115"/>
                  </a:lnTo>
                  <a:lnTo>
                    <a:pt x="1132" y="122"/>
                  </a:lnTo>
                  <a:lnTo>
                    <a:pt x="1121" y="128"/>
                  </a:lnTo>
                  <a:lnTo>
                    <a:pt x="1107" y="134"/>
                  </a:lnTo>
                  <a:lnTo>
                    <a:pt x="1090" y="141"/>
                  </a:lnTo>
                  <a:lnTo>
                    <a:pt x="1074" y="147"/>
                  </a:lnTo>
                  <a:lnTo>
                    <a:pt x="1054" y="154"/>
                  </a:lnTo>
                  <a:lnTo>
                    <a:pt x="1032" y="159"/>
                  </a:lnTo>
                  <a:lnTo>
                    <a:pt x="1009" y="163"/>
                  </a:lnTo>
                  <a:lnTo>
                    <a:pt x="983" y="169"/>
                  </a:lnTo>
                  <a:lnTo>
                    <a:pt x="955" y="172"/>
                  </a:lnTo>
                  <a:lnTo>
                    <a:pt x="875" y="176"/>
                  </a:lnTo>
                  <a:lnTo>
                    <a:pt x="758" y="177"/>
                  </a:lnTo>
                  <a:lnTo>
                    <a:pt x="469" y="169"/>
                  </a:lnTo>
                  <a:lnTo>
                    <a:pt x="325" y="161"/>
                  </a:lnTo>
                  <a:lnTo>
                    <a:pt x="259" y="154"/>
                  </a:lnTo>
                  <a:lnTo>
                    <a:pt x="199" y="147"/>
                  </a:lnTo>
                  <a:lnTo>
                    <a:pt x="148" y="140"/>
                  </a:lnTo>
                  <a:lnTo>
                    <a:pt x="106" y="132"/>
                  </a:lnTo>
                  <a:lnTo>
                    <a:pt x="76" y="122"/>
                  </a:lnTo>
                  <a:lnTo>
                    <a:pt x="60" y="111"/>
                  </a:lnTo>
                  <a:lnTo>
                    <a:pt x="46" y="89"/>
                  </a:lnTo>
                  <a:lnTo>
                    <a:pt x="43" y="70"/>
                  </a:lnTo>
                  <a:lnTo>
                    <a:pt x="44" y="51"/>
                  </a:lnTo>
                  <a:lnTo>
                    <a:pt x="51" y="34"/>
                  </a:lnTo>
                  <a:lnTo>
                    <a:pt x="61" y="20"/>
                  </a:lnTo>
                  <a:lnTo>
                    <a:pt x="69" y="9"/>
                  </a:lnTo>
                  <a:lnTo>
                    <a:pt x="80" y="1"/>
                  </a:lnTo>
                  <a:lnTo>
                    <a:pt x="48" y="0"/>
                  </a:lnTo>
                  <a:close/>
                </a:path>
              </a:pathLst>
            </a:custGeom>
            <a:solidFill>
              <a:schemeClr val="accent1"/>
            </a:solidFill>
            <a:ln w="9525">
              <a:solidFill>
                <a:srgbClr val="000000"/>
              </a:solidFill>
              <a:round/>
              <a:headEnd/>
              <a:tailEnd/>
            </a:ln>
          </p:spPr>
          <p:txBody>
            <a:bodyPr/>
            <a:lstStyle/>
            <a:p>
              <a:endParaRPr lang="en-US"/>
            </a:p>
          </p:txBody>
        </p:sp>
        <p:sp>
          <p:nvSpPr>
            <p:cNvPr id="2078" name="Freeform 25"/>
            <p:cNvSpPr>
              <a:spLocks/>
            </p:cNvSpPr>
            <p:nvPr/>
          </p:nvSpPr>
          <p:spPr bwMode="auto">
            <a:xfrm>
              <a:off x="2542" y="2930"/>
              <a:ext cx="166" cy="72"/>
            </a:xfrm>
            <a:custGeom>
              <a:avLst/>
              <a:gdLst>
                <a:gd name="T0" fmla="*/ 0 w 499"/>
                <a:gd name="T1" fmla="*/ 0 h 215"/>
                <a:gd name="T2" fmla="*/ 0 w 499"/>
                <a:gd name="T3" fmla="*/ 0 h 215"/>
                <a:gd name="T4" fmla="*/ 0 w 499"/>
                <a:gd name="T5" fmla="*/ 0 h 215"/>
                <a:gd name="T6" fmla="*/ 0 w 499"/>
                <a:gd name="T7" fmla="*/ 0 h 215"/>
                <a:gd name="T8" fmla="*/ 0 w 499"/>
                <a:gd name="T9" fmla="*/ 0 h 215"/>
                <a:gd name="T10" fmla="*/ 0 w 499"/>
                <a:gd name="T11" fmla="*/ 0 h 215"/>
                <a:gd name="T12" fmla="*/ 0 w 499"/>
                <a:gd name="T13" fmla="*/ 0 h 215"/>
                <a:gd name="T14" fmla="*/ 0 w 499"/>
                <a:gd name="T15" fmla="*/ 0 h 215"/>
                <a:gd name="T16" fmla="*/ 0 w 499"/>
                <a:gd name="T17" fmla="*/ 0 h 215"/>
                <a:gd name="T18" fmla="*/ 0 w 499"/>
                <a:gd name="T19" fmla="*/ 0 h 215"/>
                <a:gd name="T20" fmla="*/ 0 w 499"/>
                <a:gd name="T21" fmla="*/ 0 h 215"/>
                <a:gd name="T22" fmla="*/ 0 w 499"/>
                <a:gd name="T23" fmla="*/ 0 h 215"/>
                <a:gd name="T24" fmla="*/ 0 w 499"/>
                <a:gd name="T25" fmla="*/ 0 h 215"/>
                <a:gd name="T26" fmla="*/ 0 w 499"/>
                <a:gd name="T27" fmla="*/ 0 h 215"/>
                <a:gd name="T28" fmla="*/ 0 w 499"/>
                <a:gd name="T29" fmla="*/ 0 h 215"/>
                <a:gd name="T30" fmla="*/ 0 w 499"/>
                <a:gd name="T31" fmla="*/ 0 h 215"/>
                <a:gd name="T32" fmla="*/ 0 w 499"/>
                <a:gd name="T33" fmla="*/ 0 h 215"/>
                <a:gd name="T34" fmla="*/ 0 w 499"/>
                <a:gd name="T35" fmla="*/ 0 h 215"/>
                <a:gd name="T36" fmla="*/ 0 w 499"/>
                <a:gd name="T37" fmla="*/ 0 h 215"/>
                <a:gd name="T38" fmla="*/ 0 w 499"/>
                <a:gd name="T39" fmla="*/ 0 h 215"/>
                <a:gd name="T40" fmla="*/ 0 w 499"/>
                <a:gd name="T41" fmla="*/ 0 h 215"/>
                <a:gd name="T42" fmla="*/ 0 w 499"/>
                <a:gd name="T43" fmla="*/ 0 h 215"/>
                <a:gd name="T44" fmla="*/ 0 w 499"/>
                <a:gd name="T45" fmla="*/ 0 h 215"/>
                <a:gd name="T46" fmla="*/ 0 w 499"/>
                <a:gd name="T47" fmla="*/ 0 h 215"/>
                <a:gd name="T48" fmla="*/ 0 w 499"/>
                <a:gd name="T49" fmla="*/ 0 h 215"/>
                <a:gd name="T50" fmla="*/ 0 w 499"/>
                <a:gd name="T51" fmla="*/ 0 h 215"/>
                <a:gd name="T52" fmla="*/ 0 w 499"/>
                <a:gd name="T53" fmla="*/ 0 h 215"/>
                <a:gd name="T54" fmla="*/ 0 w 499"/>
                <a:gd name="T55" fmla="*/ 0 h 215"/>
                <a:gd name="T56" fmla="*/ 0 w 499"/>
                <a:gd name="T57" fmla="*/ 0 h 215"/>
                <a:gd name="T58" fmla="*/ 0 w 499"/>
                <a:gd name="T59" fmla="*/ 0 h 215"/>
                <a:gd name="T60" fmla="*/ 0 w 499"/>
                <a:gd name="T61" fmla="*/ 0 h 215"/>
                <a:gd name="T62" fmla="*/ 0 w 499"/>
                <a:gd name="T63" fmla="*/ 0 h 215"/>
                <a:gd name="T64" fmla="*/ 0 w 499"/>
                <a:gd name="T65" fmla="*/ 0 h 215"/>
                <a:gd name="T66" fmla="*/ 0 w 499"/>
                <a:gd name="T67" fmla="*/ 0 h 215"/>
                <a:gd name="T68" fmla="*/ 0 w 499"/>
                <a:gd name="T69" fmla="*/ 0 h 215"/>
                <a:gd name="T70" fmla="*/ 0 w 499"/>
                <a:gd name="T71" fmla="*/ 0 h 215"/>
                <a:gd name="T72" fmla="*/ 0 w 499"/>
                <a:gd name="T73" fmla="*/ 0 h 2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9"/>
                <a:gd name="T112" fmla="*/ 0 h 215"/>
                <a:gd name="T113" fmla="*/ 499 w 499"/>
                <a:gd name="T114" fmla="*/ 215 h 2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9" h="215">
                  <a:moveTo>
                    <a:pt x="0" y="0"/>
                  </a:moveTo>
                  <a:lnTo>
                    <a:pt x="4" y="19"/>
                  </a:lnTo>
                  <a:lnTo>
                    <a:pt x="8" y="41"/>
                  </a:lnTo>
                  <a:lnTo>
                    <a:pt x="18" y="69"/>
                  </a:lnTo>
                  <a:lnTo>
                    <a:pt x="25" y="84"/>
                  </a:lnTo>
                  <a:lnTo>
                    <a:pt x="33" y="99"/>
                  </a:lnTo>
                  <a:lnTo>
                    <a:pt x="41" y="114"/>
                  </a:lnTo>
                  <a:lnTo>
                    <a:pt x="54" y="130"/>
                  </a:lnTo>
                  <a:lnTo>
                    <a:pt x="66" y="143"/>
                  </a:lnTo>
                  <a:lnTo>
                    <a:pt x="81" y="157"/>
                  </a:lnTo>
                  <a:lnTo>
                    <a:pt x="90" y="164"/>
                  </a:lnTo>
                  <a:lnTo>
                    <a:pt x="99" y="169"/>
                  </a:lnTo>
                  <a:lnTo>
                    <a:pt x="108" y="176"/>
                  </a:lnTo>
                  <a:lnTo>
                    <a:pt x="119" y="182"/>
                  </a:lnTo>
                  <a:lnTo>
                    <a:pt x="128" y="187"/>
                  </a:lnTo>
                  <a:lnTo>
                    <a:pt x="139" y="191"/>
                  </a:lnTo>
                  <a:lnTo>
                    <a:pt x="149" y="196"/>
                  </a:lnTo>
                  <a:lnTo>
                    <a:pt x="160" y="200"/>
                  </a:lnTo>
                  <a:lnTo>
                    <a:pt x="182" y="207"/>
                  </a:lnTo>
                  <a:lnTo>
                    <a:pt x="203" y="211"/>
                  </a:lnTo>
                  <a:lnTo>
                    <a:pt x="245" y="215"/>
                  </a:lnTo>
                  <a:lnTo>
                    <a:pt x="285" y="215"/>
                  </a:lnTo>
                  <a:lnTo>
                    <a:pt x="324" y="209"/>
                  </a:lnTo>
                  <a:lnTo>
                    <a:pt x="357" y="201"/>
                  </a:lnTo>
                  <a:lnTo>
                    <a:pt x="372" y="197"/>
                  </a:lnTo>
                  <a:lnTo>
                    <a:pt x="386" y="191"/>
                  </a:lnTo>
                  <a:lnTo>
                    <a:pt x="397" y="185"/>
                  </a:lnTo>
                  <a:lnTo>
                    <a:pt x="408" y="178"/>
                  </a:lnTo>
                  <a:lnTo>
                    <a:pt x="426" y="161"/>
                  </a:lnTo>
                  <a:lnTo>
                    <a:pt x="444" y="141"/>
                  </a:lnTo>
                  <a:lnTo>
                    <a:pt x="459" y="117"/>
                  </a:lnTo>
                  <a:lnTo>
                    <a:pt x="471" y="92"/>
                  </a:lnTo>
                  <a:lnTo>
                    <a:pt x="484" y="70"/>
                  </a:lnTo>
                  <a:lnTo>
                    <a:pt x="492" y="52"/>
                  </a:lnTo>
                  <a:lnTo>
                    <a:pt x="499" y="35"/>
                  </a:lnTo>
                  <a:lnTo>
                    <a:pt x="0" y="0"/>
                  </a:lnTo>
                  <a:close/>
                </a:path>
              </a:pathLst>
            </a:custGeom>
            <a:solidFill>
              <a:schemeClr val="accent1"/>
            </a:solidFill>
            <a:ln w="9525">
              <a:solidFill>
                <a:srgbClr val="000000"/>
              </a:solidFill>
              <a:round/>
              <a:headEnd/>
              <a:tailEnd/>
            </a:ln>
          </p:spPr>
          <p:txBody>
            <a:bodyPr/>
            <a:lstStyle/>
            <a:p>
              <a:endParaRPr lang="en-US"/>
            </a:p>
          </p:txBody>
        </p:sp>
        <p:sp>
          <p:nvSpPr>
            <p:cNvPr id="2079" name="Freeform 26"/>
            <p:cNvSpPr>
              <a:spLocks/>
            </p:cNvSpPr>
            <p:nvPr/>
          </p:nvSpPr>
          <p:spPr bwMode="auto">
            <a:xfrm>
              <a:off x="2695" y="2673"/>
              <a:ext cx="730" cy="192"/>
            </a:xfrm>
            <a:custGeom>
              <a:avLst/>
              <a:gdLst>
                <a:gd name="T0" fmla="*/ 0 w 2189"/>
                <a:gd name="T1" fmla="*/ 0 h 575"/>
                <a:gd name="T2" fmla="*/ 0 w 2189"/>
                <a:gd name="T3" fmla="*/ 0 h 575"/>
                <a:gd name="T4" fmla="*/ 0 w 2189"/>
                <a:gd name="T5" fmla="*/ 0 h 575"/>
                <a:gd name="T6" fmla="*/ 0 w 2189"/>
                <a:gd name="T7" fmla="*/ 0 h 575"/>
                <a:gd name="T8" fmla="*/ 0 w 2189"/>
                <a:gd name="T9" fmla="*/ 0 h 575"/>
                <a:gd name="T10" fmla="*/ 0 w 2189"/>
                <a:gd name="T11" fmla="*/ 0 h 575"/>
                <a:gd name="T12" fmla="*/ 0 w 2189"/>
                <a:gd name="T13" fmla="*/ 0 h 575"/>
                <a:gd name="T14" fmla="*/ 0 w 2189"/>
                <a:gd name="T15" fmla="*/ 0 h 575"/>
                <a:gd name="T16" fmla="*/ 0 w 2189"/>
                <a:gd name="T17" fmla="*/ 0 h 575"/>
                <a:gd name="T18" fmla="*/ 0 w 2189"/>
                <a:gd name="T19" fmla="*/ 0 h 575"/>
                <a:gd name="T20" fmla="*/ 0 w 2189"/>
                <a:gd name="T21" fmla="*/ 0 h 575"/>
                <a:gd name="T22" fmla="*/ 0 w 2189"/>
                <a:gd name="T23" fmla="*/ 0 h 575"/>
                <a:gd name="T24" fmla="*/ 0 w 2189"/>
                <a:gd name="T25" fmla="*/ 0 h 575"/>
                <a:gd name="T26" fmla="*/ 0 w 2189"/>
                <a:gd name="T27" fmla="*/ 0 h 575"/>
                <a:gd name="T28" fmla="*/ 0 w 2189"/>
                <a:gd name="T29" fmla="*/ 0 h 575"/>
                <a:gd name="T30" fmla="*/ 0 w 2189"/>
                <a:gd name="T31" fmla="*/ 0 h 575"/>
                <a:gd name="T32" fmla="*/ 0 w 2189"/>
                <a:gd name="T33" fmla="*/ 0 h 575"/>
                <a:gd name="T34" fmla="*/ 0 w 2189"/>
                <a:gd name="T35" fmla="*/ 0 h 575"/>
                <a:gd name="T36" fmla="*/ 0 w 2189"/>
                <a:gd name="T37" fmla="*/ 0 h 575"/>
                <a:gd name="T38" fmla="*/ 0 w 2189"/>
                <a:gd name="T39" fmla="*/ 0 h 575"/>
                <a:gd name="T40" fmla="*/ 0 w 2189"/>
                <a:gd name="T41" fmla="*/ 0 h 575"/>
                <a:gd name="T42" fmla="*/ 0 w 2189"/>
                <a:gd name="T43" fmla="*/ 0 h 575"/>
                <a:gd name="T44" fmla="*/ 0 w 2189"/>
                <a:gd name="T45" fmla="*/ 0 h 575"/>
                <a:gd name="T46" fmla="*/ 0 w 2189"/>
                <a:gd name="T47" fmla="*/ 0 h 575"/>
                <a:gd name="T48" fmla="*/ 0 w 2189"/>
                <a:gd name="T49" fmla="*/ 0 h 575"/>
                <a:gd name="T50" fmla="*/ 0 w 2189"/>
                <a:gd name="T51" fmla="*/ 0 h 575"/>
                <a:gd name="T52" fmla="*/ 0 w 2189"/>
                <a:gd name="T53" fmla="*/ 0 h 575"/>
                <a:gd name="T54" fmla="*/ 0 w 2189"/>
                <a:gd name="T55" fmla="*/ 0 h 575"/>
                <a:gd name="T56" fmla="*/ 0 w 2189"/>
                <a:gd name="T57" fmla="*/ 0 h 575"/>
                <a:gd name="T58" fmla="*/ 0 w 2189"/>
                <a:gd name="T59" fmla="*/ 0 h 575"/>
                <a:gd name="T60" fmla="*/ 0 w 2189"/>
                <a:gd name="T61" fmla="*/ 0 h 575"/>
                <a:gd name="T62" fmla="*/ 0 w 2189"/>
                <a:gd name="T63" fmla="*/ 0 h 575"/>
                <a:gd name="T64" fmla="*/ 0 w 2189"/>
                <a:gd name="T65" fmla="*/ 0 h 575"/>
                <a:gd name="T66" fmla="*/ 0 w 2189"/>
                <a:gd name="T67" fmla="*/ 0 h 575"/>
                <a:gd name="T68" fmla="*/ 0 w 2189"/>
                <a:gd name="T69" fmla="*/ 0 h 575"/>
                <a:gd name="T70" fmla="*/ 0 w 2189"/>
                <a:gd name="T71" fmla="*/ 0 h 575"/>
                <a:gd name="T72" fmla="*/ 0 w 2189"/>
                <a:gd name="T73" fmla="*/ 0 h 575"/>
                <a:gd name="T74" fmla="*/ 0 w 2189"/>
                <a:gd name="T75" fmla="*/ 0 h 575"/>
                <a:gd name="T76" fmla="*/ 0 w 2189"/>
                <a:gd name="T77" fmla="*/ 0 h 575"/>
                <a:gd name="T78" fmla="*/ 0 w 2189"/>
                <a:gd name="T79" fmla="*/ 0 h 575"/>
                <a:gd name="T80" fmla="*/ 0 w 2189"/>
                <a:gd name="T81" fmla="*/ 0 h 575"/>
                <a:gd name="T82" fmla="*/ 0 w 2189"/>
                <a:gd name="T83" fmla="*/ 0 h 575"/>
                <a:gd name="T84" fmla="*/ 0 w 2189"/>
                <a:gd name="T85" fmla="*/ 0 h 575"/>
                <a:gd name="T86" fmla="*/ 0 w 2189"/>
                <a:gd name="T87" fmla="*/ 0 h 575"/>
                <a:gd name="T88" fmla="*/ 0 w 2189"/>
                <a:gd name="T89" fmla="*/ 0 h 575"/>
                <a:gd name="T90" fmla="*/ 0 w 2189"/>
                <a:gd name="T91" fmla="*/ 0 h 575"/>
                <a:gd name="T92" fmla="*/ 0 w 2189"/>
                <a:gd name="T93" fmla="*/ 0 h 575"/>
                <a:gd name="T94" fmla="*/ 0 w 2189"/>
                <a:gd name="T95" fmla="*/ 0 h 575"/>
                <a:gd name="T96" fmla="*/ 0 w 2189"/>
                <a:gd name="T97" fmla="*/ 0 h 575"/>
                <a:gd name="T98" fmla="*/ 0 w 2189"/>
                <a:gd name="T99" fmla="*/ 0 h 575"/>
                <a:gd name="T100" fmla="*/ 0 w 2189"/>
                <a:gd name="T101" fmla="*/ 0 h 575"/>
                <a:gd name="T102" fmla="*/ 0 w 2189"/>
                <a:gd name="T103" fmla="*/ 0 h 575"/>
                <a:gd name="T104" fmla="*/ 0 w 2189"/>
                <a:gd name="T105" fmla="*/ 0 h 575"/>
                <a:gd name="T106" fmla="*/ 0 w 2189"/>
                <a:gd name="T107" fmla="*/ 0 h 575"/>
                <a:gd name="T108" fmla="*/ 0 w 2189"/>
                <a:gd name="T109" fmla="*/ 0 h 575"/>
                <a:gd name="T110" fmla="*/ 0 w 2189"/>
                <a:gd name="T111" fmla="*/ 0 h 575"/>
                <a:gd name="T112" fmla="*/ 0 w 2189"/>
                <a:gd name="T113" fmla="*/ 0 h 575"/>
                <a:gd name="T114" fmla="*/ 0 w 2189"/>
                <a:gd name="T115" fmla="*/ 0 h 575"/>
                <a:gd name="T116" fmla="*/ 0 w 2189"/>
                <a:gd name="T117" fmla="*/ 0 h 575"/>
                <a:gd name="T118" fmla="*/ 0 w 2189"/>
                <a:gd name="T119" fmla="*/ 0 h 575"/>
                <a:gd name="T120" fmla="*/ 0 w 2189"/>
                <a:gd name="T121" fmla="*/ 0 h 575"/>
                <a:gd name="T122" fmla="*/ 0 w 2189"/>
                <a:gd name="T123" fmla="*/ 0 h 575"/>
                <a:gd name="T124" fmla="*/ 0 w 2189"/>
                <a:gd name="T125" fmla="*/ 0 h 5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89"/>
                <a:gd name="T190" fmla="*/ 0 h 575"/>
                <a:gd name="T191" fmla="*/ 2189 w 2189"/>
                <a:gd name="T192" fmla="*/ 575 h 57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89" h="575">
                  <a:moveTo>
                    <a:pt x="33" y="273"/>
                  </a:moveTo>
                  <a:lnTo>
                    <a:pt x="42" y="266"/>
                  </a:lnTo>
                  <a:lnTo>
                    <a:pt x="51" y="258"/>
                  </a:lnTo>
                  <a:lnTo>
                    <a:pt x="57" y="252"/>
                  </a:lnTo>
                  <a:lnTo>
                    <a:pt x="64" y="249"/>
                  </a:lnTo>
                  <a:lnTo>
                    <a:pt x="71" y="245"/>
                  </a:lnTo>
                  <a:lnTo>
                    <a:pt x="79" y="242"/>
                  </a:lnTo>
                  <a:lnTo>
                    <a:pt x="95" y="237"/>
                  </a:lnTo>
                  <a:lnTo>
                    <a:pt x="115" y="235"/>
                  </a:lnTo>
                  <a:lnTo>
                    <a:pt x="135" y="240"/>
                  </a:lnTo>
                  <a:lnTo>
                    <a:pt x="155" y="248"/>
                  </a:lnTo>
                  <a:lnTo>
                    <a:pt x="166" y="253"/>
                  </a:lnTo>
                  <a:lnTo>
                    <a:pt x="174" y="259"/>
                  </a:lnTo>
                  <a:lnTo>
                    <a:pt x="206" y="284"/>
                  </a:lnTo>
                  <a:lnTo>
                    <a:pt x="225" y="311"/>
                  </a:lnTo>
                  <a:lnTo>
                    <a:pt x="232" y="335"/>
                  </a:lnTo>
                  <a:lnTo>
                    <a:pt x="237" y="396"/>
                  </a:lnTo>
                  <a:lnTo>
                    <a:pt x="244" y="438"/>
                  </a:lnTo>
                  <a:lnTo>
                    <a:pt x="251" y="430"/>
                  </a:lnTo>
                  <a:lnTo>
                    <a:pt x="269" y="406"/>
                  </a:lnTo>
                  <a:lnTo>
                    <a:pt x="281" y="374"/>
                  </a:lnTo>
                  <a:lnTo>
                    <a:pt x="284" y="341"/>
                  </a:lnTo>
                  <a:lnTo>
                    <a:pt x="280" y="324"/>
                  </a:lnTo>
                  <a:lnTo>
                    <a:pt x="273" y="307"/>
                  </a:lnTo>
                  <a:lnTo>
                    <a:pt x="266" y="292"/>
                  </a:lnTo>
                  <a:lnTo>
                    <a:pt x="257" y="278"/>
                  </a:lnTo>
                  <a:lnTo>
                    <a:pt x="248" y="264"/>
                  </a:lnTo>
                  <a:lnTo>
                    <a:pt x="239" y="252"/>
                  </a:lnTo>
                  <a:lnTo>
                    <a:pt x="221" y="235"/>
                  </a:lnTo>
                  <a:lnTo>
                    <a:pt x="210" y="229"/>
                  </a:lnTo>
                  <a:lnTo>
                    <a:pt x="197" y="223"/>
                  </a:lnTo>
                  <a:lnTo>
                    <a:pt x="184" y="218"/>
                  </a:lnTo>
                  <a:lnTo>
                    <a:pt x="170" y="212"/>
                  </a:lnTo>
                  <a:lnTo>
                    <a:pt x="146" y="205"/>
                  </a:lnTo>
                  <a:lnTo>
                    <a:pt x="137" y="204"/>
                  </a:lnTo>
                  <a:lnTo>
                    <a:pt x="149" y="200"/>
                  </a:lnTo>
                  <a:lnTo>
                    <a:pt x="179" y="194"/>
                  </a:lnTo>
                  <a:lnTo>
                    <a:pt x="221" y="193"/>
                  </a:lnTo>
                  <a:lnTo>
                    <a:pt x="266" y="200"/>
                  </a:lnTo>
                  <a:lnTo>
                    <a:pt x="287" y="208"/>
                  </a:lnTo>
                  <a:lnTo>
                    <a:pt x="304" y="216"/>
                  </a:lnTo>
                  <a:lnTo>
                    <a:pt x="317" y="224"/>
                  </a:lnTo>
                  <a:lnTo>
                    <a:pt x="328" y="231"/>
                  </a:lnTo>
                  <a:lnTo>
                    <a:pt x="345" y="249"/>
                  </a:lnTo>
                  <a:lnTo>
                    <a:pt x="350" y="245"/>
                  </a:lnTo>
                  <a:lnTo>
                    <a:pt x="357" y="241"/>
                  </a:lnTo>
                  <a:lnTo>
                    <a:pt x="367" y="234"/>
                  </a:lnTo>
                  <a:lnTo>
                    <a:pt x="378" y="227"/>
                  </a:lnTo>
                  <a:lnTo>
                    <a:pt x="393" y="219"/>
                  </a:lnTo>
                  <a:lnTo>
                    <a:pt x="400" y="215"/>
                  </a:lnTo>
                  <a:lnTo>
                    <a:pt x="410" y="211"/>
                  </a:lnTo>
                  <a:lnTo>
                    <a:pt x="418" y="205"/>
                  </a:lnTo>
                  <a:lnTo>
                    <a:pt x="428" y="202"/>
                  </a:lnTo>
                  <a:lnTo>
                    <a:pt x="437" y="197"/>
                  </a:lnTo>
                  <a:lnTo>
                    <a:pt x="447" y="193"/>
                  </a:lnTo>
                  <a:lnTo>
                    <a:pt x="458" y="190"/>
                  </a:lnTo>
                  <a:lnTo>
                    <a:pt x="470" y="185"/>
                  </a:lnTo>
                  <a:lnTo>
                    <a:pt x="492" y="178"/>
                  </a:lnTo>
                  <a:lnTo>
                    <a:pt x="518" y="172"/>
                  </a:lnTo>
                  <a:lnTo>
                    <a:pt x="545" y="167"/>
                  </a:lnTo>
                  <a:lnTo>
                    <a:pt x="572" y="164"/>
                  </a:lnTo>
                  <a:lnTo>
                    <a:pt x="630" y="163"/>
                  </a:lnTo>
                  <a:lnTo>
                    <a:pt x="800" y="175"/>
                  </a:lnTo>
                  <a:lnTo>
                    <a:pt x="831" y="185"/>
                  </a:lnTo>
                  <a:lnTo>
                    <a:pt x="848" y="190"/>
                  </a:lnTo>
                  <a:lnTo>
                    <a:pt x="866" y="198"/>
                  </a:lnTo>
                  <a:lnTo>
                    <a:pt x="875" y="202"/>
                  </a:lnTo>
                  <a:lnTo>
                    <a:pt x="884" y="208"/>
                  </a:lnTo>
                  <a:lnTo>
                    <a:pt x="895" y="212"/>
                  </a:lnTo>
                  <a:lnTo>
                    <a:pt x="904" y="219"/>
                  </a:lnTo>
                  <a:lnTo>
                    <a:pt x="917" y="224"/>
                  </a:lnTo>
                  <a:lnTo>
                    <a:pt x="926" y="231"/>
                  </a:lnTo>
                  <a:lnTo>
                    <a:pt x="940" y="238"/>
                  </a:lnTo>
                  <a:lnTo>
                    <a:pt x="953" y="246"/>
                  </a:lnTo>
                  <a:lnTo>
                    <a:pt x="966" y="256"/>
                  </a:lnTo>
                  <a:lnTo>
                    <a:pt x="973" y="260"/>
                  </a:lnTo>
                  <a:lnTo>
                    <a:pt x="980" y="266"/>
                  </a:lnTo>
                  <a:lnTo>
                    <a:pt x="1006" y="286"/>
                  </a:lnTo>
                  <a:lnTo>
                    <a:pt x="1032" y="311"/>
                  </a:lnTo>
                  <a:lnTo>
                    <a:pt x="1059" y="335"/>
                  </a:lnTo>
                  <a:lnTo>
                    <a:pt x="1072" y="350"/>
                  </a:lnTo>
                  <a:lnTo>
                    <a:pt x="1085" y="363"/>
                  </a:lnTo>
                  <a:lnTo>
                    <a:pt x="1097" y="376"/>
                  </a:lnTo>
                  <a:lnTo>
                    <a:pt x="1110" y="390"/>
                  </a:lnTo>
                  <a:lnTo>
                    <a:pt x="1122" y="403"/>
                  </a:lnTo>
                  <a:lnTo>
                    <a:pt x="1133" y="419"/>
                  </a:lnTo>
                  <a:lnTo>
                    <a:pt x="1144" y="432"/>
                  </a:lnTo>
                  <a:lnTo>
                    <a:pt x="1155" y="445"/>
                  </a:lnTo>
                  <a:lnTo>
                    <a:pt x="1166" y="458"/>
                  </a:lnTo>
                  <a:lnTo>
                    <a:pt x="1176" y="472"/>
                  </a:lnTo>
                  <a:lnTo>
                    <a:pt x="1195" y="496"/>
                  </a:lnTo>
                  <a:lnTo>
                    <a:pt x="1212" y="518"/>
                  </a:lnTo>
                  <a:lnTo>
                    <a:pt x="1225" y="538"/>
                  </a:lnTo>
                  <a:lnTo>
                    <a:pt x="1236" y="553"/>
                  </a:lnTo>
                  <a:lnTo>
                    <a:pt x="1246" y="566"/>
                  </a:lnTo>
                  <a:lnTo>
                    <a:pt x="1253" y="575"/>
                  </a:lnTo>
                  <a:lnTo>
                    <a:pt x="1839" y="533"/>
                  </a:lnTo>
                  <a:lnTo>
                    <a:pt x="1830" y="502"/>
                  </a:lnTo>
                  <a:lnTo>
                    <a:pt x="1818" y="431"/>
                  </a:lnTo>
                  <a:lnTo>
                    <a:pt x="1819" y="384"/>
                  </a:lnTo>
                  <a:lnTo>
                    <a:pt x="1829" y="336"/>
                  </a:lnTo>
                  <a:lnTo>
                    <a:pt x="1837" y="313"/>
                  </a:lnTo>
                  <a:lnTo>
                    <a:pt x="1843" y="300"/>
                  </a:lnTo>
                  <a:lnTo>
                    <a:pt x="1850" y="289"/>
                  </a:lnTo>
                  <a:lnTo>
                    <a:pt x="1857" y="277"/>
                  </a:lnTo>
                  <a:lnTo>
                    <a:pt x="1865" y="266"/>
                  </a:lnTo>
                  <a:lnTo>
                    <a:pt x="1884" y="244"/>
                  </a:lnTo>
                  <a:lnTo>
                    <a:pt x="1903" y="222"/>
                  </a:lnTo>
                  <a:lnTo>
                    <a:pt x="1920" y="205"/>
                  </a:lnTo>
                  <a:lnTo>
                    <a:pt x="1935" y="189"/>
                  </a:lnTo>
                  <a:lnTo>
                    <a:pt x="1947" y="175"/>
                  </a:lnTo>
                  <a:lnTo>
                    <a:pt x="1968" y="152"/>
                  </a:lnTo>
                  <a:lnTo>
                    <a:pt x="1986" y="135"/>
                  </a:lnTo>
                  <a:lnTo>
                    <a:pt x="2000" y="124"/>
                  </a:lnTo>
                  <a:lnTo>
                    <a:pt x="2008" y="120"/>
                  </a:lnTo>
                  <a:lnTo>
                    <a:pt x="2016" y="116"/>
                  </a:lnTo>
                  <a:lnTo>
                    <a:pt x="2036" y="110"/>
                  </a:lnTo>
                  <a:lnTo>
                    <a:pt x="2062" y="106"/>
                  </a:lnTo>
                  <a:lnTo>
                    <a:pt x="2116" y="102"/>
                  </a:lnTo>
                  <a:lnTo>
                    <a:pt x="2156" y="99"/>
                  </a:lnTo>
                  <a:lnTo>
                    <a:pt x="2189" y="99"/>
                  </a:lnTo>
                  <a:lnTo>
                    <a:pt x="2088" y="0"/>
                  </a:lnTo>
                  <a:lnTo>
                    <a:pt x="1232" y="17"/>
                  </a:lnTo>
                  <a:lnTo>
                    <a:pt x="0" y="94"/>
                  </a:lnTo>
                  <a:lnTo>
                    <a:pt x="33" y="273"/>
                  </a:lnTo>
                  <a:close/>
                </a:path>
              </a:pathLst>
            </a:custGeom>
            <a:solidFill>
              <a:schemeClr val="accent1"/>
            </a:solidFill>
            <a:ln w="9525">
              <a:solidFill>
                <a:srgbClr val="000000"/>
              </a:solidFill>
              <a:round/>
              <a:headEnd/>
              <a:tailEnd/>
            </a:ln>
          </p:spPr>
          <p:txBody>
            <a:bodyPr/>
            <a:lstStyle/>
            <a:p>
              <a:endParaRPr lang="en-US"/>
            </a:p>
          </p:txBody>
        </p:sp>
        <p:sp>
          <p:nvSpPr>
            <p:cNvPr id="2080" name="Freeform 27"/>
            <p:cNvSpPr>
              <a:spLocks/>
            </p:cNvSpPr>
            <p:nvPr/>
          </p:nvSpPr>
          <p:spPr bwMode="auto">
            <a:xfrm>
              <a:off x="2503" y="2744"/>
              <a:ext cx="80" cy="85"/>
            </a:xfrm>
            <a:custGeom>
              <a:avLst/>
              <a:gdLst>
                <a:gd name="T0" fmla="*/ 0 w 240"/>
                <a:gd name="T1" fmla="*/ 0 h 255"/>
                <a:gd name="T2" fmla="*/ 0 w 240"/>
                <a:gd name="T3" fmla="*/ 0 h 255"/>
                <a:gd name="T4" fmla="*/ 0 w 240"/>
                <a:gd name="T5" fmla="*/ 0 h 255"/>
                <a:gd name="T6" fmla="*/ 0 w 240"/>
                <a:gd name="T7" fmla="*/ 0 h 255"/>
                <a:gd name="T8" fmla="*/ 0 w 240"/>
                <a:gd name="T9" fmla="*/ 0 h 255"/>
                <a:gd name="T10" fmla="*/ 0 w 240"/>
                <a:gd name="T11" fmla="*/ 0 h 255"/>
                <a:gd name="T12" fmla="*/ 0 w 240"/>
                <a:gd name="T13" fmla="*/ 0 h 255"/>
                <a:gd name="T14" fmla="*/ 0 w 240"/>
                <a:gd name="T15" fmla="*/ 0 h 255"/>
                <a:gd name="T16" fmla="*/ 0 w 240"/>
                <a:gd name="T17" fmla="*/ 0 h 255"/>
                <a:gd name="T18" fmla="*/ 0 w 240"/>
                <a:gd name="T19" fmla="*/ 0 h 255"/>
                <a:gd name="T20" fmla="*/ 0 w 240"/>
                <a:gd name="T21" fmla="*/ 0 h 255"/>
                <a:gd name="T22" fmla="*/ 0 w 240"/>
                <a:gd name="T23" fmla="*/ 0 h 255"/>
                <a:gd name="T24" fmla="*/ 0 w 240"/>
                <a:gd name="T25" fmla="*/ 0 h 255"/>
                <a:gd name="T26" fmla="*/ 0 w 240"/>
                <a:gd name="T27" fmla="*/ 0 h 255"/>
                <a:gd name="T28" fmla="*/ 0 w 240"/>
                <a:gd name="T29" fmla="*/ 0 h 255"/>
                <a:gd name="T30" fmla="*/ 0 w 240"/>
                <a:gd name="T31" fmla="*/ 0 h 255"/>
                <a:gd name="T32" fmla="*/ 0 w 240"/>
                <a:gd name="T33" fmla="*/ 0 h 255"/>
                <a:gd name="T34" fmla="*/ 0 w 240"/>
                <a:gd name="T35" fmla="*/ 0 h 255"/>
                <a:gd name="T36" fmla="*/ 0 w 240"/>
                <a:gd name="T37" fmla="*/ 0 h 255"/>
                <a:gd name="T38" fmla="*/ 0 w 240"/>
                <a:gd name="T39" fmla="*/ 0 h 255"/>
                <a:gd name="T40" fmla="*/ 0 w 240"/>
                <a:gd name="T41" fmla="*/ 0 h 255"/>
                <a:gd name="T42" fmla="*/ 0 w 240"/>
                <a:gd name="T43" fmla="*/ 0 h 255"/>
                <a:gd name="T44" fmla="*/ 0 w 240"/>
                <a:gd name="T45" fmla="*/ 0 h 255"/>
                <a:gd name="T46" fmla="*/ 0 w 240"/>
                <a:gd name="T47" fmla="*/ 0 h 255"/>
                <a:gd name="T48" fmla="*/ 0 w 240"/>
                <a:gd name="T49" fmla="*/ 0 h 255"/>
                <a:gd name="T50" fmla="*/ 0 w 240"/>
                <a:gd name="T51" fmla="*/ 0 h 255"/>
                <a:gd name="T52" fmla="*/ 0 w 240"/>
                <a:gd name="T53" fmla="*/ 0 h 255"/>
                <a:gd name="T54" fmla="*/ 0 w 240"/>
                <a:gd name="T55" fmla="*/ 0 h 255"/>
                <a:gd name="T56" fmla="*/ 0 w 240"/>
                <a:gd name="T57" fmla="*/ 0 h 255"/>
                <a:gd name="T58" fmla="*/ 0 w 240"/>
                <a:gd name="T59" fmla="*/ 0 h 255"/>
                <a:gd name="T60" fmla="*/ 0 w 240"/>
                <a:gd name="T61" fmla="*/ 0 h 255"/>
                <a:gd name="T62" fmla="*/ 0 w 240"/>
                <a:gd name="T63" fmla="*/ 0 h 255"/>
                <a:gd name="T64" fmla="*/ 0 w 240"/>
                <a:gd name="T65" fmla="*/ 0 h 255"/>
                <a:gd name="T66" fmla="*/ 0 w 240"/>
                <a:gd name="T67" fmla="*/ 0 h 255"/>
                <a:gd name="T68" fmla="*/ 0 w 240"/>
                <a:gd name="T69" fmla="*/ 0 h 255"/>
                <a:gd name="T70" fmla="*/ 0 w 240"/>
                <a:gd name="T71" fmla="*/ 0 h 255"/>
                <a:gd name="T72" fmla="*/ 0 w 240"/>
                <a:gd name="T73" fmla="*/ 0 h 255"/>
                <a:gd name="T74" fmla="*/ 0 w 240"/>
                <a:gd name="T75" fmla="*/ 0 h 255"/>
                <a:gd name="T76" fmla="*/ 0 w 240"/>
                <a:gd name="T77" fmla="*/ 0 h 255"/>
                <a:gd name="T78" fmla="*/ 0 w 240"/>
                <a:gd name="T79" fmla="*/ 0 h 255"/>
                <a:gd name="T80" fmla="*/ 0 w 240"/>
                <a:gd name="T81" fmla="*/ 0 h 255"/>
                <a:gd name="T82" fmla="*/ 0 w 240"/>
                <a:gd name="T83" fmla="*/ 0 h 255"/>
                <a:gd name="T84" fmla="*/ 0 w 240"/>
                <a:gd name="T85" fmla="*/ 0 h 255"/>
                <a:gd name="T86" fmla="*/ 0 w 240"/>
                <a:gd name="T87" fmla="*/ 0 h 255"/>
                <a:gd name="T88" fmla="*/ 0 w 240"/>
                <a:gd name="T89" fmla="*/ 0 h 255"/>
                <a:gd name="T90" fmla="*/ 0 w 240"/>
                <a:gd name="T91" fmla="*/ 0 h 255"/>
                <a:gd name="T92" fmla="*/ 0 w 240"/>
                <a:gd name="T93" fmla="*/ 0 h 255"/>
                <a:gd name="T94" fmla="*/ 0 w 240"/>
                <a:gd name="T95" fmla="*/ 0 h 255"/>
                <a:gd name="T96" fmla="*/ 0 w 240"/>
                <a:gd name="T97" fmla="*/ 0 h 255"/>
                <a:gd name="T98" fmla="*/ 0 w 240"/>
                <a:gd name="T99" fmla="*/ 0 h 255"/>
                <a:gd name="T100" fmla="*/ 0 w 240"/>
                <a:gd name="T101" fmla="*/ 0 h 255"/>
                <a:gd name="T102" fmla="*/ 0 w 240"/>
                <a:gd name="T103" fmla="*/ 0 h 255"/>
                <a:gd name="T104" fmla="*/ 0 w 240"/>
                <a:gd name="T105" fmla="*/ 0 h 255"/>
                <a:gd name="T106" fmla="*/ 0 w 240"/>
                <a:gd name="T107" fmla="*/ 0 h 255"/>
                <a:gd name="T108" fmla="*/ 0 w 240"/>
                <a:gd name="T109" fmla="*/ 0 h 25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0"/>
                <a:gd name="T166" fmla="*/ 0 h 255"/>
                <a:gd name="T167" fmla="*/ 240 w 240"/>
                <a:gd name="T168" fmla="*/ 255 h 25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0" h="255">
                  <a:moveTo>
                    <a:pt x="43" y="237"/>
                  </a:moveTo>
                  <a:lnTo>
                    <a:pt x="36" y="229"/>
                  </a:lnTo>
                  <a:lnTo>
                    <a:pt x="21" y="204"/>
                  </a:lnTo>
                  <a:lnTo>
                    <a:pt x="7" y="168"/>
                  </a:lnTo>
                  <a:lnTo>
                    <a:pt x="0" y="121"/>
                  </a:lnTo>
                  <a:lnTo>
                    <a:pt x="4" y="96"/>
                  </a:lnTo>
                  <a:lnTo>
                    <a:pt x="13" y="73"/>
                  </a:lnTo>
                  <a:lnTo>
                    <a:pt x="20" y="62"/>
                  </a:lnTo>
                  <a:lnTo>
                    <a:pt x="25" y="52"/>
                  </a:lnTo>
                  <a:lnTo>
                    <a:pt x="40" y="33"/>
                  </a:lnTo>
                  <a:lnTo>
                    <a:pt x="61" y="18"/>
                  </a:lnTo>
                  <a:lnTo>
                    <a:pt x="71" y="12"/>
                  </a:lnTo>
                  <a:lnTo>
                    <a:pt x="82" y="8"/>
                  </a:lnTo>
                  <a:lnTo>
                    <a:pt x="93" y="3"/>
                  </a:lnTo>
                  <a:lnTo>
                    <a:pt x="105" y="0"/>
                  </a:lnTo>
                  <a:lnTo>
                    <a:pt x="129" y="0"/>
                  </a:lnTo>
                  <a:lnTo>
                    <a:pt x="175" y="8"/>
                  </a:lnTo>
                  <a:lnTo>
                    <a:pt x="193" y="18"/>
                  </a:lnTo>
                  <a:lnTo>
                    <a:pt x="202" y="23"/>
                  </a:lnTo>
                  <a:lnTo>
                    <a:pt x="208" y="29"/>
                  </a:lnTo>
                  <a:lnTo>
                    <a:pt x="230" y="54"/>
                  </a:lnTo>
                  <a:lnTo>
                    <a:pt x="239" y="77"/>
                  </a:lnTo>
                  <a:lnTo>
                    <a:pt x="240" y="149"/>
                  </a:lnTo>
                  <a:lnTo>
                    <a:pt x="239" y="198"/>
                  </a:lnTo>
                  <a:lnTo>
                    <a:pt x="230" y="207"/>
                  </a:lnTo>
                  <a:lnTo>
                    <a:pt x="206" y="224"/>
                  </a:lnTo>
                  <a:lnTo>
                    <a:pt x="197" y="230"/>
                  </a:lnTo>
                  <a:lnTo>
                    <a:pt x="191" y="235"/>
                  </a:lnTo>
                  <a:lnTo>
                    <a:pt x="182" y="240"/>
                  </a:lnTo>
                  <a:lnTo>
                    <a:pt x="175" y="245"/>
                  </a:lnTo>
                  <a:lnTo>
                    <a:pt x="163" y="252"/>
                  </a:lnTo>
                  <a:lnTo>
                    <a:pt x="149" y="255"/>
                  </a:lnTo>
                  <a:lnTo>
                    <a:pt x="102" y="253"/>
                  </a:lnTo>
                  <a:lnTo>
                    <a:pt x="79" y="249"/>
                  </a:lnTo>
                  <a:lnTo>
                    <a:pt x="82" y="224"/>
                  </a:lnTo>
                  <a:lnTo>
                    <a:pt x="166" y="165"/>
                  </a:lnTo>
                  <a:lnTo>
                    <a:pt x="175" y="123"/>
                  </a:lnTo>
                  <a:lnTo>
                    <a:pt x="174" y="84"/>
                  </a:lnTo>
                  <a:lnTo>
                    <a:pt x="168" y="70"/>
                  </a:lnTo>
                  <a:lnTo>
                    <a:pt x="159" y="58"/>
                  </a:lnTo>
                  <a:lnTo>
                    <a:pt x="153" y="54"/>
                  </a:lnTo>
                  <a:lnTo>
                    <a:pt x="148" y="50"/>
                  </a:lnTo>
                  <a:lnTo>
                    <a:pt x="133" y="46"/>
                  </a:lnTo>
                  <a:lnTo>
                    <a:pt x="101" y="43"/>
                  </a:lnTo>
                  <a:lnTo>
                    <a:pt x="75" y="47"/>
                  </a:lnTo>
                  <a:lnTo>
                    <a:pt x="53" y="62"/>
                  </a:lnTo>
                  <a:lnTo>
                    <a:pt x="36" y="84"/>
                  </a:lnTo>
                  <a:lnTo>
                    <a:pt x="33" y="117"/>
                  </a:lnTo>
                  <a:lnTo>
                    <a:pt x="36" y="135"/>
                  </a:lnTo>
                  <a:lnTo>
                    <a:pt x="42" y="153"/>
                  </a:lnTo>
                  <a:lnTo>
                    <a:pt x="49" y="168"/>
                  </a:lnTo>
                  <a:lnTo>
                    <a:pt x="55" y="182"/>
                  </a:lnTo>
                  <a:lnTo>
                    <a:pt x="61" y="193"/>
                  </a:lnTo>
                  <a:lnTo>
                    <a:pt x="43" y="237"/>
                  </a:lnTo>
                  <a:close/>
                </a:path>
              </a:pathLst>
            </a:custGeom>
            <a:solidFill>
              <a:schemeClr val="accent1"/>
            </a:solidFill>
            <a:ln w="9525">
              <a:solidFill>
                <a:srgbClr val="000000"/>
              </a:solidFill>
              <a:round/>
              <a:headEnd/>
              <a:tailEnd/>
            </a:ln>
          </p:spPr>
          <p:txBody>
            <a:bodyPr/>
            <a:lstStyle/>
            <a:p>
              <a:endParaRPr lang="en-US"/>
            </a:p>
          </p:txBody>
        </p:sp>
        <p:sp>
          <p:nvSpPr>
            <p:cNvPr id="2081" name="Freeform 28"/>
            <p:cNvSpPr>
              <a:spLocks/>
            </p:cNvSpPr>
            <p:nvPr/>
          </p:nvSpPr>
          <p:spPr bwMode="auto">
            <a:xfrm>
              <a:off x="2514" y="2804"/>
              <a:ext cx="28" cy="26"/>
            </a:xfrm>
            <a:custGeom>
              <a:avLst/>
              <a:gdLst>
                <a:gd name="T0" fmla="*/ 0 w 84"/>
                <a:gd name="T1" fmla="*/ 0 h 79"/>
                <a:gd name="T2" fmla="*/ 0 w 84"/>
                <a:gd name="T3" fmla="*/ 0 h 79"/>
                <a:gd name="T4" fmla="*/ 0 w 84"/>
                <a:gd name="T5" fmla="*/ 0 h 79"/>
                <a:gd name="T6" fmla="*/ 0 w 84"/>
                <a:gd name="T7" fmla="*/ 0 h 79"/>
                <a:gd name="T8" fmla="*/ 0 w 84"/>
                <a:gd name="T9" fmla="*/ 0 h 79"/>
                <a:gd name="T10" fmla="*/ 0 w 84"/>
                <a:gd name="T11" fmla="*/ 0 h 79"/>
                <a:gd name="T12" fmla="*/ 0 60000 65536"/>
                <a:gd name="T13" fmla="*/ 0 60000 65536"/>
                <a:gd name="T14" fmla="*/ 0 60000 65536"/>
                <a:gd name="T15" fmla="*/ 0 60000 65536"/>
                <a:gd name="T16" fmla="*/ 0 60000 65536"/>
                <a:gd name="T17" fmla="*/ 0 60000 65536"/>
                <a:gd name="T18" fmla="*/ 0 w 84"/>
                <a:gd name="T19" fmla="*/ 0 h 79"/>
                <a:gd name="T20" fmla="*/ 84 w 84"/>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84" h="79">
                  <a:moveTo>
                    <a:pt x="5" y="0"/>
                  </a:moveTo>
                  <a:lnTo>
                    <a:pt x="84" y="49"/>
                  </a:lnTo>
                  <a:lnTo>
                    <a:pt x="62" y="79"/>
                  </a:lnTo>
                  <a:lnTo>
                    <a:pt x="0" y="49"/>
                  </a:lnTo>
                  <a:lnTo>
                    <a:pt x="5" y="0"/>
                  </a:lnTo>
                  <a:close/>
                </a:path>
              </a:pathLst>
            </a:custGeom>
            <a:solidFill>
              <a:schemeClr val="accent1"/>
            </a:solidFill>
            <a:ln w="9525">
              <a:solidFill>
                <a:srgbClr val="000000"/>
              </a:solidFill>
              <a:round/>
              <a:headEnd/>
              <a:tailEnd/>
            </a:ln>
          </p:spPr>
          <p:txBody>
            <a:bodyPr/>
            <a:lstStyle/>
            <a:p>
              <a:endParaRPr lang="en-US"/>
            </a:p>
          </p:txBody>
        </p:sp>
        <p:sp>
          <p:nvSpPr>
            <p:cNvPr id="2082" name="Freeform 29"/>
            <p:cNvSpPr>
              <a:spLocks/>
            </p:cNvSpPr>
            <p:nvPr/>
          </p:nvSpPr>
          <p:spPr bwMode="auto">
            <a:xfrm>
              <a:off x="2862" y="2546"/>
              <a:ext cx="247" cy="117"/>
            </a:xfrm>
            <a:custGeom>
              <a:avLst/>
              <a:gdLst>
                <a:gd name="T0" fmla="*/ 0 w 742"/>
                <a:gd name="T1" fmla="*/ 0 h 352"/>
                <a:gd name="T2" fmla="*/ 0 w 742"/>
                <a:gd name="T3" fmla="*/ 0 h 352"/>
                <a:gd name="T4" fmla="*/ 0 w 742"/>
                <a:gd name="T5" fmla="*/ 0 h 352"/>
                <a:gd name="T6" fmla="*/ 0 w 742"/>
                <a:gd name="T7" fmla="*/ 0 h 352"/>
                <a:gd name="T8" fmla="*/ 0 w 742"/>
                <a:gd name="T9" fmla="*/ 0 h 352"/>
                <a:gd name="T10" fmla="*/ 0 w 742"/>
                <a:gd name="T11" fmla="*/ 0 h 352"/>
                <a:gd name="T12" fmla="*/ 0 w 742"/>
                <a:gd name="T13" fmla="*/ 0 h 352"/>
                <a:gd name="T14" fmla="*/ 0 w 742"/>
                <a:gd name="T15" fmla="*/ 0 h 352"/>
                <a:gd name="T16" fmla="*/ 0 w 742"/>
                <a:gd name="T17" fmla="*/ 0 h 352"/>
                <a:gd name="T18" fmla="*/ 0 w 742"/>
                <a:gd name="T19" fmla="*/ 0 h 352"/>
                <a:gd name="T20" fmla="*/ 0 w 742"/>
                <a:gd name="T21" fmla="*/ 0 h 352"/>
                <a:gd name="T22" fmla="*/ 0 w 742"/>
                <a:gd name="T23" fmla="*/ 0 h 352"/>
                <a:gd name="T24" fmla="*/ 0 w 742"/>
                <a:gd name="T25" fmla="*/ 0 h 352"/>
                <a:gd name="T26" fmla="*/ 0 w 742"/>
                <a:gd name="T27" fmla="*/ 0 h 352"/>
                <a:gd name="T28" fmla="*/ 0 w 742"/>
                <a:gd name="T29" fmla="*/ 0 h 352"/>
                <a:gd name="T30" fmla="*/ 0 w 742"/>
                <a:gd name="T31" fmla="*/ 0 h 352"/>
                <a:gd name="T32" fmla="*/ 0 w 742"/>
                <a:gd name="T33" fmla="*/ 0 h 352"/>
                <a:gd name="T34" fmla="*/ 0 w 742"/>
                <a:gd name="T35" fmla="*/ 0 h 352"/>
                <a:gd name="T36" fmla="*/ 0 w 742"/>
                <a:gd name="T37" fmla="*/ 0 h 352"/>
                <a:gd name="T38" fmla="*/ 0 w 742"/>
                <a:gd name="T39" fmla="*/ 0 h 352"/>
                <a:gd name="T40" fmla="*/ 0 w 742"/>
                <a:gd name="T41" fmla="*/ 0 h 352"/>
                <a:gd name="T42" fmla="*/ 0 w 742"/>
                <a:gd name="T43" fmla="*/ 0 h 352"/>
                <a:gd name="T44" fmla="*/ 0 w 742"/>
                <a:gd name="T45" fmla="*/ 0 h 352"/>
                <a:gd name="T46" fmla="*/ 0 w 742"/>
                <a:gd name="T47" fmla="*/ 0 h 352"/>
                <a:gd name="T48" fmla="*/ 0 w 742"/>
                <a:gd name="T49" fmla="*/ 0 h 352"/>
                <a:gd name="T50" fmla="*/ 0 w 742"/>
                <a:gd name="T51" fmla="*/ 0 h 352"/>
                <a:gd name="T52" fmla="*/ 0 w 742"/>
                <a:gd name="T53" fmla="*/ 0 h 352"/>
                <a:gd name="T54" fmla="*/ 0 w 742"/>
                <a:gd name="T55" fmla="*/ 0 h 352"/>
                <a:gd name="T56" fmla="*/ 0 w 742"/>
                <a:gd name="T57" fmla="*/ 0 h 352"/>
                <a:gd name="T58" fmla="*/ 0 w 742"/>
                <a:gd name="T59" fmla="*/ 0 h 352"/>
                <a:gd name="T60" fmla="*/ 0 w 742"/>
                <a:gd name="T61" fmla="*/ 0 h 352"/>
                <a:gd name="T62" fmla="*/ 0 w 742"/>
                <a:gd name="T63" fmla="*/ 0 h 352"/>
                <a:gd name="T64" fmla="*/ 0 w 742"/>
                <a:gd name="T65" fmla="*/ 0 h 352"/>
                <a:gd name="T66" fmla="*/ 0 w 742"/>
                <a:gd name="T67" fmla="*/ 0 h 352"/>
                <a:gd name="T68" fmla="*/ 0 w 742"/>
                <a:gd name="T69" fmla="*/ 0 h 352"/>
                <a:gd name="T70" fmla="*/ 0 w 742"/>
                <a:gd name="T71" fmla="*/ 0 h 352"/>
                <a:gd name="T72" fmla="*/ 0 w 742"/>
                <a:gd name="T73" fmla="*/ 0 h 352"/>
                <a:gd name="T74" fmla="*/ 0 w 742"/>
                <a:gd name="T75" fmla="*/ 0 h 3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42"/>
                <a:gd name="T115" fmla="*/ 0 h 352"/>
                <a:gd name="T116" fmla="*/ 742 w 742"/>
                <a:gd name="T117" fmla="*/ 352 h 35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42" h="352">
                  <a:moveTo>
                    <a:pt x="0" y="250"/>
                  </a:moveTo>
                  <a:lnTo>
                    <a:pt x="75" y="0"/>
                  </a:lnTo>
                  <a:lnTo>
                    <a:pt x="676" y="32"/>
                  </a:lnTo>
                  <a:lnTo>
                    <a:pt x="689" y="47"/>
                  </a:lnTo>
                  <a:lnTo>
                    <a:pt x="702" y="66"/>
                  </a:lnTo>
                  <a:lnTo>
                    <a:pt x="716" y="88"/>
                  </a:lnTo>
                  <a:lnTo>
                    <a:pt x="738" y="147"/>
                  </a:lnTo>
                  <a:lnTo>
                    <a:pt x="742" y="182"/>
                  </a:lnTo>
                  <a:lnTo>
                    <a:pt x="741" y="215"/>
                  </a:lnTo>
                  <a:lnTo>
                    <a:pt x="733" y="249"/>
                  </a:lnTo>
                  <a:lnTo>
                    <a:pt x="722" y="277"/>
                  </a:lnTo>
                  <a:lnTo>
                    <a:pt x="716" y="289"/>
                  </a:lnTo>
                  <a:lnTo>
                    <a:pt x="711" y="300"/>
                  </a:lnTo>
                  <a:lnTo>
                    <a:pt x="698" y="319"/>
                  </a:lnTo>
                  <a:lnTo>
                    <a:pt x="684" y="334"/>
                  </a:lnTo>
                  <a:lnTo>
                    <a:pt x="678" y="341"/>
                  </a:lnTo>
                  <a:lnTo>
                    <a:pt x="671" y="345"/>
                  </a:lnTo>
                  <a:lnTo>
                    <a:pt x="657" y="351"/>
                  </a:lnTo>
                  <a:lnTo>
                    <a:pt x="642" y="352"/>
                  </a:lnTo>
                  <a:lnTo>
                    <a:pt x="621" y="350"/>
                  </a:lnTo>
                  <a:lnTo>
                    <a:pt x="607" y="344"/>
                  </a:lnTo>
                  <a:lnTo>
                    <a:pt x="591" y="340"/>
                  </a:lnTo>
                  <a:lnTo>
                    <a:pt x="571" y="333"/>
                  </a:lnTo>
                  <a:lnTo>
                    <a:pt x="551" y="326"/>
                  </a:lnTo>
                  <a:lnTo>
                    <a:pt x="529" y="319"/>
                  </a:lnTo>
                  <a:lnTo>
                    <a:pt x="507" y="311"/>
                  </a:lnTo>
                  <a:lnTo>
                    <a:pt x="483" y="304"/>
                  </a:lnTo>
                  <a:lnTo>
                    <a:pt x="458" y="296"/>
                  </a:lnTo>
                  <a:lnTo>
                    <a:pt x="435" y="289"/>
                  </a:lnTo>
                  <a:lnTo>
                    <a:pt x="413" y="282"/>
                  </a:lnTo>
                  <a:lnTo>
                    <a:pt x="388" y="277"/>
                  </a:lnTo>
                  <a:lnTo>
                    <a:pt x="367" y="272"/>
                  </a:lnTo>
                  <a:lnTo>
                    <a:pt x="328" y="268"/>
                  </a:lnTo>
                  <a:lnTo>
                    <a:pt x="235" y="264"/>
                  </a:lnTo>
                  <a:lnTo>
                    <a:pt x="126" y="257"/>
                  </a:lnTo>
                  <a:lnTo>
                    <a:pt x="38" y="252"/>
                  </a:lnTo>
                  <a:lnTo>
                    <a:pt x="0" y="250"/>
                  </a:lnTo>
                  <a:close/>
                </a:path>
              </a:pathLst>
            </a:custGeom>
            <a:solidFill>
              <a:schemeClr val="accent1"/>
            </a:solidFill>
            <a:ln w="9525">
              <a:solidFill>
                <a:srgbClr val="000000"/>
              </a:solidFill>
              <a:round/>
              <a:headEnd/>
              <a:tailEnd/>
            </a:ln>
          </p:spPr>
          <p:txBody>
            <a:bodyPr/>
            <a:lstStyle/>
            <a:p>
              <a:endParaRPr lang="en-US"/>
            </a:p>
          </p:txBody>
        </p:sp>
        <p:sp>
          <p:nvSpPr>
            <p:cNvPr id="2083" name="Freeform 30"/>
            <p:cNvSpPr>
              <a:spLocks/>
            </p:cNvSpPr>
            <p:nvPr/>
          </p:nvSpPr>
          <p:spPr bwMode="auto">
            <a:xfrm>
              <a:off x="2828" y="2496"/>
              <a:ext cx="596" cy="210"/>
            </a:xfrm>
            <a:custGeom>
              <a:avLst/>
              <a:gdLst>
                <a:gd name="T0" fmla="*/ 0 w 1788"/>
                <a:gd name="T1" fmla="*/ 0 h 629"/>
                <a:gd name="T2" fmla="*/ 0 w 1788"/>
                <a:gd name="T3" fmla="*/ 0 h 629"/>
                <a:gd name="T4" fmla="*/ 0 w 1788"/>
                <a:gd name="T5" fmla="*/ 0 h 629"/>
                <a:gd name="T6" fmla="*/ 0 w 1788"/>
                <a:gd name="T7" fmla="*/ 0 h 629"/>
                <a:gd name="T8" fmla="*/ 0 w 1788"/>
                <a:gd name="T9" fmla="*/ 0 h 629"/>
                <a:gd name="T10" fmla="*/ 0 w 1788"/>
                <a:gd name="T11" fmla="*/ 0 h 629"/>
                <a:gd name="T12" fmla="*/ 0 w 1788"/>
                <a:gd name="T13" fmla="*/ 0 h 629"/>
                <a:gd name="T14" fmla="*/ 0 w 1788"/>
                <a:gd name="T15" fmla="*/ 0 h 629"/>
                <a:gd name="T16" fmla="*/ 0 w 1788"/>
                <a:gd name="T17" fmla="*/ 0 h 629"/>
                <a:gd name="T18" fmla="*/ 0 w 1788"/>
                <a:gd name="T19" fmla="*/ 0 h 629"/>
                <a:gd name="T20" fmla="*/ 0 w 1788"/>
                <a:gd name="T21" fmla="*/ 0 h 629"/>
                <a:gd name="T22" fmla="*/ 0 w 1788"/>
                <a:gd name="T23" fmla="*/ 0 h 629"/>
                <a:gd name="T24" fmla="*/ 0 w 1788"/>
                <a:gd name="T25" fmla="*/ 0 h 629"/>
                <a:gd name="T26" fmla="*/ 0 w 1788"/>
                <a:gd name="T27" fmla="*/ 0 h 629"/>
                <a:gd name="T28" fmla="*/ 0 w 1788"/>
                <a:gd name="T29" fmla="*/ 0 h 629"/>
                <a:gd name="T30" fmla="*/ 0 w 1788"/>
                <a:gd name="T31" fmla="*/ 0 h 629"/>
                <a:gd name="T32" fmla="*/ 0 w 1788"/>
                <a:gd name="T33" fmla="*/ 0 h 629"/>
                <a:gd name="T34" fmla="*/ 0 w 1788"/>
                <a:gd name="T35" fmla="*/ 0 h 629"/>
                <a:gd name="T36" fmla="*/ 0 w 1788"/>
                <a:gd name="T37" fmla="*/ 0 h 629"/>
                <a:gd name="T38" fmla="*/ 0 w 1788"/>
                <a:gd name="T39" fmla="*/ 0 h 629"/>
                <a:gd name="T40" fmla="*/ 0 w 1788"/>
                <a:gd name="T41" fmla="*/ 0 h 629"/>
                <a:gd name="T42" fmla="*/ 0 w 1788"/>
                <a:gd name="T43" fmla="*/ 0 h 629"/>
                <a:gd name="T44" fmla="*/ 0 w 1788"/>
                <a:gd name="T45" fmla="*/ 0 h 629"/>
                <a:gd name="T46" fmla="*/ 0 w 1788"/>
                <a:gd name="T47" fmla="*/ 0 h 629"/>
                <a:gd name="T48" fmla="*/ 0 w 1788"/>
                <a:gd name="T49" fmla="*/ 0 h 629"/>
                <a:gd name="T50" fmla="*/ 0 w 1788"/>
                <a:gd name="T51" fmla="*/ 0 h 629"/>
                <a:gd name="T52" fmla="*/ 0 w 1788"/>
                <a:gd name="T53" fmla="*/ 0 h 629"/>
                <a:gd name="T54" fmla="*/ 0 w 1788"/>
                <a:gd name="T55" fmla="*/ 0 h 629"/>
                <a:gd name="T56" fmla="*/ 0 w 1788"/>
                <a:gd name="T57" fmla="*/ 0 h 629"/>
                <a:gd name="T58" fmla="*/ 0 w 1788"/>
                <a:gd name="T59" fmla="*/ 0 h 629"/>
                <a:gd name="T60" fmla="*/ 0 w 1788"/>
                <a:gd name="T61" fmla="*/ 0 h 629"/>
                <a:gd name="T62" fmla="*/ 0 w 1788"/>
                <a:gd name="T63" fmla="*/ 0 h 629"/>
                <a:gd name="T64" fmla="*/ 0 w 1788"/>
                <a:gd name="T65" fmla="*/ 0 h 629"/>
                <a:gd name="T66" fmla="*/ 0 w 1788"/>
                <a:gd name="T67" fmla="*/ 0 h 629"/>
                <a:gd name="T68" fmla="*/ 0 w 1788"/>
                <a:gd name="T69" fmla="*/ 0 h 629"/>
                <a:gd name="T70" fmla="*/ 0 w 1788"/>
                <a:gd name="T71" fmla="*/ 0 h 629"/>
                <a:gd name="T72" fmla="*/ 0 w 1788"/>
                <a:gd name="T73" fmla="*/ 0 h 629"/>
                <a:gd name="T74" fmla="*/ 0 w 1788"/>
                <a:gd name="T75" fmla="*/ 0 h 629"/>
                <a:gd name="T76" fmla="*/ 0 w 1788"/>
                <a:gd name="T77" fmla="*/ 0 h 629"/>
                <a:gd name="T78" fmla="*/ 0 w 1788"/>
                <a:gd name="T79" fmla="*/ 0 h 629"/>
                <a:gd name="T80" fmla="*/ 0 w 1788"/>
                <a:gd name="T81" fmla="*/ 0 h 629"/>
                <a:gd name="T82" fmla="*/ 0 w 1788"/>
                <a:gd name="T83" fmla="*/ 0 h 629"/>
                <a:gd name="T84" fmla="*/ 0 w 1788"/>
                <a:gd name="T85" fmla="*/ 0 h 629"/>
                <a:gd name="T86" fmla="*/ 0 w 1788"/>
                <a:gd name="T87" fmla="*/ 0 h 629"/>
                <a:gd name="T88" fmla="*/ 0 w 1788"/>
                <a:gd name="T89" fmla="*/ 0 h 629"/>
                <a:gd name="T90" fmla="*/ 0 w 1788"/>
                <a:gd name="T91" fmla="*/ 0 h 629"/>
                <a:gd name="T92" fmla="*/ 0 w 1788"/>
                <a:gd name="T93" fmla="*/ 0 h 629"/>
                <a:gd name="T94" fmla="*/ 0 w 1788"/>
                <a:gd name="T95" fmla="*/ 0 h 629"/>
                <a:gd name="T96" fmla="*/ 0 w 1788"/>
                <a:gd name="T97" fmla="*/ 0 h 629"/>
                <a:gd name="T98" fmla="*/ 0 w 1788"/>
                <a:gd name="T99" fmla="*/ 0 h 629"/>
                <a:gd name="T100" fmla="*/ 0 w 1788"/>
                <a:gd name="T101" fmla="*/ 0 h 629"/>
                <a:gd name="T102" fmla="*/ 0 w 1788"/>
                <a:gd name="T103" fmla="*/ 0 h 629"/>
                <a:gd name="T104" fmla="*/ 0 w 1788"/>
                <a:gd name="T105" fmla="*/ 0 h 629"/>
                <a:gd name="T106" fmla="*/ 0 w 1788"/>
                <a:gd name="T107" fmla="*/ 0 h 6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8"/>
                <a:gd name="T163" fmla="*/ 0 h 629"/>
                <a:gd name="T164" fmla="*/ 1788 w 1788"/>
                <a:gd name="T165" fmla="*/ 629 h 6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8" h="629">
                  <a:moveTo>
                    <a:pt x="31" y="407"/>
                  </a:moveTo>
                  <a:lnTo>
                    <a:pt x="35" y="396"/>
                  </a:lnTo>
                  <a:lnTo>
                    <a:pt x="48" y="366"/>
                  </a:lnTo>
                  <a:lnTo>
                    <a:pt x="57" y="345"/>
                  </a:lnTo>
                  <a:lnTo>
                    <a:pt x="67" y="322"/>
                  </a:lnTo>
                  <a:lnTo>
                    <a:pt x="73" y="308"/>
                  </a:lnTo>
                  <a:lnTo>
                    <a:pt x="78" y="296"/>
                  </a:lnTo>
                  <a:lnTo>
                    <a:pt x="84" y="283"/>
                  </a:lnTo>
                  <a:lnTo>
                    <a:pt x="89" y="270"/>
                  </a:lnTo>
                  <a:lnTo>
                    <a:pt x="96" y="256"/>
                  </a:lnTo>
                  <a:lnTo>
                    <a:pt x="102" y="242"/>
                  </a:lnTo>
                  <a:lnTo>
                    <a:pt x="107" y="230"/>
                  </a:lnTo>
                  <a:lnTo>
                    <a:pt x="113" y="217"/>
                  </a:lnTo>
                  <a:lnTo>
                    <a:pt x="119" y="204"/>
                  </a:lnTo>
                  <a:lnTo>
                    <a:pt x="126" y="191"/>
                  </a:lnTo>
                  <a:lnTo>
                    <a:pt x="137" y="169"/>
                  </a:lnTo>
                  <a:lnTo>
                    <a:pt x="147" y="149"/>
                  </a:lnTo>
                  <a:lnTo>
                    <a:pt x="157" y="131"/>
                  </a:lnTo>
                  <a:lnTo>
                    <a:pt x="166" y="118"/>
                  </a:lnTo>
                  <a:lnTo>
                    <a:pt x="173" y="110"/>
                  </a:lnTo>
                  <a:lnTo>
                    <a:pt x="180" y="105"/>
                  </a:lnTo>
                  <a:lnTo>
                    <a:pt x="193" y="100"/>
                  </a:lnTo>
                  <a:lnTo>
                    <a:pt x="206" y="95"/>
                  </a:lnTo>
                  <a:lnTo>
                    <a:pt x="223" y="92"/>
                  </a:lnTo>
                  <a:lnTo>
                    <a:pt x="261" y="85"/>
                  </a:lnTo>
                  <a:lnTo>
                    <a:pt x="301" y="80"/>
                  </a:lnTo>
                  <a:lnTo>
                    <a:pt x="343" y="74"/>
                  </a:lnTo>
                  <a:lnTo>
                    <a:pt x="376" y="72"/>
                  </a:lnTo>
                  <a:lnTo>
                    <a:pt x="409" y="69"/>
                  </a:lnTo>
                  <a:lnTo>
                    <a:pt x="1526" y="102"/>
                  </a:lnTo>
                  <a:lnTo>
                    <a:pt x="1547" y="109"/>
                  </a:lnTo>
                  <a:lnTo>
                    <a:pt x="1566" y="118"/>
                  </a:lnTo>
                  <a:lnTo>
                    <a:pt x="1577" y="122"/>
                  </a:lnTo>
                  <a:lnTo>
                    <a:pt x="1587" y="128"/>
                  </a:lnTo>
                  <a:lnTo>
                    <a:pt x="1595" y="133"/>
                  </a:lnTo>
                  <a:lnTo>
                    <a:pt x="1604" y="140"/>
                  </a:lnTo>
                  <a:lnTo>
                    <a:pt x="1638" y="168"/>
                  </a:lnTo>
                  <a:lnTo>
                    <a:pt x="1653" y="183"/>
                  </a:lnTo>
                  <a:lnTo>
                    <a:pt x="1667" y="198"/>
                  </a:lnTo>
                  <a:lnTo>
                    <a:pt x="1679" y="213"/>
                  </a:lnTo>
                  <a:lnTo>
                    <a:pt x="1690" y="228"/>
                  </a:lnTo>
                  <a:lnTo>
                    <a:pt x="1701" y="244"/>
                  </a:lnTo>
                  <a:lnTo>
                    <a:pt x="1708" y="259"/>
                  </a:lnTo>
                  <a:lnTo>
                    <a:pt x="1725" y="304"/>
                  </a:lnTo>
                  <a:lnTo>
                    <a:pt x="1722" y="334"/>
                  </a:lnTo>
                  <a:lnTo>
                    <a:pt x="1715" y="359"/>
                  </a:lnTo>
                  <a:lnTo>
                    <a:pt x="1707" y="374"/>
                  </a:lnTo>
                  <a:lnTo>
                    <a:pt x="1703" y="380"/>
                  </a:lnTo>
                  <a:lnTo>
                    <a:pt x="1701" y="373"/>
                  </a:lnTo>
                  <a:lnTo>
                    <a:pt x="1693" y="356"/>
                  </a:lnTo>
                  <a:lnTo>
                    <a:pt x="1688" y="345"/>
                  </a:lnTo>
                  <a:lnTo>
                    <a:pt x="1679" y="332"/>
                  </a:lnTo>
                  <a:lnTo>
                    <a:pt x="1670" y="318"/>
                  </a:lnTo>
                  <a:lnTo>
                    <a:pt x="1660" y="303"/>
                  </a:lnTo>
                  <a:lnTo>
                    <a:pt x="1648" y="288"/>
                  </a:lnTo>
                  <a:lnTo>
                    <a:pt x="1634" y="272"/>
                  </a:lnTo>
                  <a:lnTo>
                    <a:pt x="1620" y="257"/>
                  </a:lnTo>
                  <a:lnTo>
                    <a:pt x="1602" y="242"/>
                  </a:lnTo>
                  <a:lnTo>
                    <a:pt x="1586" y="228"/>
                  </a:lnTo>
                  <a:lnTo>
                    <a:pt x="1575" y="223"/>
                  </a:lnTo>
                  <a:lnTo>
                    <a:pt x="1565" y="216"/>
                  </a:lnTo>
                  <a:lnTo>
                    <a:pt x="1554" y="209"/>
                  </a:lnTo>
                  <a:lnTo>
                    <a:pt x="1544" y="205"/>
                  </a:lnTo>
                  <a:lnTo>
                    <a:pt x="1533" y="201"/>
                  </a:lnTo>
                  <a:lnTo>
                    <a:pt x="1521" y="195"/>
                  </a:lnTo>
                  <a:lnTo>
                    <a:pt x="1496" y="187"/>
                  </a:lnTo>
                  <a:lnTo>
                    <a:pt x="1469" y="182"/>
                  </a:lnTo>
                  <a:lnTo>
                    <a:pt x="1438" y="175"/>
                  </a:lnTo>
                  <a:lnTo>
                    <a:pt x="1408" y="171"/>
                  </a:lnTo>
                  <a:lnTo>
                    <a:pt x="1378" y="165"/>
                  </a:lnTo>
                  <a:lnTo>
                    <a:pt x="1345" y="161"/>
                  </a:lnTo>
                  <a:lnTo>
                    <a:pt x="1277" y="155"/>
                  </a:lnTo>
                  <a:lnTo>
                    <a:pt x="1214" y="151"/>
                  </a:lnTo>
                  <a:lnTo>
                    <a:pt x="1156" y="150"/>
                  </a:lnTo>
                  <a:lnTo>
                    <a:pt x="1063" y="155"/>
                  </a:lnTo>
                  <a:lnTo>
                    <a:pt x="1032" y="162"/>
                  </a:lnTo>
                  <a:lnTo>
                    <a:pt x="1001" y="168"/>
                  </a:lnTo>
                  <a:lnTo>
                    <a:pt x="974" y="173"/>
                  </a:lnTo>
                  <a:lnTo>
                    <a:pt x="949" y="179"/>
                  </a:lnTo>
                  <a:lnTo>
                    <a:pt x="915" y="187"/>
                  </a:lnTo>
                  <a:lnTo>
                    <a:pt x="901" y="190"/>
                  </a:lnTo>
                  <a:lnTo>
                    <a:pt x="884" y="590"/>
                  </a:lnTo>
                  <a:lnTo>
                    <a:pt x="970" y="578"/>
                  </a:lnTo>
                  <a:lnTo>
                    <a:pt x="975" y="246"/>
                  </a:lnTo>
                  <a:lnTo>
                    <a:pt x="993" y="244"/>
                  </a:lnTo>
                  <a:lnTo>
                    <a:pt x="1040" y="238"/>
                  </a:lnTo>
                  <a:lnTo>
                    <a:pt x="1110" y="233"/>
                  </a:lnTo>
                  <a:lnTo>
                    <a:pt x="1193" y="227"/>
                  </a:lnTo>
                  <a:lnTo>
                    <a:pt x="1280" y="226"/>
                  </a:lnTo>
                  <a:lnTo>
                    <a:pt x="1364" y="230"/>
                  </a:lnTo>
                  <a:lnTo>
                    <a:pt x="1437" y="241"/>
                  </a:lnTo>
                  <a:lnTo>
                    <a:pt x="1466" y="249"/>
                  </a:lnTo>
                  <a:lnTo>
                    <a:pt x="1480" y="255"/>
                  </a:lnTo>
                  <a:lnTo>
                    <a:pt x="1491" y="263"/>
                  </a:lnTo>
                  <a:lnTo>
                    <a:pt x="1499" y="268"/>
                  </a:lnTo>
                  <a:lnTo>
                    <a:pt x="1508" y="274"/>
                  </a:lnTo>
                  <a:lnTo>
                    <a:pt x="1518" y="281"/>
                  </a:lnTo>
                  <a:lnTo>
                    <a:pt x="1526" y="286"/>
                  </a:lnTo>
                  <a:lnTo>
                    <a:pt x="1554" y="308"/>
                  </a:lnTo>
                  <a:lnTo>
                    <a:pt x="1575" y="330"/>
                  </a:lnTo>
                  <a:lnTo>
                    <a:pt x="1588" y="350"/>
                  </a:lnTo>
                  <a:lnTo>
                    <a:pt x="1604" y="391"/>
                  </a:lnTo>
                  <a:lnTo>
                    <a:pt x="1606" y="439"/>
                  </a:lnTo>
                  <a:lnTo>
                    <a:pt x="1599" y="534"/>
                  </a:lnTo>
                  <a:lnTo>
                    <a:pt x="1594" y="577"/>
                  </a:lnTo>
                  <a:lnTo>
                    <a:pt x="1780" y="629"/>
                  </a:lnTo>
                  <a:lnTo>
                    <a:pt x="1788" y="491"/>
                  </a:lnTo>
                  <a:lnTo>
                    <a:pt x="1787" y="377"/>
                  </a:lnTo>
                  <a:lnTo>
                    <a:pt x="1781" y="325"/>
                  </a:lnTo>
                  <a:lnTo>
                    <a:pt x="1772" y="283"/>
                  </a:lnTo>
                  <a:lnTo>
                    <a:pt x="1765" y="266"/>
                  </a:lnTo>
                  <a:lnTo>
                    <a:pt x="1757" y="248"/>
                  </a:lnTo>
                  <a:lnTo>
                    <a:pt x="1746" y="231"/>
                  </a:lnTo>
                  <a:lnTo>
                    <a:pt x="1733" y="213"/>
                  </a:lnTo>
                  <a:lnTo>
                    <a:pt x="1719" y="197"/>
                  </a:lnTo>
                  <a:lnTo>
                    <a:pt x="1704" y="182"/>
                  </a:lnTo>
                  <a:lnTo>
                    <a:pt x="1689" y="167"/>
                  </a:lnTo>
                  <a:lnTo>
                    <a:pt x="1671" y="153"/>
                  </a:lnTo>
                  <a:lnTo>
                    <a:pt x="1655" y="139"/>
                  </a:lnTo>
                  <a:lnTo>
                    <a:pt x="1646" y="133"/>
                  </a:lnTo>
                  <a:lnTo>
                    <a:pt x="1637" y="125"/>
                  </a:lnTo>
                  <a:lnTo>
                    <a:pt x="1628" y="120"/>
                  </a:lnTo>
                  <a:lnTo>
                    <a:pt x="1620" y="114"/>
                  </a:lnTo>
                  <a:lnTo>
                    <a:pt x="1610" y="110"/>
                  </a:lnTo>
                  <a:lnTo>
                    <a:pt x="1601" y="103"/>
                  </a:lnTo>
                  <a:lnTo>
                    <a:pt x="1594" y="99"/>
                  </a:lnTo>
                  <a:lnTo>
                    <a:pt x="1584" y="95"/>
                  </a:lnTo>
                  <a:lnTo>
                    <a:pt x="1576" y="89"/>
                  </a:lnTo>
                  <a:lnTo>
                    <a:pt x="1568" y="87"/>
                  </a:lnTo>
                  <a:lnTo>
                    <a:pt x="1553" y="80"/>
                  </a:lnTo>
                  <a:lnTo>
                    <a:pt x="1536" y="73"/>
                  </a:lnTo>
                  <a:lnTo>
                    <a:pt x="1517" y="67"/>
                  </a:lnTo>
                  <a:lnTo>
                    <a:pt x="1489" y="62"/>
                  </a:lnTo>
                  <a:lnTo>
                    <a:pt x="1452" y="56"/>
                  </a:lnTo>
                  <a:lnTo>
                    <a:pt x="1411" y="50"/>
                  </a:lnTo>
                  <a:lnTo>
                    <a:pt x="1362" y="43"/>
                  </a:lnTo>
                  <a:lnTo>
                    <a:pt x="1310" y="37"/>
                  </a:lnTo>
                  <a:lnTo>
                    <a:pt x="1255" y="32"/>
                  </a:lnTo>
                  <a:lnTo>
                    <a:pt x="1196" y="25"/>
                  </a:lnTo>
                  <a:lnTo>
                    <a:pt x="1136" y="19"/>
                  </a:lnTo>
                  <a:lnTo>
                    <a:pt x="1077" y="14"/>
                  </a:lnTo>
                  <a:lnTo>
                    <a:pt x="1019" y="10"/>
                  </a:lnTo>
                  <a:lnTo>
                    <a:pt x="961" y="6"/>
                  </a:lnTo>
                  <a:lnTo>
                    <a:pt x="858" y="1"/>
                  </a:lnTo>
                  <a:lnTo>
                    <a:pt x="775" y="0"/>
                  </a:lnTo>
                  <a:lnTo>
                    <a:pt x="621" y="6"/>
                  </a:lnTo>
                  <a:lnTo>
                    <a:pt x="456" y="17"/>
                  </a:lnTo>
                  <a:lnTo>
                    <a:pt x="377" y="22"/>
                  </a:lnTo>
                  <a:lnTo>
                    <a:pt x="308" y="29"/>
                  </a:lnTo>
                  <a:lnTo>
                    <a:pt x="250" y="37"/>
                  </a:lnTo>
                  <a:lnTo>
                    <a:pt x="208" y="47"/>
                  </a:lnTo>
                  <a:lnTo>
                    <a:pt x="193" y="51"/>
                  </a:lnTo>
                  <a:lnTo>
                    <a:pt x="177" y="58"/>
                  </a:lnTo>
                  <a:lnTo>
                    <a:pt x="164" y="65"/>
                  </a:lnTo>
                  <a:lnTo>
                    <a:pt x="150" y="73"/>
                  </a:lnTo>
                  <a:lnTo>
                    <a:pt x="126" y="91"/>
                  </a:lnTo>
                  <a:lnTo>
                    <a:pt x="108" y="110"/>
                  </a:lnTo>
                  <a:lnTo>
                    <a:pt x="93" y="125"/>
                  </a:lnTo>
                  <a:lnTo>
                    <a:pt x="84" y="140"/>
                  </a:lnTo>
                  <a:lnTo>
                    <a:pt x="75" y="154"/>
                  </a:lnTo>
                  <a:lnTo>
                    <a:pt x="0" y="416"/>
                  </a:lnTo>
                  <a:lnTo>
                    <a:pt x="31" y="407"/>
                  </a:lnTo>
                  <a:close/>
                </a:path>
              </a:pathLst>
            </a:custGeom>
            <a:solidFill>
              <a:schemeClr val="accent1"/>
            </a:solidFill>
            <a:ln w="9525">
              <a:solidFill>
                <a:srgbClr val="000000"/>
              </a:solidFill>
              <a:round/>
              <a:headEnd/>
              <a:tailEnd/>
            </a:ln>
          </p:spPr>
          <p:txBody>
            <a:bodyPr/>
            <a:lstStyle/>
            <a:p>
              <a:endParaRPr lang="en-US"/>
            </a:p>
          </p:txBody>
        </p:sp>
        <p:sp>
          <p:nvSpPr>
            <p:cNvPr id="2084" name="Freeform 31"/>
            <p:cNvSpPr>
              <a:spLocks/>
            </p:cNvSpPr>
            <p:nvPr/>
          </p:nvSpPr>
          <p:spPr bwMode="auto">
            <a:xfrm>
              <a:off x="3229" y="2550"/>
              <a:ext cx="33" cy="137"/>
            </a:xfrm>
            <a:custGeom>
              <a:avLst/>
              <a:gdLst>
                <a:gd name="T0" fmla="*/ 0 w 99"/>
                <a:gd name="T1" fmla="*/ 0 h 410"/>
                <a:gd name="T2" fmla="*/ 0 w 99"/>
                <a:gd name="T3" fmla="*/ 0 h 410"/>
                <a:gd name="T4" fmla="*/ 0 w 99"/>
                <a:gd name="T5" fmla="*/ 0 h 410"/>
                <a:gd name="T6" fmla="*/ 0 w 99"/>
                <a:gd name="T7" fmla="*/ 0 h 410"/>
                <a:gd name="T8" fmla="*/ 0 w 99"/>
                <a:gd name="T9" fmla="*/ 0 h 410"/>
                <a:gd name="T10" fmla="*/ 0 w 99"/>
                <a:gd name="T11" fmla="*/ 0 h 410"/>
                <a:gd name="T12" fmla="*/ 0 60000 65536"/>
                <a:gd name="T13" fmla="*/ 0 60000 65536"/>
                <a:gd name="T14" fmla="*/ 0 60000 65536"/>
                <a:gd name="T15" fmla="*/ 0 60000 65536"/>
                <a:gd name="T16" fmla="*/ 0 60000 65536"/>
                <a:gd name="T17" fmla="*/ 0 60000 65536"/>
                <a:gd name="T18" fmla="*/ 0 w 99"/>
                <a:gd name="T19" fmla="*/ 0 h 410"/>
                <a:gd name="T20" fmla="*/ 99 w 99"/>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99" h="410">
                  <a:moveTo>
                    <a:pt x="0" y="7"/>
                  </a:moveTo>
                  <a:lnTo>
                    <a:pt x="34" y="406"/>
                  </a:lnTo>
                  <a:lnTo>
                    <a:pt x="99" y="410"/>
                  </a:lnTo>
                  <a:lnTo>
                    <a:pt x="75" y="0"/>
                  </a:lnTo>
                  <a:lnTo>
                    <a:pt x="0" y="7"/>
                  </a:lnTo>
                  <a:close/>
                </a:path>
              </a:pathLst>
            </a:custGeom>
            <a:solidFill>
              <a:schemeClr val="accent1"/>
            </a:solidFill>
            <a:ln w="9525">
              <a:solidFill>
                <a:srgbClr val="000000"/>
              </a:solidFill>
              <a:round/>
              <a:headEnd/>
              <a:tailEnd/>
            </a:ln>
          </p:spPr>
          <p:txBody>
            <a:bodyPr/>
            <a:lstStyle/>
            <a:p>
              <a:endParaRPr lang="en-US"/>
            </a:p>
          </p:txBody>
        </p:sp>
        <p:sp>
          <p:nvSpPr>
            <p:cNvPr id="2085" name="Freeform 32"/>
            <p:cNvSpPr>
              <a:spLocks/>
            </p:cNvSpPr>
            <p:nvPr/>
          </p:nvSpPr>
          <p:spPr bwMode="auto">
            <a:xfrm>
              <a:off x="3317" y="2739"/>
              <a:ext cx="235" cy="157"/>
            </a:xfrm>
            <a:custGeom>
              <a:avLst/>
              <a:gdLst>
                <a:gd name="T0" fmla="*/ 0 w 707"/>
                <a:gd name="T1" fmla="*/ 0 h 472"/>
                <a:gd name="T2" fmla="*/ 0 w 707"/>
                <a:gd name="T3" fmla="*/ 0 h 472"/>
                <a:gd name="T4" fmla="*/ 0 w 707"/>
                <a:gd name="T5" fmla="*/ 0 h 472"/>
                <a:gd name="T6" fmla="*/ 0 w 707"/>
                <a:gd name="T7" fmla="*/ 0 h 472"/>
                <a:gd name="T8" fmla="*/ 0 w 707"/>
                <a:gd name="T9" fmla="*/ 0 h 472"/>
                <a:gd name="T10" fmla="*/ 0 w 707"/>
                <a:gd name="T11" fmla="*/ 0 h 472"/>
                <a:gd name="T12" fmla="*/ 0 w 707"/>
                <a:gd name="T13" fmla="*/ 0 h 472"/>
                <a:gd name="T14" fmla="*/ 0 w 707"/>
                <a:gd name="T15" fmla="*/ 0 h 472"/>
                <a:gd name="T16" fmla="*/ 0 w 707"/>
                <a:gd name="T17" fmla="*/ 0 h 472"/>
                <a:gd name="T18" fmla="*/ 0 w 707"/>
                <a:gd name="T19" fmla="*/ 0 h 472"/>
                <a:gd name="T20" fmla="*/ 0 w 707"/>
                <a:gd name="T21" fmla="*/ 0 h 472"/>
                <a:gd name="T22" fmla="*/ 0 w 707"/>
                <a:gd name="T23" fmla="*/ 0 h 472"/>
                <a:gd name="T24" fmla="*/ 0 w 707"/>
                <a:gd name="T25" fmla="*/ 0 h 472"/>
                <a:gd name="T26" fmla="*/ 0 w 707"/>
                <a:gd name="T27" fmla="*/ 0 h 472"/>
                <a:gd name="T28" fmla="*/ 0 w 707"/>
                <a:gd name="T29" fmla="*/ 0 h 472"/>
                <a:gd name="T30" fmla="*/ 0 w 707"/>
                <a:gd name="T31" fmla="*/ 0 h 472"/>
                <a:gd name="T32" fmla="*/ 0 w 707"/>
                <a:gd name="T33" fmla="*/ 0 h 472"/>
                <a:gd name="T34" fmla="*/ 0 w 707"/>
                <a:gd name="T35" fmla="*/ 0 h 472"/>
                <a:gd name="T36" fmla="*/ 0 w 707"/>
                <a:gd name="T37" fmla="*/ 0 h 472"/>
                <a:gd name="T38" fmla="*/ 0 w 707"/>
                <a:gd name="T39" fmla="*/ 0 h 472"/>
                <a:gd name="T40" fmla="*/ 0 w 707"/>
                <a:gd name="T41" fmla="*/ 0 h 472"/>
                <a:gd name="T42" fmla="*/ 0 w 707"/>
                <a:gd name="T43" fmla="*/ 0 h 472"/>
                <a:gd name="T44" fmla="*/ 0 w 707"/>
                <a:gd name="T45" fmla="*/ 0 h 472"/>
                <a:gd name="T46" fmla="*/ 0 w 707"/>
                <a:gd name="T47" fmla="*/ 0 h 472"/>
                <a:gd name="T48" fmla="*/ 0 w 707"/>
                <a:gd name="T49" fmla="*/ 0 h 472"/>
                <a:gd name="T50" fmla="*/ 0 w 707"/>
                <a:gd name="T51" fmla="*/ 0 h 472"/>
                <a:gd name="T52" fmla="*/ 0 w 707"/>
                <a:gd name="T53" fmla="*/ 0 h 472"/>
                <a:gd name="T54" fmla="*/ 0 w 707"/>
                <a:gd name="T55" fmla="*/ 0 h 472"/>
                <a:gd name="T56" fmla="*/ 0 w 707"/>
                <a:gd name="T57" fmla="*/ 0 h 472"/>
                <a:gd name="T58" fmla="*/ 0 w 707"/>
                <a:gd name="T59" fmla="*/ 0 h 472"/>
                <a:gd name="T60" fmla="*/ 0 w 707"/>
                <a:gd name="T61" fmla="*/ 0 h 472"/>
                <a:gd name="T62" fmla="*/ 0 w 707"/>
                <a:gd name="T63" fmla="*/ 0 h 472"/>
                <a:gd name="T64" fmla="*/ 0 w 707"/>
                <a:gd name="T65" fmla="*/ 0 h 472"/>
                <a:gd name="T66" fmla="*/ 0 w 707"/>
                <a:gd name="T67" fmla="*/ 0 h 472"/>
                <a:gd name="T68" fmla="*/ 0 w 707"/>
                <a:gd name="T69" fmla="*/ 0 h 472"/>
                <a:gd name="T70" fmla="*/ 0 w 707"/>
                <a:gd name="T71" fmla="*/ 0 h 472"/>
                <a:gd name="T72" fmla="*/ 0 w 707"/>
                <a:gd name="T73" fmla="*/ 0 h 472"/>
                <a:gd name="T74" fmla="*/ 0 w 707"/>
                <a:gd name="T75" fmla="*/ 0 h 472"/>
                <a:gd name="T76" fmla="*/ 0 w 707"/>
                <a:gd name="T77" fmla="*/ 0 h 4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7"/>
                <a:gd name="T118" fmla="*/ 0 h 472"/>
                <a:gd name="T119" fmla="*/ 707 w 707"/>
                <a:gd name="T120" fmla="*/ 472 h 4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7" h="472">
                  <a:moveTo>
                    <a:pt x="30" y="424"/>
                  </a:moveTo>
                  <a:lnTo>
                    <a:pt x="31" y="373"/>
                  </a:lnTo>
                  <a:lnTo>
                    <a:pt x="34" y="321"/>
                  </a:lnTo>
                  <a:lnTo>
                    <a:pt x="41" y="260"/>
                  </a:lnTo>
                  <a:lnTo>
                    <a:pt x="47" y="227"/>
                  </a:lnTo>
                  <a:lnTo>
                    <a:pt x="54" y="193"/>
                  </a:lnTo>
                  <a:lnTo>
                    <a:pt x="60" y="161"/>
                  </a:lnTo>
                  <a:lnTo>
                    <a:pt x="71" y="131"/>
                  </a:lnTo>
                  <a:lnTo>
                    <a:pt x="77" y="118"/>
                  </a:lnTo>
                  <a:lnTo>
                    <a:pt x="84" y="105"/>
                  </a:lnTo>
                  <a:lnTo>
                    <a:pt x="91" y="92"/>
                  </a:lnTo>
                  <a:lnTo>
                    <a:pt x="98" y="80"/>
                  </a:lnTo>
                  <a:lnTo>
                    <a:pt x="114" y="61"/>
                  </a:lnTo>
                  <a:lnTo>
                    <a:pt x="133" y="47"/>
                  </a:lnTo>
                  <a:lnTo>
                    <a:pt x="143" y="40"/>
                  </a:lnTo>
                  <a:lnTo>
                    <a:pt x="154" y="34"/>
                  </a:lnTo>
                  <a:lnTo>
                    <a:pt x="165" y="30"/>
                  </a:lnTo>
                  <a:lnTo>
                    <a:pt x="175" y="25"/>
                  </a:lnTo>
                  <a:lnTo>
                    <a:pt x="187" y="22"/>
                  </a:lnTo>
                  <a:lnTo>
                    <a:pt x="197" y="16"/>
                  </a:lnTo>
                  <a:lnTo>
                    <a:pt x="220" y="11"/>
                  </a:lnTo>
                  <a:lnTo>
                    <a:pt x="242" y="7"/>
                  </a:lnTo>
                  <a:lnTo>
                    <a:pt x="266" y="3"/>
                  </a:lnTo>
                  <a:lnTo>
                    <a:pt x="311" y="0"/>
                  </a:lnTo>
                  <a:lnTo>
                    <a:pt x="357" y="7"/>
                  </a:lnTo>
                  <a:lnTo>
                    <a:pt x="398" y="18"/>
                  </a:lnTo>
                  <a:lnTo>
                    <a:pt x="419" y="26"/>
                  </a:lnTo>
                  <a:lnTo>
                    <a:pt x="427" y="32"/>
                  </a:lnTo>
                  <a:lnTo>
                    <a:pt x="437" y="37"/>
                  </a:lnTo>
                  <a:lnTo>
                    <a:pt x="470" y="63"/>
                  </a:lnTo>
                  <a:lnTo>
                    <a:pt x="485" y="78"/>
                  </a:lnTo>
                  <a:lnTo>
                    <a:pt x="500" y="95"/>
                  </a:lnTo>
                  <a:lnTo>
                    <a:pt x="515" y="114"/>
                  </a:lnTo>
                  <a:lnTo>
                    <a:pt x="530" y="131"/>
                  </a:lnTo>
                  <a:lnTo>
                    <a:pt x="545" y="150"/>
                  </a:lnTo>
                  <a:lnTo>
                    <a:pt x="561" y="168"/>
                  </a:lnTo>
                  <a:lnTo>
                    <a:pt x="573" y="186"/>
                  </a:lnTo>
                  <a:lnTo>
                    <a:pt x="585" y="204"/>
                  </a:lnTo>
                  <a:lnTo>
                    <a:pt x="596" y="220"/>
                  </a:lnTo>
                  <a:lnTo>
                    <a:pt x="607" y="235"/>
                  </a:lnTo>
                  <a:lnTo>
                    <a:pt x="625" y="260"/>
                  </a:lnTo>
                  <a:lnTo>
                    <a:pt x="641" y="283"/>
                  </a:lnTo>
                  <a:lnTo>
                    <a:pt x="704" y="305"/>
                  </a:lnTo>
                  <a:lnTo>
                    <a:pt x="707" y="377"/>
                  </a:lnTo>
                  <a:lnTo>
                    <a:pt x="479" y="439"/>
                  </a:lnTo>
                  <a:lnTo>
                    <a:pt x="475" y="400"/>
                  </a:lnTo>
                  <a:lnTo>
                    <a:pt x="470" y="363"/>
                  </a:lnTo>
                  <a:lnTo>
                    <a:pt x="459" y="316"/>
                  </a:lnTo>
                  <a:lnTo>
                    <a:pt x="452" y="293"/>
                  </a:lnTo>
                  <a:lnTo>
                    <a:pt x="443" y="270"/>
                  </a:lnTo>
                  <a:lnTo>
                    <a:pt x="434" y="248"/>
                  </a:lnTo>
                  <a:lnTo>
                    <a:pt x="423" y="227"/>
                  </a:lnTo>
                  <a:lnTo>
                    <a:pt x="409" y="208"/>
                  </a:lnTo>
                  <a:lnTo>
                    <a:pt x="393" y="193"/>
                  </a:lnTo>
                  <a:lnTo>
                    <a:pt x="384" y="187"/>
                  </a:lnTo>
                  <a:lnTo>
                    <a:pt x="376" y="182"/>
                  </a:lnTo>
                  <a:lnTo>
                    <a:pt x="366" y="176"/>
                  </a:lnTo>
                  <a:lnTo>
                    <a:pt x="357" y="173"/>
                  </a:lnTo>
                  <a:lnTo>
                    <a:pt x="337" y="171"/>
                  </a:lnTo>
                  <a:lnTo>
                    <a:pt x="317" y="169"/>
                  </a:lnTo>
                  <a:lnTo>
                    <a:pt x="278" y="177"/>
                  </a:lnTo>
                  <a:lnTo>
                    <a:pt x="260" y="186"/>
                  </a:lnTo>
                  <a:lnTo>
                    <a:pt x="252" y="191"/>
                  </a:lnTo>
                  <a:lnTo>
                    <a:pt x="242" y="197"/>
                  </a:lnTo>
                  <a:lnTo>
                    <a:pt x="235" y="201"/>
                  </a:lnTo>
                  <a:lnTo>
                    <a:pt x="227" y="206"/>
                  </a:lnTo>
                  <a:lnTo>
                    <a:pt x="212" y="220"/>
                  </a:lnTo>
                  <a:lnTo>
                    <a:pt x="184" y="248"/>
                  </a:lnTo>
                  <a:lnTo>
                    <a:pt x="172" y="263"/>
                  </a:lnTo>
                  <a:lnTo>
                    <a:pt x="162" y="277"/>
                  </a:lnTo>
                  <a:lnTo>
                    <a:pt x="146" y="304"/>
                  </a:lnTo>
                  <a:lnTo>
                    <a:pt x="136" y="327"/>
                  </a:lnTo>
                  <a:lnTo>
                    <a:pt x="129" y="370"/>
                  </a:lnTo>
                  <a:lnTo>
                    <a:pt x="128" y="418"/>
                  </a:lnTo>
                  <a:lnTo>
                    <a:pt x="128" y="472"/>
                  </a:lnTo>
                  <a:lnTo>
                    <a:pt x="0" y="464"/>
                  </a:lnTo>
                  <a:lnTo>
                    <a:pt x="30" y="424"/>
                  </a:lnTo>
                  <a:close/>
                </a:path>
              </a:pathLst>
            </a:custGeom>
            <a:solidFill>
              <a:schemeClr val="accent1"/>
            </a:solidFill>
            <a:ln w="9525">
              <a:solidFill>
                <a:srgbClr val="000000"/>
              </a:solidFill>
              <a:round/>
              <a:headEnd/>
              <a:tailEnd/>
            </a:ln>
          </p:spPr>
          <p:txBody>
            <a:bodyPr/>
            <a:lstStyle/>
            <a:p>
              <a:endParaRPr lang="en-US"/>
            </a:p>
          </p:txBody>
        </p:sp>
        <p:sp>
          <p:nvSpPr>
            <p:cNvPr id="2086" name="Freeform 33"/>
            <p:cNvSpPr>
              <a:spLocks/>
            </p:cNvSpPr>
            <p:nvPr/>
          </p:nvSpPr>
          <p:spPr bwMode="auto">
            <a:xfrm>
              <a:off x="3394" y="2701"/>
              <a:ext cx="206" cy="160"/>
            </a:xfrm>
            <a:custGeom>
              <a:avLst/>
              <a:gdLst>
                <a:gd name="T0" fmla="*/ 0 w 617"/>
                <a:gd name="T1" fmla="*/ 0 h 480"/>
                <a:gd name="T2" fmla="*/ 0 w 617"/>
                <a:gd name="T3" fmla="*/ 0 h 480"/>
                <a:gd name="T4" fmla="*/ 0 w 617"/>
                <a:gd name="T5" fmla="*/ 0 h 480"/>
                <a:gd name="T6" fmla="*/ 0 w 617"/>
                <a:gd name="T7" fmla="*/ 0 h 480"/>
                <a:gd name="T8" fmla="*/ 0 w 617"/>
                <a:gd name="T9" fmla="*/ 0 h 480"/>
                <a:gd name="T10" fmla="*/ 0 w 617"/>
                <a:gd name="T11" fmla="*/ 0 h 480"/>
                <a:gd name="T12" fmla="*/ 0 w 617"/>
                <a:gd name="T13" fmla="*/ 0 h 480"/>
                <a:gd name="T14" fmla="*/ 0 w 617"/>
                <a:gd name="T15" fmla="*/ 0 h 480"/>
                <a:gd name="T16" fmla="*/ 0 w 617"/>
                <a:gd name="T17" fmla="*/ 0 h 480"/>
                <a:gd name="T18" fmla="*/ 0 w 617"/>
                <a:gd name="T19" fmla="*/ 0 h 480"/>
                <a:gd name="T20" fmla="*/ 0 w 617"/>
                <a:gd name="T21" fmla="*/ 0 h 480"/>
                <a:gd name="T22" fmla="*/ 0 w 617"/>
                <a:gd name="T23" fmla="*/ 0 h 480"/>
                <a:gd name="T24" fmla="*/ 0 w 617"/>
                <a:gd name="T25" fmla="*/ 0 h 480"/>
                <a:gd name="T26" fmla="*/ 0 w 617"/>
                <a:gd name="T27" fmla="*/ 0 h 480"/>
                <a:gd name="T28" fmla="*/ 0 w 617"/>
                <a:gd name="T29" fmla="*/ 0 h 480"/>
                <a:gd name="T30" fmla="*/ 0 w 617"/>
                <a:gd name="T31" fmla="*/ 0 h 480"/>
                <a:gd name="T32" fmla="*/ 0 w 617"/>
                <a:gd name="T33" fmla="*/ 0 h 480"/>
                <a:gd name="T34" fmla="*/ 0 w 617"/>
                <a:gd name="T35" fmla="*/ 0 h 480"/>
                <a:gd name="T36" fmla="*/ 0 w 617"/>
                <a:gd name="T37" fmla="*/ 0 h 480"/>
                <a:gd name="T38" fmla="*/ 0 w 617"/>
                <a:gd name="T39" fmla="*/ 0 h 480"/>
                <a:gd name="T40" fmla="*/ 0 w 617"/>
                <a:gd name="T41" fmla="*/ 0 h 480"/>
                <a:gd name="T42" fmla="*/ 0 w 617"/>
                <a:gd name="T43" fmla="*/ 0 h 480"/>
                <a:gd name="T44" fmla="*/ 0 w 617"/>
                <a:gd name="T45" fmla="*/ 0 h 480"/>
                <a:gd name="T46" fmla="*/ 0 w 617"/>
                <a:gd name="T47" fmla="*/ 0 h 480"/>
                <a:gd name="T48" fmla="*/ 0 w 617"/>
                <a:gd name="T49" fmla="*/ 0 h 480"/>
                <a:gd name="T50" fmla="*/ 0 w 617"/>
                <a:gd name="T51" fmla="*/ 0 h 480"/>
                <a:gd name="T52" fmla="*/ 0 w 617"/>
                <a:gd name="T53" fmla="*/ 0 h 480"/>
                <a:gd name="T54" fmla="*/ 0 w 617"/>
                <a:gd name="T55" fmla="*/ 0 h 480"/>
                <a:gd name="T56" fmla="*/ 0 w 617"/>
                <a:gd name="T57" fmla="*/ 0 h 480"/>
                <a:gd name="T58" fmla="*/ 0 w 617"/>
                <a:gd name="T59" fmla="*/ 0 h 480"/>
                <a:gd name="T60" fmla="*/ 0 w 617"/>
                <a:gd name="T61" fmla="*/ 0 h 480"/>
                <a:gd name="T62" fmla="*/ 0 w 617"/>
                <a:gd name="T63" fmla="*/ 0 h 480"/>
                <a:gd name="T64" fmla="*/ 0 w 617"/>
                <a:gd name="T65" fmla="*/ 0 h 480"/>
                <a:gd name="T66" fmla="*/ 0 w 617"/>
                <a:gd name="T67" fmla="*/ 0 h 480"/>
                <a:gd name="T68" fmla="*/ 0 w 617"/>
                <a:gd name="T69" fmla="*/ 0 h 480"/>
                <a:gd name="T70" fmla="*/ 0 w 617"/>
                <a:gd name="T71" fmla="*/ 0 h 480"/>
                <a:gd name="T72" fmla="*/ 0 w 617"/>
                <a:gd name="T73" fmla="*/ 0 h 480"/>
                <a:gd name="T74" fmla="*/ 0 w 617"/>
                <a:gd name="T75" fmla="*/ 0 h 480"/>
                <a:gd name="T76" fmla="*/ 0 w 617"/>
                <a:gd name="T77" fmla="*/ 0 h 480"/>
                <a:gd name="T78" fmla="*/ 0 w 617"/>
                <a:gd name="T79" fmla="*/ 0 h 480"/>
                <a:gd name="T80" fmla="*/ 0 w 617"/>
                <a:gd name="T81" fmla="*/ 0 h 480"/>
                <a:gd name="T82" fmla="*/ 0 w 617"/>
                <a:gd name="T83" fmla="*/ 0 h 480"/>
                <a:gd name="T84" fmla="*/ 0 w 617"/>
                <a:gd name="T85" fmla="*/ 0 h 480"/>
                <a:gd name="T86" fmla="*/ 0 w 617"/>
                <a:gd name="T87" fmla="*/ 0 h 480"/>
                <a:gd name="T88" fmla="*/ 0 w 617"/>
                <a:gd name="T89" fmla="*/ 0 h 480"/>
                <a:gd name="T90" fmla="*/ 0 w 617"/>
                <a:gd name="T91" fmla="*/ 0 h 480"/>
                <a:gd name="T92" fmla="*/ 0 w 617"/>
                <a:gd name="T93" fmla="*/ 0 h 480"/>
                <a:gd name="T94" fmla="*/ 0 w 617"/>
                <a:gd name="T95" fmla="*/ 0 h 4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17"/>
                <a:gd name="T145" fmla="*/ 0 h 480"/>
                <a:gd name="T146" fmla="*/ 617 w 617"/>
                <a:gd name="T147" fmla="*/ 480 h 4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17" h="480">
                  <a:moveTo>
                    <a:pt x="86" y="0"/>
                  </a:moveTo>
                  <a:lnTo>
                    <a:pt x="110" y="8"/>
                  </a:lnTo>
                  <a:lnTo>
                    <a:pt x="121" y="15"/>
                  </a:lnTo>
                  <a:lnTo>
                    <a:pt x="135" y="20"/>
                  </a:lnTo>
                  <a:lnTo>
                    <a:pt x="150" y="27"/>
                  </a:lnTo>
                  <a:lnTo>
                    <a:pt x="165" y="36"/>
                  </a:lnTo>
                  <a:lnTo>
                    <a:pt x="173" y="40"/>
                  </a:lnTo>
                  <a:lnTo>
                    <a:pt x="183" y="45"/>
                  </a:lnTo>
                  <a:lnTo>
                    <a:pt x="193" y="49"/>
                  </a:lnTo>
                  <a:lnTo>
                    <a:pt x="201" y="55"/>
                  </a:lnTo>
                  <a:lnTo>
                    <a:pt x="210" y="60"/>
                  </a:lnTo>
                  <a:lnTo>
                    <a:pt x="219" y="67"/>
                  </a:lnTo>
                  <a:lnTo>
                    <a:pt x="228" y="73"/>
                  </a:lnTo>
                  <a:lnTo>
                    <a:pt x="238" y="80"/>
                  </a:lnTo>
                  <a:lnTo>
                    <a:pt x="248" y="86"/>
                  </a:lnTo>
                  <a:lnTo>
                    <a:pt x="256" y="93"/>
                  </a:lnTo>
                  <a:lnTo>
                    <a:pt x="275" y="110"/>
                  </a:lnTo>
                  <a:lnTo>
                    <a:pt x="293" y="126"/>
                  </a:lnTo>
                  <a:lnTo>
                    <a:pt x="310" y="144"/>
                  </a:lnTo>
                  <a:lnTo>
                    <a:pt x="326" y="161"/>
                  </a:lnTo>
                  <a:lnTo>
                    <a:pt x="340" y="179"/>
                  </a:lnTo>
                  <a:lnTo>
                    <a:pt x="354" y="194"/>
                  </a:lnTo>
                  <a:lnTo>
                    <a:pt x="368" y="209"/>
                  </a:lnTo>
                  <a:lnTo>
                    <a:pt x="377" y="223"/>
                  </a:lnTo>
                  <a:lnTo>
                    <a:pt x="388" y="235"/>
                  </a:lnTo>
                  <a:lnTo>
                    <a:pt x="405" y="257"/>
                  </a:lnTo>
                  <a:lnTo>
                    <a:pt x="417" y="275"/>
                  </a:lnTo>
                  <a:lnTo>
                    <a:pt x="425" y="286"/>
                  </a:lnTo>
                  <a:lnTo>
                    <a:pt x="432" y="297"/>
                  </a:lnTo>
                  <a:lnTo>
                    <a:pt x="450" y="293"/>
                  </a:lnTo>
                  <a:lnTo>
                    <a:pt x="496" y="290"/>
                  </a:lnTo>
                  <a:lnTo>
                    <a:pt x="547" y="301"/>
                  </a:lnTo>
                  <a:lnTo>
                    <a:pt x="591" y="336"/>
                  </a:lnTo>
                  <a:lnTo>
                    <a:pt x="605" y="359"/>
                  </a:lnTo>
                  <a:lnTo>
                    <a:pt x="613" y="380"/>
                  </a:lnTo>
                  <a:lnTo>
                    <a:pt x="617" y="417"/>
                  </a:lnTo>
                  <a:lnTo>
                    <a:pt x="614" y="432"/>
                  </a:lnTo>
                  <a:lnTo>
                    <a:pt x="607" y="444"/>
                  </a:lnTo>
                  <a:lnTo>
                    <a:pt x="596" y="455"/>
                  </a:lnTo>
                  <a:lnTo>
                    <a:pt x="591" y="459"/>
                  </a:lnTo>
                  <a:lnTo>
                    <a:pt x="583" y="463"/>
                  </a:lnTo>
                  <a:lnTo>
                    <a:pt x="565" y="468"/>
                  </a:lnTo>
                  <a:lnTo>
                    <a:pt x="545" y="473"/>
                  </a:lnTo>
                  <a:lnTo>
                    <a:pt x="505" y="477"/>
                  </a:lnTo>
                  <a:lnTo>
                    <a:pt x="461" y="480"/>
                  </a:lnTo>
                  <a:lnTo>
                    <a:pt x="461" y="455"/>
                  </a:lnTo>
                  <a:lnTo>
                    <a:pt x="475" y="458"/>
                  </a:lnTo>
                  <a:lnTo>
                    <a:pt x="507" y="461"/>
                  </a:lnTo>
                  <a:lnTo>
                    <a:pt x="541" y="457"/>
                  </a:lnTo>
                  <a:lnTo>
                    <a:pt x="563" y="435"/>
                  </a:lnTo>
                  <a:lnTo>
                    <a:pt x="565" y="403"/>
                  </a:lnTo>
                  <a:lnTo>
                    <a:pt x="561" y="386"/>
                  </a:lnTo>
                  <a:lnTo>
                    <a:pt x="551" y="371"/>
                  </a:lnTo>
                  <a:lnTo>
                    <a:pt x="541" y="359"/>
                  </a:lnTo>
                  <a:lnTo>
                    <a:pt x="534" y="352"/>
                  </a:lnTo>
                  <a:lnTo>
                    <a:pt x="527" y="349"/>
                  </a:lnTo>
                  <a:lnTo>
                    <a:pt x="511" y="344"/>
                  </a:lnTo>
                  <a:lnTo>
                    <a:pt x="494" y="344"/>
                  </a:lnTo>
                  <a:lnTo>
                    <a:pt x="463" y="353"/>
                  </a:lnTo>
                  <a:lnTo>
                    <a:pt x="449" y="362"/>
                  </a:lnTo>
                  <a:lnTo>
                    <a:pt x="435" y="370"/>
                  </a:lnTo>
                  <a:lnTo>
                    <a:pt x="413" y="389"/>
                  </a:lnTo>
                  <a:lnTo>
                    <a:pt x="410" y="378"/>
                  </a:lnTo>
                  <a:lnTo>
                    <a:pt x="399" y="345"/>
                  </a:lnTo>
                  <a:lnTo>
                    <a:pt x="390" y="323"/>
                  </a:lnTo>
                  <a:lnTo>
                    <a:pt x="384" y="311"/>
                  </a:lnTo>
                  <a:lnTo>
                    <a:pt x="376" y="297"/>
                  </a:lnTo>
                  <a:lnTo>
                    <a:pt x="368" y="283"/>
                  </a:lnTo>
                  <a:lnTo>
                    <a:pt x="359" y="268"/>
                  </a:lnTo>
                  <a:lnTo>
                    <a:pt x="348" y="252"/>
                  </a:lnTo>
                  <a:lnTo>
                    <a:pt x="337" y="236"/>
                  </a:lnTo>
                  <a:lnTo>
                    <a:pt x="325" y="221"/>
                  </a:lnTo>
                  <a:lnTo>
                    <a:pt x="312" y="206"/>
                  </a:lnTo>
                  <a:lnTo>
                    <a:pt x="300" y="191"/>
                  </a:lnTo>
                  <a:lnTo>
                    <a:pt x="289" y="176"/>
                  </a:lnTo>
                  <a:lnTo>
                    <a:pt x="277" y="162"/>
                  </a:lnTo>
                  <a:lnTo>
                    <a:pt x="266" y="148"/>
                  </a:lnTo>
                  <a:lnTo>
                    <a:pt x="242" y="125"/>
                  </a:lnTo>
                  <a:lnTo>
                    <a:pt x="220" y="103"/>
                  </a:lnTo>
                  <a:lnTo>
                    <a:pt x="198" y="85"/>
                  </a:lnTo>
                  <a:lnTo>
                    <a:pt x="187" y="77"/>
                  </a:lnTo>
                  <a:lnTo>
                    <a:pt x="176" y="70"/>
                  </a:lnTo>
                  <a:lnTo>
                    <a:pt x="165" y="63"/>
                  </a:lnTo>
                  <a:lnTo>
                    <a:pt x="154" y="59"/>
                  </a:lnTo>
                  <a:lnTo>
                    <a:pt x="143" y="53"/>
                  </a:lnTo>
                  <a:lnTo>
                    <a:pt x="132" y="49"/>
                  </a:lnTo>
                  <a:lnTo>
                    <a:pt x="118" y="45"/>
                  </a:lnTo>
                  <a:lnTo>
                    <a:pt x="106" y="40"/>
                  </a:lnTo>
                  <a:lnTo>
                    <a:pt x="92" y="36"/>
                  </a:lnTo>
                  <a:lnTo>
                    <a:pt x="80" y="31"/>
                  </a:lnTo>
                  <a:lnTo>
                    <a:pt x="55" y="23"/>
                  </a:lnTo>
                  <a:lnTo>
                    <a:pt x="33" y="18"/>
                  </a:lnTo>
                  <a:lnTo>
                    <a:pt x="16" y="14"/>
                  </a:lnTo>
                  <a:lnTo>
                    <a:pt x="0" y="9"/>
                  </a:lnTo>
                  <a:lnTo>
                    <a:pt x="86" y="0"/>
                  </a:lnTo>
                  <a:close/>
                </a:path>
              </a:pathLst>
            </a:custGeom>
            <a:solidFill>
              <a:schemeClr val="accent1"/>
            </a:solidFill>
            <a:ln w="9525">
              <a:solidFill>
                <a:srgbClr val="000000"/>
              </a:solidFill>
              <a:round/>
              <a:headEnd/>
              <a:tailEnd/>
            </a:ln>
          </p:spPr>
          <p:txBody>
            <a:bodyPr/>
            <a:lstStyle/>
            <a:p>
              <a:endParaRPr lang="en-US"/>
            </a:p>
          </p:txBody>
        </p:sp>
        <p:sp>
          <p:nvSpPr>
            <p:cNvPr id="2087" name="Freeform 34"/>
            <p:cNvSpPr>
              <a:spLocks/>
            </p:cNvSpPr>
            <p:nvPr/>
          </p:nvSpPr>
          <p:spPr bwMode="auto">
            <a:xfrm>
              <a:off x="3330" y="2835"/>
              <a:ext cx="232" cy="132"/>
            </a:xfrm>
            <a:custGeom>
              <a:avLst/>
              <a:gdLst>
                <a:gd name="T0" fmla="*/ 0 w 696"/>
                <a:gd name="T1" fmla="*/ 0 h 395"/>
                <a:gd name="T2" fmla="*/ 0 w 696"/>
                <a:gd name="T3" fmla="*/ 0 h 395"/>
                <a:gd name="T4" fmla="*/ 0 w 696"/>
                <a:gd name="T5" fmla="*/ 0 h 395"/>
                <a:gd name="T6" fmla="*/ 0 w 696"/>
                <a:gd name="T7" fmla="*/ 0 h 395"/>
                <a:gd name="T8" fmla="*/ 0 w 696"/>
                <a:gd name="T9" fmla="*/ 0 h 395"/>
                <a:gd name="T10" fmla="*/ 0 w 696"/>
                <a:gd name="T11" fmla="*/ 0 h 395"/>
                <a:gd name="T12" fmla="*/ 0 w 696"/>
                <a:gd name="T13" fmla="*/ 0 h 395"/>
                <a:gd name="T14" fmla="*/ 0 w 696"/>
                <a:gd name="T15" fmla="*/ 0 h 395"/>
                <a:gd name="T16" fmla="*/ 0 w 696"/>
                <a:gd name="T17" fmla="*/ 0 h 395"/>
                <a:gd name="T18" fmla="*/ 0 w 696"/>
                <a:gd name="T19" fmla="*/ 0 h 395"/>
                <a:gd name="T20" fmla="*/ 0 w 696"/>
                <a:gd name="T21" fmla="*/ 0 h 395"/>
                <a:gd name="T22" fmla="*/ 0 w 696"/>
                <a:gd name="T23" fmla="*/ 0 h 395"/>
                <a:gd name="T24" fmla="*/ 0 w 696"/>
                <a:gd name="T25" fmla="*/ 0 h 395"/>
                <a:gd name="T26" fmla="*/ 0 w 696"/>
                <a:gd name="T27" fmla="*/ 0 h 395"/>
                <a:gd name="T28" fmla="*/ 0 w 696"/>
                <a:gd name="T29" fmla="*/ 0 h 395"/>
                <a:gd name="T30" fmla="*/ 0 w 696"/>
                <a:gd name="T31" fmla="*/ 0 h 395"/>
                <a:gd name="T32" fmla="*/ 0 w 696"/>
                <a:gd name="T33" fmla="*/ 0 h 395"/>
                <a:gd name="T34" fmla="*/ 0 w 696"/>
                <a:gd name="T35" fmla="*/ 0 h 395"/>
                <a:gd name="T36" fmla="*/ 0 w 696"/>
                <a:gd name="T37" fmla="*/ 0 h 395"/>
                <a:gd name="T38" fmla="*/ 0 w 696"/>
                <a:gd name="T39" fmla="*/ 0 h 395"/>
                <a:gd name="T40" fmla="*/ 0 w 696"/>
                <a:gd name="T41" fmla="*/ 0 h 395"/>
                <a:gd name="T42" fmla="*/ 0 w 696"/>
                <a:gd name="T43" fmla="*/ 0 h 395"/>
                <a:gd name="T44" fmla="*/ 0 w 696"/>
                <a:gd name="T45" fmla="*/ 0 h 395"/>
                <a:gd name="T46" fmla="*/ 0 w 696"/>
                <a:gd name="T47" fmla="*/ 0 h 395"/>
                <a:gd name="T48" fmla="*/ 0 w 696"/>
                <a:gd name="T49" fmla="*/ 0 h 395"/>
                <a:gd name="T50" fmla="*/ 0 w 696"/>
                <a:gd name="T51" fmla="*/ 0 h 395"/>
                <a:gd name="T52" fmla="*/ 0 w 696"/>
                <a:gd name="T53" fmla="*/ 0 h 395"/>
                <a:gd name="T54" fmla="*/ 0 w 696"/>
                <a:gd name="T55" fmla="*/ 0 h 395"/>
                <a:gd name="T56" fmla="*/ 0 w 696"/>
                <a:gd name="T57" fmla="*/ 0 h 395"/>
                <a:gd name="T58" fmla="*/ 0 w 696"/>
                <a:gd name="T59" fmla="*/ 0 h 395"/>
                <a:gd name="T60" fmla="*/ 0 w 696"/>
                <a:gd name="T61" fmla="*/ 0 h 395"/>
                <a:gd name="T62" fmla="*/ 0 w 696"/>
                <a:gd name="T63" fmla="*/ 0 h 395"/>
                <a:gd name="T64" fmla="*/ 0 w 696"/>
                <a:gd name="T65" fmla="*/ 0 h 395"/>
                <a:gd name="T66" fmla="*/ 0 w 696"/>
                <a:gd name="T67" fmla="*/ 0 h 395"/>
                <a:gd name="T68" fmla="*/ 0 w 696"/>
                <a:gd name="T69" fmla="*/ 0 h 395"/>
                <a:gd name="T70" fmla="*/ 0 w 696"/>
                <a:gd name="T71" fmla="*/ 0 h 395"/>
                <a:gd name="T72" fmla="*/ 0 w 696"/>
                <a:gd name="T73" fmla="*/ 0 h 395"/>
                <a:gd name="T74" fmla="*/ 0 w 696"/>
                <a:gd name="T75" fmla="*/ 0 h 395"/>
                <a:gd name="T76" fmla="*/ 0 w 696"/>
                <a:gd name="T77" fmla="*/ 0 h 395"/>
                <a:gd name="T78" fmla="*/ 0 w 696"/>
                <a:gd name="T79" fmla="*/ 0 h 39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96"/>
                <a:gd name="T121" fmla="*/ 0 h 395"/>
                <a:gd name="T122" fmla="*/ 696 w 696"/>
                <a:gd name="T123" fmla="*/ 395 h 39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96" h="395">
                  <a:moveTo>
                    <a:pt x="1" y="124"/>
                  </a:moveTo>
                  <a:lnTo>
                    <a:pt x="0" y="204"/>
                  </a:lnTo>
                  <a:lnTo>
                    <a:pt x="7" y="240"/>
                  </a:lnTo>
                  <a:lnTo>
                    <a:pt x="14" y="258"/>
                  </a:lnTo>
                  <a:lnTo>
                    <a:pt x="22" y="277"/>
                  </a:lnTo>
                  <a:lnTo>
                    <a:pt x="33" y="293"/>
                  </a:lnTo>
                  <a:lnTo>
                    <a:pt x="44" y="313"/>
                  </a:lnTo>
                  <a:lnTo>
                    <a:pt x="59" y="329"/>
                  </a:lnTo>
                  <a:lnTo>
                    <a:pt x="79" y="346"/>
                  </a:lnTo>
                  <a:lnTo>
                    <a:pt x="87" y="353"/>
                  </a:lnTo>
                  <a:lnTo>
                    <a:pt x="98" y="359"/>
                  </a:lnTo>
                  <a:lnTo>
                    <a:pt x="108" y="365"/>
                  </a:lnTo>
                  <a:lnTo>
                    <a:pt x="119" y="370"/>
                  </a:lnTo>
                  <a:lnTo>
                    <a:pt x="128" y="375"/>
                  </a:lnTo>
                  <a:lnTo>
                    <a:pt x="139" y="379"/>
                  </a:lnTo>
                  <a:lnTo>
                    <a:pt x="160" y="386"/>
                  </a:lnTo>
                  <a:lnTo>
                    <a:pt x="182" y="391"/>
                  </a:lnTo>
                  <a:lnTo>
                    <a:pt x="201" y="394"/>
                  </a:lnTo>
                  <a:lnTo>
                    <a:pt x="243" y="395"/>
                  </a:lnTo>
                  <a:lnTo>
                    <a:pt x="281" y="393"/>
                  </a:lnTo>
                  <a:lnTo>
                    <a:pt x="316" y="384"/>
                  </a:lnTo>
                  <a:lnTo>
                    <a:pt x="329" y="379"/>
                  </a:lnTo>
                  <a:lnTo>
                    <a:pt x="343" y="373"/>
                  </a:lnTo>
                  <a:lnTo>
                    <a:pt x="356" y="366"/>
                  </a:lnTo>
                  <a:lnTo>
                    <a:pt x="365" y="361"/>
                  </a:lnTo>
                  <a:lnTo>
                    <a:pt x="375" y="354"/>
                  </a:lnTo>
                  <a:lnTo>
                    <a:pt x="383" y="347"/>
                  </a:lnTo>
                  <a:lnTo>
                    <a:pt x="400" y="333"/>
                  </a:lnTo>
                  <a:lnTo>
                    <a:pt x="416" y="320"/>
                  </a:lnTo>
                  <a:lnTo>
                    <a:pt x="431" y="307"/>
                  </a:lnTo>
                  <a:lnTo>
                    <a:pt x="452" y="288"/>
                  </a:lnTo>
                  <a:lnTo>
                    <a:pt x="462" y="280"/>
                  </a:lnTo>
                  <a:lnTo>
                    <a:pt x="477" y="285"/>
                  </a:lnTo>
                  <a:lnTo>
                    <a:pt x="493" y="288"/>
                  </a:lnTo>
                  <a:lnTo>
                    <a:pt x="515" y="292"/>
                  </a:lnTo>
                  <a:lnTo>
                    <a:pt x="565" y="295"/>
                  </a:lnTo>
                  <a:lnTo>
                    <a:pt x="613" y="287"/>
                  </a:lnTo>
                  <a:lnTo>
                    <a:pt x="633" y="278"/>
                  </a:lnTo>
                  <a:lnTo>
                    <a:pt x="641" y="270"/>
                  </a:lnTo>
                  <a:lnTo>
                    <a:pt x="651" y="263"/>
                  </a:lnTo>
                  <a:lnTo>
                    <a:pt x="675" y="233"/>
                  </a:lnTo>
                  <a:lnTo>
                    <a:pt x="692" y="208"/>
                  </a:lnTo>
                  <a:lnTo>
                    <a:pt x="696" y="196"/>
                  </a:lnTo>
                  <a:lnTo>
                    <a:pt x="470" y="189"/>
                  </a:lnTo>
                  <a:lnTo>
                    <a:pt x="487" y="93"/>
                  </a:lnTo>
                  <a:lnTo>
                    <a:pt x="419" y="0"/>
                  </a:lnTo>
                  <a:lnTo>
                    <a:pt x="416" y="113"/>
                  </a:lnTo>
                  <a:lnTo>
                    <a:pt x="411" y="160"/>
                  </a:lnTo>
                  <a:lnTo>
                    <a:pt x="401" y="204"/>
                  </a:lnTo>
                  <a:lnTo>
                    <a:pt x="394" y="225"/>
                  </a:lnTo>
                  <a:lnTo>
                    <a:pt x="386" y="244"/>
                  </a:lnTo>
                  <a:lnTo>
                    <a:pt x="378" y="260"/>
                  </a:lnTo>
                  <a:lnTo>
                    <a:pt x="367" y="273"/>
                  </a:lnTo>
                  <a:lnTo>
                    <a:pt x="354" y="285"/>
                  </a:lnTo>
                  <a:lnTo>
                    <a:pt x="340" y="296"/>
                  </a:lnTo>
                  <a:lnTo>
                    <a:pt x="334" y="302"/>
                  </a:lnTo>
                  <a:lnTo>
                    <a:pt x="327" y="306"/>
                  </a:lnTo>
                  <a:lnTo>
                    <a:pt x="318" y="311"/>
                  </a:lnTo>
                  <a:lnTo>
                    <a:pt x="312" y="315"/>
                  </a:lnTo>
                  <a:lnTo>
                    <a:pt x="303" y="320"/>
                  </a:lnTo>
                  <a:lnTo>
                    <a:pt x="296" y="324"/>
                  </a:lnTo>
                  <a:lnTo>
                    <a:pt x="280" y="331"/>
                  </a:lnTo>
                  <a:lnTo>
                    <a:pt x="263" y="335"/>
                  </a:lnTo>
                  <a:lnTo>
                    <a:pt x="248" y="339"/>
                  </a:lnTo>
                  <a:lnTo>
                    <a:pt x="216" y="342"/>
                  </a:lnTo>
                  <a:lnTo>
                    <a:pt x="188" y="336"/>
                  </a:lnTo>
                  <a:lnTo>
                    <a:pt x="175" y="329"/>
                  </a:lnTo>
                  <a:lnTo>
                    <a:pt x="161" y="321"/>
                  </a:lnTo>
                  <a:lnTo>
                    <a:pt x="141" y="295"/>
                  </a:lnTo>
                  <a:lnTo>
                    <a:pt x="134" y="280"/>
                  </a:lnTo>
                  <a:lnTo>
                    <a:pt x="126" y="265"/>
                  </a:lnTo>
                  <a:lnTo>
                    <a:pt x="119" y="249"/>
                  </a:lnTo>
                  <a:lnTo>
                    <a:pt x="112" y="236"/>
                  </a:lnTo>
                  <a:lnTo>
                    <a:pt x="105" y="222"/>
                  </a:lnTo>
                  <a:lnTo>
                    <a:pt x="99" y="209"/>
                  </a:lnTo>
                  <a:lnTo>
                    <a:pt x="90" y="186"/>
                  </a:lnTo>
                  <a:lnTo>
                    <a:pt x="76" y="153"/>
                  </a:lnTo>
                  <a:lnTo>
                    <a:pt x="70" y="141"/>
                  </a:lnTo>
                  <a:lnTo>
                    <a:pt x="1" y="124"/>
                  </a:lnTo>
                  <a:close/>
                </a:path>
              </a:pathLst>
            </a:custGeom>
            <a:solidFill>
              <a:schemeClr val="accent1"/>
            </a:solidFill>
            <a:ln w="9525">
              <a:solidFill>
                <a:srgbClr val="000000"/>
              </a:solidFill>
              <a:round/>
              <a:headEnd/>
              <a:tailEnd/>
            </a:ln>
          </p:spPr>
          <p:txBody>
            <a:bodyPr/>
            <a:lstStyle/>
            <a:p>
              <a:endParaRPr lang="en-US"/>
            </a:p>
          </p:txBody>
        </p:sp>
        <p:sp>
          <p:nvSpPr>
            <p:cNvPr id="2088" name="Freeform 35"/>
            <p:cNvSpPr>
              <a:spLocks/>
            </p:cNvSpPr>
            <p:nvPr/>
          </p:nvSpPr>
          <p:spPr bwMode="auto">
            <a:xfrm>
              <a:off x="3397" y="2838"/>
              <a:ext cx="48" cy="72"/>
            </a:xfrm>
            <a:custGeom>
              <a:avLst/>
              <a:gdLst>
                <a:gd name="T0" fmla="*/ 0 w 145"/>
                <a:gd name="T1" fmla="*/ 0 h 218"/>
                <a:gd name="T2" fmla="*/ 0 w 145"/>
                <a:gd name="T3" fmla="*/ 0 h 218"/>
                <a:gd name="T4" fmla="*/ 0 w 145"/>
                <a:gd name="T5" fmla="*/ 0 h 218"/>
                <a:gd name="T6" fmla="*/ 0 w 145"/>
                <a:gd name="T7" fmla="*/ 0 h 218"/>
                <a:gd name="T8" fmla="*/ 0 w 145"/>
                <a:gd name="T9" fmla="*/ 0 h 218"/>
                <a:gd name="T10" fmla="*/ 0 w 145"/>
                <a:gd name="T11" fmla="*/ 0 h 218"/>
                <a:gd name="T12" fmla="*/ 0 w 145"/>
                <a:gd name="T13" fmla="*/ 0 h 218"/>
                <a:gd name="T14" fmla="*/ 0 w 145"/>
                <a:gd name="T15" fmla="*/ 0 h 218"/>
                <a:gd name="T16" fmla="*/ 0 w 145"/>
                <a:gd name="T17" fmla="*/ 0 h 218"/>
                <a:gd name="T18" fmla="*/ 0 w 145"/>
                <a:gd name="T19" fmla="*/ 0 h 218"/>
                <a:gd name="T20" fmla="*/ 0 w 145"/>
                <a:gd name="T21" fmla="*/ 0 h 2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5"/>
                <a:gd name="T34" fmla="*/ 0 h 218"/>
                <a:gd name="T35" fmla="*/ 145 w 145"/>
                <a:gd name="T36" fmla="*/ 218 h 2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 h="218">
                  <a:moveTo>
                    <a:pt x="41" y="8"/>
                  </a:moveTo>
                  <a:lnTo>
                    <a:pt x="0" y="61"/>
                  </a:lnTo>
                  <a:lnTo>
                    <a:pt x="1" y="147"/>
                  </a:lnTo>
                  <a:lnTo>
                    <a:pt x="40" y="218"/>
                  </a:lnTo>
                  <a:lnTo>
                    <a:pt x="96" y="211"/>
                  </a:lnTo>
                  <a:lnTo>
                    <a:pt x="131" y="164"/>
                  </a:lnTo>
                  <a:lnTo>
                    <a:pt x="145" y="92"/>
                  </a:lnTo>
                  <a:lnTo>
                    <a:pt x="123" y="35"/>
                  </a:lnTo>
                  <a:lnTo>
                    <a:pt x="88" y="0"/>
                  </a:lnTo>
                  <a:lnTo>
                    <a:pt x="41" y="8"/>
                  </a:lnTo>
                  <a:close/>
                </a:path>
              </a:pathLst>
            </a:custGeom>
            <a:solidFill>
              <a:schemeClr val="accent1"/>
            </a:solidFill>
            <a:ln w="9525">
              <a:solidFill>
                <a:srgbClr val="000000"/>
              </a:solidFill>
              <a:round/>
              <a:headEnd/>
              <a:tailEnd/>
            </a:ln>
          </p:spPr>
          <p:txBody>
            <a:bodyPr/>
            <a:lstStyle/>
            <a:p>
              <a:endParaRPr lang="en-US"/>
            </a:p>
          </p:txBody>
        </p:sp>
        <p:sp>
          <p:nvSpPr>
            <p:cNvPr id="2089" name="Freeform 36"/>
            <p:cNvSpPr>
              <a:spLocks/>
            </p:cNvSpPr>
            <p:nvPr/>
          </p:nvSpPr>
          <p:spPr bwMode="auto">
            <a:xfrm>
              <a:off x="2815" y="2841"/>
              <a:ext cx="534" cy="194"/>
            </a:xfrm>
            <a:custGeom>
              <a:avLst/>
              <a:gdLst>
                <a:gd name="T0" fmla="*/ 0 w 1602"/>
                <a:gd name="T1" fmla="*/ 0 h 581"/>
                <a:gd name="T2" fmla="*/ 0 w 1602"/>
                <a:gd name="T3" fmla="*/ 0 h 581"/>
                <a:gd name="T4" fmla="*/ 0 w 1602"/>
                <a:gd name="T5" fmla="*/ 0 h 581"/>
                <a:gd name="T6" fmla="*/ 0 w 1602"/>
                <a:gd name="T7" fmla="*/ 0 h 581"/>
                <a:gd name="T8" fmla="*/ 0 w 1602"/>
                <a:gd name="T9" fmla="*/ 0 h 581"/>
                <a:gd name="T10" fmla="*/ 0 w 1602"/>
                <a:gd name="T11" fmla="*/ 0 h 581"/>
                <a:gd name="T12" fmla="*/ 0 w 1602"/>
                <a:gd name="T13" fmla="*/ 0 h 581"/>
                <a:gd name="T14" fmla="*/ 0 w 1602"/>
                <a:gd name="T15" fmla="*/ 0 h 581"/>
                <a:gd name="T16" fmla="*/ 0 w 1602"/>
                <a:gd name="T17" fmla="*/ 0 h 581"/>
                <a:gd name="T18" fmla="*/ 0 w 1602"/>
                <a:gd name="T19" fmla="*/ 0 h 581"/>
                <a:gd name="T20" fmla="*/ 0 w 1602"/>
                <a:gd name="T21" fmla="*/ 0 h 581"/>
                <a:gd name="T22" fmla="*/ 0 w 1602"/>
                <a:gd name="T23" fmla="*/ 0 h 581"/>
                <a:gd name="T24" fmla="*/ 0 w 1602"/>
                <a:gd name="T25" fmla="*/ 0 h 581"/>
                <a:gd name="T26" fmla="*/ 0 w 1602"/>
                <a:gd name="T27" fmla="*/ 0 h 581"/>
                <a:gd name="T28" fmla="*/ 0 w 1602"/>
                <a:gd name="T29" fmla="*/ 0 h 581"/>
                <a:gd name="T30" fmla="*/ 0 w 1602"/>
                <a:gd name="T31" fmla="*/ 0 h 581"/>
                <a:gd name="T32" fmla="*/ 0 w 1602"/>
                <a:gd name="T33" fmla="*/ 0 h 581"/>
                <a:gd name="T34" fmla="*/ 0 w 1602"/>
                <a:gd name="T35" fmla="*/ 0 h 581"/>
                <a:gd name="T36" fmla="*/ 0 w 1602"/>
                <a:gd name="T37" fmla="*/ 0 h 581"/>
                <a:gd name="T38" fmla="*/ 0 w 1602"/>
                <a:gd name="T39" fmla="*/ 0 h 581"/>
                <a:gd name="T40" fmla="*/ 0 w 1602"/>
                <a:gd name="T41" fmla="*/ 0 h 581"/>
                <a:gd name="T42" fmla="*/ 0 w 1602"/>
                <a:gd name="T43" fmla="*/ 0 h 581"/>
                <a:gd name="T44" fmla="*/ 0 w 1602"/>
                <a:gd name="T45" fmla="*/ 0 h 581"/>
                <a:gd name="T46" fmla="*/ 0 w 1602"/>
                <a:gd name="T47" fmla="*/ 0 h 581"/>
                <a:gd name="T48" fmla="*/ 0 w 1602"/>
                <a:gd name="T49" fmla="*/ 0 h 581"/>
                <a:gd name="T50" fmla="*/ 0 w 1602"/>
                <a:gd name="T51" fmla="*/ 0 h 581"/>
                <a:gd name="T52" fmla="*/ 0 w 1602"/>
                <a:gd name="T53" fmla="*/ 0 h 581"/>
                <a:gd name="T54" fmla="*/ 0 w 1602"/>
                <a:gd name="T55" fmla="*/ 0 h 581"/>
                <a:gd name="T56" fmla="*/ 0 w 1602"/>
                <a:gd name="T57" fmla="*/ 0 h 581"/>
                <a:gd name="T58" fmla="*/ 0 w 1602"/>
                <a:gd name="T59" fmla="*/ 0 h 581"/>
                <a:gd name="T60" fmla="*/ 0 w 1602"/>
                <a:gd name="T61" fmla="*/ 0 h 581"/>
                <a:gd name="T62" fmla="*/ 0 w 1602"/>
                <a:gd name="T63" fmla="*/ 0 h 581"/>
                <a:gd name="T64" fmla="*/ 0 w 1602"/>
                <a:gd name="T65" fmla="*/ 0 h 581"/>
                <a:gd name="T66" fmla="*/ 0 w 1602"/>
                <a:gd name="T67" fmla="*/ 0 h 581"/>
                <a:gd name="T68" fmla="*/ 0 w 1602"/>
                <a:gd name="T69" fmla="*/ 0 h 581"/>
                <a:gd name="T70" fmla="*/ 0 w 1602"/>
                <a:gd name="T71" fmla="*/ 0 h 581"/>
                <a:gd name="T72" fmla="*/ 0 w 1602"/>
                <a:gd name="T73" fmla="*/ 0 h 581"/>
                <a:gd name="T74" fmla="*/ 0 w 1602"/>
                <a:gd name="T75" fmla="*/ 0 h 581"/>
                <a:gd name="T76" fmla="*/ 0 w 1602"/>
                <a:gd name="T77" fmla="*/ 0 h 581"/>
                <a:gd name="T78" fmla="*/ 0 w 1602"/>
                <a:gd name="T79" fmla="*/ 0 h 581"/>
                <a:gd name="T80" fmla="*/ 0 w 1602"/>
                <a:gd name="T81" fmla="*/ 0 h 581"/>
                <a:gd name="T82" fmla="*/ 0 w 1602"/>
                <a:gd name="T83" fmla="*/ 0 h 581"/>
                <a:gd name="T84" fmla="*/ 0 w 1602"/>
                <a:gd name="T85" fmla="*/ 0 h 5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02"/>
                <a:gd name="T130" fmla="*/ 0 h 581"/>
                <a:gd name="T131" fmla="*/ 1602 w 1602"/>
                <a:gd name="T132" fmla="*/ 581 h 5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02" h="581">
                  <a:moveTo>
                    <a:pt x="0" y="275"/>
                  </a:moveTo>
                  <a:lnTo>
                    <a:pt x="2" y="303"/>
                  </a:lnTo>
                  <a:lnTo>
                    <a:pt x="5" y="333"/>
                  </a:lnTo>
                  <a:lnTo>
                    <a:pt x="13" y="369"/>
                  </a:lnTo>
                  <a:lnTo>
                    <a:pt x="20" y="389"/>
                  </a:lnTo>
                  <a:lnTo>
                    <a:pt x="28" y="410"/>
                  </a:lnTo>
                  <a:lnTo>
                    <a:pt x="38" y="431"/>
                  </a:lnTo>
                  <a:lnTo>
                    <a:pt x="51" y="451"/>
                  </a:lnTo>
                  <a:lnTo>
                    <a:pt x="67" y="470"/>
                  </a:lnTo>
                  <a:lnTo>
                    <a:pt x="84" y="490"/>
                  </a:lnTo>
                  <a:lnTo>
                    <a:pt x="106" y="506"/>
                  </a:lnTo>
                  <a:lnTo>
                    <a:pt x="112" y="510"/>
                  </a:lnTo>
                  <a:lnTo>
                    <a:pt x="118" y="514"/>
                  </a:lnTo>
                  <a:lnTo>
                    <a:pt x="130" y="521"/>
                  </a:lnTo>
                  <a:lnTo>
                    <a:pt x="144" y="528"/>
                  </a:lnTo>
                  <a:lnTo>
                    <a:pt x="157" y="537"/>
                  </a:lnTo>
                  <a:lnTo>
                    <a:pt x="170" y="542"/>
                  </a:lnTo>
                  <a:lnTo>
                    <a:pt x="182" y="546"/>
                  </a:lnTo>
                  <a:lnTo>
                    <a:pt x="195" y="552"/>
                  </a:lnTo>
                  <a:lnTo>
                    <a:pt x="206" y="557"/>
                  </a:lnTo>
                  <a:lnTo>
                    <a:pt x="218" y="560"/>
                  </a:lnTo>
                  <a:lnTo>
                    <a:pt x="231" y="565"/>
                  </a:lnTo>
                  <a:lnTo>
                    <a:pt x="253" y="571"/>
                  </a:lnTo>
                  <a:lnTo>
                    <a:pt x="275" y="575"/>
                  </a:lnTo>
                  <a:lnTo>
                    <a:pt x="317" y="581"/>
                  </a:lnTo>
                  <a:lnTo>
                    <a:pt x="355" y="581"/>
                  </a:lnTo>
                  <a:lnTo>
                    <a:pt x="392" y="575"/>
                  </a:lnTo>
                  <a:lnTo>
                    <a:pt x="423" y="567"/>
                  </a:lnTo>
                  <a:lnTo>
                    <a:pt x="440" y="561"/>
                  </a:lnTo>
                  <a:lnTo>
                    <a:pt x="454" y="554"/>
                  </a:lnTo>
                  <a:lnTo>
                    <a:pt x="468" y="548"/>
                  </a:lnTo>
                  <a:lnTo>
                    <a:pt x="481" y="539"/>
                  </a:lnTo>
                  <a:lnTo>
                    <a:pt x="495" y="530"/>
                  </a:lnTo>
                  <a:lnTo>
                    <a:pt x="502" y="526"/>
                  </a:lnTo>
                  <a:lnTo>
                    <a:pt x="507" y="521"/>
                  </a:lnTo>
                  <a:lnTo>
                    <a:pt x="531" y="502"/>
                  </a:lnTo>
                  <a:lnTo>
                    <a:pt x="552" y="483"/>
                  </a:lnTo>
                  <a:lnTo>
                    <a:pt x="568" y="465"/>
                  </a:lnTo>
                  <a:lnTo>
                    <a:pt x="581" y="451"/>
                  </a:lnTo>
                  <a:lnTo>
                    <a:pt x="592" y="437"/>
                  </a:lnTo>
                  <a:lnTo>
                    <a:pt x="1180" y="307"/>
                  </a:lnTo>
                  <a:lnTo>
                    <a:pt x="1602" y="279"/>
                  </a:lnTo>
                  <a:lnTo>
                    <a:pt x="1595" y="192"/>
                  </a:lnTo>
                  <a:lnTo>
                    <a:pt x="612" y="294"/>
                  </a:lnTo>
                  <a:lnTo>
                    <a:pt x="619" y="165"/>
                  </a:lnTo>
                  <a:lnTo>
                    <a:pt x="579" y="91"/>
                  </a:lnTo>
                  <a:lnTo>
                    <a:pt x="579" y="224"/>
                  </a:lnTo>
                  <a:lnTo>
                    <a:pt x="575" y="281"/>
                  </a:lnTo>
                  <a:lnTo>
                    <a:pt x="567" y="336"/>
                  </a:lnTo>
                  <a:lnTo>
                    <a:pt x="561" y="360"/>
                  </a:lnTo>
                  <a:lnTo>
                    <a:pt x="554" y="385"/>
                  </a:lnTo>
                  <a:lnTo>
                    <a:pt x="545" y="406"/>
                  </a:lnTo>
                  <a:lnTo>
                    <a:pt x="534" y="424"/>
                  </a:lnTo>
                  <a:lnTo>
                    <a:pt x="521" y="440"/>
                  </a:lnTo>
                  <a:lnTo>
                    <a:pt x="509" y="454"/>
                  </a:lnTo>
                  <a:lnTo>
                    <a:pt x="495" y="468"/>
                  </a:lnTo>
                  <a:lnTo>
                    <a:pt x="481" y="479"/>
                  </a:lnTo>
                  <a:lnTo>
                    <a:pt x="473" y="483"/>
                  </a:lnTo>
                  <a:lnTo>
                    <a:pt x="466" y="488"/>
                  </a:lnTo>
                  <a:lnTo>
                    <a:pt x="458" y="492"/>
                  </a:lnTo>
                  <a:lnTo>
                    <a:pt x="450" y="497"/>
                  </a:lnTo>
                  <a:lnTo>
                    <a:pt x="434" y="505"/>
                  </a:lnTo>
                  <a:lnTo>
                    <a:pt x="418" y="510"/>
                  </a:lnTo>
                  <a:lnTo>
                    <a:pt x="401" y="513"/>
                  </a:lnTo>
                  <a:lnTo>
                    <a:pt x="386" y="516"/>
                  </a:lnTo>
                  <a:lnTo>
                    <a:pt x="353" y="517"/>
                  </a:lnTo>
                  <a:lnTo>
                    <a:pt x="321" y="512"/>
                  </a:lnTo>
                  <a:lnTo>
                    <a:pt x="293" y="499"/>
                  </a:lnTo>
                  <a:lnTo>
                    <a:pt x="277" y="494"/>
                  </a:lnTo>
                  <a:lnTo>
                    <a:pt x="265" y="487"/>
                  </a:lnTo>
                  <a:lnTo>
                    <a:pt x="251" y="483"/>
                  </a:lnTo>
                  <a:lnTo>
                    <a:pt x="242" y="477"/>
                  </a:lnTo>
                  <a:lnTo>
                    <a:pt x="221" y="468"/>
                  </a:lnTo>
                  <a:lnTo>
                    <a:pt x="204" y="459"/>
                  </a:lnTo>
                  <a:lnTo>
                    <a:pt x="178" y="429"/>
                  </a:lnTo>
                  <a:lnTo>
                    <a:pt x="157" y="376"/>
                  </a:lnTo>
                  <a:lnTo>
                    <a:pt x="149" y="340"/>
                  </a:lnTo>
                  <a:lnTo>
                    <a:pt x="142" y="303"/>
                  </a:lnTo>
                  <a:lnTo>
                    <a:pt x="133" y="231"/>
                  </a:lnTo>
                  <a:lnTo>
                    <a:pt x="130" y="169"/>
                  </a:lnTo>
                  <a:lnTo>
                    <a:pt x="137" y="121"/>
                  </a:lnTo>
                  <a:lnTo>
                    <a:pt x="149" y="80"/>
                  </a:lnTo>
                  <a:lnTo>
                    <a:pt x="160" y="41"/>
                  </a:lnTo>
                  <a:lnTo>
                    <a:pt x="171" y="0"/>
                  </a:lnTo>
                  <a:lnTo>
                    <a:pt x="69" y="117"/>
                  </a:lnTo>
                  <a:lnTo>
                    <a:pt x="0" y="275"/>
                  </a:lnTo>
                  <a:close/>
                </a:path>
              </a:pathLst>
            </a:custGeom>
            <a:solidFill>
              <a:schemeClr val="accent1"/>
            </a:solidFill>
            <a:ln w="9525">
              <a:solidFill>
                <a:srgbClr val="000000"/>
              </a:solidFill>
              <a:round/>
              <a:headEnd/>
              <a:tailEnd/>
            </a:ln>
          </p:spPr>
          <p:txBody>
            <a:bodyPr/>
            <a:lstStyle/>
            <a:p>
              <a:endParaRPr lang="en-US"/>
            </a:p>
          </p:txBody>
        </p:sp>
        <p:sp>
          <p:nvSpPr>
            <p:cNvPr id="2090" name="Freeform 37"/>
            <p:cNvSpPr>
              <a:spLocks/>
            </p:cNvSpPr>
            <p:nvPr/>
          </p:nvSpPr>
          <p:spPr bwMode="auto">
            <a:xfrm>
              <a:off x="2897" y="2870"/>
              <a:ext cx="83" cy="113"/>
            </a:xfrm>
            <a:custGeom>
              <a:avLst/>
              <a:gdLst>
                <a:gd name="T0" fmla="*/ 0 w 249"/>
                <a:gd name="T1" fmla="*/ 0 h 337"/>
                <a:gd name="T2" fmla="*/ 0 w 249"/>
                <a:gd name="T3" fmla="*/ 0 h 337"/>
                <a:gd name="T4" fmla="*/ 0 w 249"/>
                <a:gd name="T5" fmla="*/ 0 h 337"/>
                <a:gd name="T6" fmla="*/ 0 w 249"/>
                <a:gd name="T7" fmla="*/ 0 h 337"/>
                <a:gd name="T8" fmla="*/ 0 w 249"/>
                <a:gd name="T9" fmla="*/ 0 h 337"/>
                <a:gd name="T10" fmla="*/ 0 w 249"/>
                <a:gd name="T11" fmla="*/ 0 h 337"/>
                <a:gd name="T12" fmla="*/ 0 w 249"/>
                <a:gd name="T13" fmla="*/ 0 h 337"/>
                <a:gd name="T14" fmla="*/ 0 w 249"/>
                <a:gd name="T15" fmla="*/ 0 h 337"/>
                <a:gd name="T16" fmla="*/ 0 w 249"/>
                <a:gd name="T17" fmla="*/ 0 h 337"/>
                <a:gd name="T18" fmla="*/ 0 w 249"/>
                <a:gd name="T19" fmla="*/ 0 h 337"/>
                <a:gd name="T20" fmla="*/ 0 w 249"/>
                <a:gd name="T21" fmla="*/ 0 h 337"/>
                <a:gd name="T22" fmla="*/ 0 w 249"/>
                <a:gd name="T23" fmla="*/ 0 h 337"/>
                <a:gd name="T24" fmla="*/ 0 w 249"/>
                <a:gd name="T25" fmla="*/ 0 h 337"/>
                <a:gd name="T26" fmla="*/ 0 w 249"/>
                <a:gd name="T27" fmla="*/ 0 h 3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9"/>
                <a:gd name="T43" fmla="*/ 0 h 337"/>
                <a:gd name="T44" fmla="*/ 249 w 249"/>
                <a:gd name="T45" fmla="*/ 337 h 3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9" h="337">
                  <a:moveTo>
                    <a:pt x="4" y="124"/>
                  </a:moveTo>
                  <a:lnTo>
                    <a:pt x="36" y="40"/>
                  </a:lnTo>
                  <a:lnTo>
                    <a:pt x="100" y="0"/>
                  </a:lnTo>
                  <a:lnTo>
                    <a:pt x="183" y="1"/>
                  </a:lnTo>
                  <a:lnTo>
                    <a:pt x="233" y="59"/>
                  </a:lnTo>
                  <a:lnTo>
                    <a:pt x="249" y="135"/>
                  </a:lnTo>
                  <a:lnTo>
                    <a:pt x="238" y="234"/>
                  </a:lnTo>
                  <a:lnTo>
                    <a:pt x="188" y="305"/>
                  </a:lnTo>
                  <a:lnTo>
                    <a:pt x="126" y="337"/>
                  </a:lnTo>
                  <a:lnTo>
                    <a:pt x="62" y="318"/>
                  </a:lnTo>
                  <a:lnTo>
                    <a:pt x="19" y="264"/>
                  </a:lnTo>
                  <a:lnTo>
                    <a:pt x="0" y="180"/>
                  </a:lnTo>
                  <a:lnTo>
                    <a:pt x="4" y="124"/>
                  </a:lnTo>
                  <a:close/>
                </a:path>
              </a:pathLst>
            </a:custGeom>
            <a:solidFill>
              <a:schemeClr val="accent1"/>
            </a:solidFill>
            <a:ln w="9525">
              <a:solidFill>
                <a:srgbClr val="000000"/>
              </a:solidFill>
              <a:round/>
              <a:headEnd/>
              <a:tailEnd/>
            </a:ln>
          </p:spPr>
          <p:txBody>
            <a:bodyPr/>
            <a:lstStyle/>
            <a:p>
              <a:endParaRPr lang="en-US"/>
            </a:p>
          </p:txBody>
        </p:sp>
        <p:sp>
          <p:nvSpPr>
            <p:cNvPr id="2091" name="Freeform 38"/>
            <p:cNvSpPr>
              <a:spLocks/>
            </p:cNvSpPr>
            <p:nvPr/>
          </p:nvSpPr>
          <p:spPr bwMode="auto">
            <a:xfrm>
              <a:off x="2448" y="2968"/>
              <a:ext cx="443" cy="100"/>
            </a:xfrm>
            <a:custGeom>
              <a:avLst/>
              <a:gdLst>
                <a:gd name="T0" fmla="*/ 0 w 1330"/>
                <a:gd name="T1" fmla="*/ 0 h 299"/>
                <a:gd name="T2" fmla="*/ 0 w 1330"/>
                <a:gd name="T3" fmla="*/ 0 h 299"/>
                <a:gd name="T4" fmla="*/ 0 w 1330"/>
                <a:gd name="T5" fmla="*/ 0 h 299"/>
                <a:gd name="T6" fmla="*/ 0 w 1330"/>
                <a:gd name="T7" fmla="*/ 0 h 299"/>
                <a:gd name="T8" fmla="*/ 0 w 1330"/>
                <a:gd name="T9" fmla="*/ 0 h 299"/>
                <a:gd name="T10" fmla="*/ 0 w 1330"/>
                <a:gd name="T11" fmla="*/ 0 h 299"/>
                <a:gd name="T12" fmla="*/ 0 w 1330"/>
                <a:gd name="T13" fmla="*/ 0 h 299"/>
                <a:gd name="T14" fmla="*/ 0 w 1330"/>
                <a:gd name="T15" fmla="*/ 0 h 299"/>
                <a:gd name="T16" fmla="*/ 0 w 1330"/>
                <a:gd name="T17" fmla="*/ 0 h 299"/>
                <a:gd name="T18" fmla="*/ 0 w 1330"/>
                <a:gd name="T19" fmla="*/ 0 h 299"/>
                <a:gd name="T20" fmla="*/ 0 w 1330"/>
                <a:gd name="T21" fmla="*/ 0 h 299"/>
                <a:gd name="T22" fmla="*/ 0 w 1330"/>
                <a:gd name="T23" fmla="*/ 0 h 2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0"/>
                <a:gd name="T37" fmla="*/ 0 h 299"/>
                <a:gd name="T38" fmla="*/ 1330 w 1330"/>
                <a:gd name="T39" fmla="*/ 299 h 2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0" h="299">
                  <a:moveTo>
                    <a:pt x="1141" y="0"/>
                  </a:moveTo>
                  <a:lnTo>
                    <a:pt x="606" y="49"/>
                  </a:lnTo>
                  <a:lnTo>
                    <a:pt x="0" y="193"/>
                  </a:lnTo>
                  <a:lnTo>
                    <a:pt x="433" y="155"/>
                  </a:lnTo>
                  <a:lnTo>
                    <a:pt x="134" y="270"/>
                  </a:lnTo>
                  <a:lnTo>
                    <a:pt x="718" y="175"/>
                  </a:lnTo>
                  <a:lnTo>
                    <a:pt x="444" y="299"/>
                  </a:lnTo>
                  <a:lnTo>
                    <a:pt x="945" y="199"/>
                  </a:lnTo>
                  <a:lnTo>
                    <a:pt x="810" y="278"/>
                  </a:lnTo>
                  <a:lnTo>
                    <a:pt x="1330" y="160"/>
                  </a:lnTo>
                  <a:lnTo>
                    <a:pt x="1141" y="0"/>
                  </a:lnTo>
                  <a:close/>
                </a:path>
              </a:pathLst>
            </a:custGeom>
            <a:solidFill>
              <a:schemeClr val="accent1"/>
            </a:solidFill>
            <a:ln w="9525">
              <a:solidFill>
                <a:srgbClr val="000000"/>
              </a:solidFill>
              <a:round/>
              <a:headEnd/>
              <a:tailEnd/>
            </a:ln>
          </p:spPr>
          <p:txBody>
            <a:bodyPr/>
            <a:lstStyle/>
            <a:p>
              <a:endParaRPr lang="en-US"/>
            </a:p>
          </p:txBody>
        </p:sp>
      </p:grpSp>
      <p:grpSp>
        <p:nvGrpSpPr>
          <p:cNvPr id="4" name="Group 39"/>
          <p:cNvGrpSpPr>
            <a:grpSpLocks/>
          </p:cNvGrpSpPr>
          <p:nvPr/>
        </p:nvGrpSpPr>
        <p:grpSpPr bwMode="auto">
          <a:xfrm>
            <a:off x="6934200" y="0"/>
            <a:ext cx="1828800" cy="908050"/>
            <a:chOff x="3648" y="2256"/>
            <a:chExt cx="1152" cy="572"/>
          </a:xfrm>
        </p:grpSpPr>
        <p:sp>
          <p:nvSpPr>
            <p:cNvPr id="2058" name="Freeform 40"/>
            <p:cNvSpPr>
              <a:spLocks/>
            </p:cNvSpPr>
            <p:nvPr/>
          </p:nvSpPr>
          <p:spPr bwMode="auto">
            <a:xfrm>
              <a:off x="3778" y="2377"/>
              <a:ext cx="349" cy="259"/>
            </a:xfrm>
            <a:custGeom>
              <a:avLst/>
              <a:gdLst>
                <a:gd name="T0" fmla="*/ 0 w 1047"/>
                <a:gd name="T1" fmla="*/ 0 h 776"/>
                <a:gd name="T2" fmla="*/ 0 w 1047"/>
                <a:gd name="T3" fmla="*/ 0 h 776"/>
                <a:gd name="T4" fmla="*/ 0 w 1047"/>
                <a:gd name="T5" fmla="*/ 0 h 776"/>
                <a:gd name="T6" fmla="*/ 0 w 1047"/>
                <a:gd name="T7" fmla="*/ 0 h 776"/>
                <a:gd name="T8" fmla="*/ 0 w 1047"/>
                <a:gd name="T9" fmla="*/ 0 h 776"/>
                <a:gd name="T10" fmla="*/ 0 w 1047"/>
                <a:gd name="T11" fmla="*/ 0 h 776"/>
                <a:gd name="T12" fmla="*/ 0 w 1047"/>
                <a:gd name="T13" fmla="*/ 0 h 776"/>
                <a:gd name="T14" fmla="*/ 0 w 1047"/>
                <a:gd name="T15" fmla="*/ 0 h 776"/>
                <a:gd name="T16" fmla="*/ 0 w 1047"/>
                <a:gd name="T17" fmla="*/ 0 h 776"/>
                <a:gd name="T18" fmla="*/ 0 w 1047"/>
                <a:gd name="T19" fmla="*/ 0 h 776"/>
                <a:gd name="T20" fmla="*/ 0 w 1047"/>
                <a:gd name="T21" fmla="*/ 0 h 7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7"/>
                <a:gd name="T34" fmla="*/ 0 h 776"/>
                <a:gd name="T35" fmla="*/ 1047 w 1047"/>
                <a:gd name="T36" fmla="*/ 776 h 7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7" h="776">
                  <a:moveTo>
                    <a:pt x="952" y="0"/>
                  </a:moveTo>
                  <a:lnTo>
                    <a:pt x="195" y="70"/>
                  </a:lnTo>
                  <a:lnTo>
                    <a:pt x="0" y="247"/>
                  </a:lnTo>
                  <a:lnTo>
                    <a:pt x="5" y="776"/>
                  </a:lnTo>
                  <a:lnTo>
                    <a:pt x="129" y="774"/>
                  </a:lnTo>
                  <a:lnTo>
                    <a:pt x="148" y="249"/>
                  </a:lnTo>
                  <a:lnTo>
                    <a:pt x="359" y="282"/>
                  </a:lnTo>
                  <a:lnTo>
                    <a:pt x="226" y="121"/>
                  </a:lnTo>
                  <a:lnTo>
                    <a:pt x="1047" y="37"/>
                  </a:lnTo>
                  <a:lnTo>
                    <a:pt x="952" y="0"/>
                  </a:lnTo>
                  <a:close/>
                </a:path>
              </a:pathLst>
            </a:custGeom>
            <a:solidFill>
              <a:srgbClr val="8DA888"/>
            </a:solidFill>
            <a:ln w="9525">
              <a:solidFill>
                <a:schemeClr val="accent2"/>
              </a:solidFill>
              <a:round/>
              <a:headEnd/>
              <a:tailEnd/>
            </a:ln>
          </p:spPr>
          <p:txBody>
            <a:bodyPr/>
            <a:lstStyle/>
            <a:p>
              <a:endParaRPr lang="en-US"/>
            </a:p>
          </p:txBody>
        </p:sp>
        <p:sp>
          <p:nvSpPr>
            <p:cNvPr id="2059" name="Freeform 41"/>
            <p:cNvSpPr>
              <a:spLocks/>
            </p:cNvSpPr>
            <p:nvPr/>
          </p:nvSpPr>
          <p:spPr bwMode="auto">
            <a:xfrm>
              <a:off x="3652" y="2468"/>
              <a:ext cx="878" cy="217"/>
            </a:xfrm>
            <a:custGeom>
              <a:avLst/>
              <a:gdLst>
                <a:gd name="T0" fmla="*/ 0 w 2634"/>
                <a:gd name="T1" fmla="*/ 0 h 651"/>
                <a:gd name="T2" fmla="*/ 0 w 2634"/>
                <a:gd name="T3" fmla="*/ 0 h 651"/>
                <a:gd name="T4" fmla="*/ 0 w 2634"/>
                <a:gd name="T5" fmla="*/ 0 h 651"/>
                <a:gd name="T6" fmla="*/ 0 w 2634"/>
                <a:gd name="T7" fmla="*/ 0 h 651"/>
                <a:gd name="T8" fmla="*/ 0 w 2634"/>
                <a:gd name="T9" fmla="*/ 0 h 651"/>
                <a:gd name="T10" fmla="*/ 0 w 2634"/>
                <a:gd name="T11" fmla="*/ 0 h 651"/>
                <a:gd name="T12" fmla="*/ 0 w 2634"/>
                <a:gd name="T13" fmla="*/ 0 h 651"/>
                <a:gd name="T14" fmla="*/ 0 w 2634"/>
                <a:gd name="T15" fmla="*/ 0 h 651"/>
                <a:gd name="T16" fmla="*/ 0 w 2634"/>
                <a:gd name="T17" fmla="*/ 0 h 651"/>
                <a:gd name="T18" fmla="*/ 0 w 2634"/>
                <a:gd name="T19" fmla="*/ 0 h 651"/>
                <a:gd name="T20" fmla="*/ 0 w 2634"/>
                <a:gd name="T21" fmla="*/ 0 h 651"/>
                <a:gd name="T22" fmla="*/ 0 w 2634"/>
                <a:gd name="T23" fmla="*/ 0 h 651"/>
                <a:gd name="T24" fmla="*/ 0 w 2634"/>
                <a:gd name="T25" fmla="*/ 0 h 651"/>
                <a:gd name="T26" fmla="*/ 0 w 2634"/>
                <a:gd name="T27" fmla="*/ 0 h 651"/>
                <a:gd name="T28" fmla="*/ 0 w 2634"/>
                <a:gd name="T29" fmla="*/ 0 h 651"/>
                <a:gd name="T30" fmla="*/ 0 w 2634"/>
                <a:gd name="T31" fmla="*/ 0 h 651"/>
                <a:gd name="T32" fmla="*/ 0 w 2634"/>
                <a:gd name="T33" fmla="*/ 0 h 651"/>
                <a:gd name="T34" fmla="*/ 0 w 2634"/>
                <a:gd name="T35" fmla="*/ 0 h 651"/>
                <a:gd name="T36" fmla="*/ 0 w 2634"/>
                <a:gd name="T37" fmla="*/ 0 h 651"/>
                <a:gd name="T38" fmla="*/ 0 w 2634"/>
                <a:gd name="T39" fmla="*/ 0 h 651"/>
                <a:gd name="T40" fmla="*/ 0 w 2634"/>
                <a:gd name="T41" fmla="*/ 0 h 651"/>
                <a:gd name="T42" fmla="*/ 0 w 2634"/>
                <a:gd name="T43" fmla="*/ 0 h 651"/>
                <a:gd name="T44" fmla="*/ 0 w 2634"/>
                <a:gd name="T45" fmla="*/ 0 h 651"/>
                <a:gd name="T46" fmla="*/ 0 w 2634"/>
                <a:gd name="T47" fmla="*/ 0 h 651"/>
                <a:gd name="T48" fmla="*/ 0 w 2634"/>
                <a:gd name="T49" fmla="*/ 0 h 651"/>
                <a:gd name="T50" fmla="*/ 0 w 2634"/>
                <a:gd name="T51" fmla="*/ 0 h 651"/>
                <a:gd name="T52" fmla="*/ 0 w 2634"/>
                <a:gd name="T53" fmla="*/ 0 h 651"/>
                <a:gd name="T54" fmla="*/ 0 w 2634"/>
                <a:gd name="T55" fmla="*/ 0 h 651"/>
                <a:gd name="T56" fmla="*/ 0 w 2634"/>
                <a:gd name="T57" fmla="*/ 0 h 651"/>
                <a:gd name="T58" fmla="*/ 0 w 2634"/>
                <a:gd name="T59" fmla="*/ 0 h 651"/>
                <a:gd name="T60" fmla="*/ 0 w 2634"/>
                <a:gd name="T61" fmla="*/ 0 h 651"/>
                <a:gd name="T62" fmla="*/ 0 w 2634"/>
                <a:gd name="T63" fmla="*/ 0 h 651"/>
                <a:gd name="T64" fmla="*/ 0 w 2634"/>
                <a:gd name="T65" fmla="*/ 0 h 651"/>
                <a:gd name="T66" fmla="*/ 0 w 2634"/>
                <a:gd name="T67" fmla="*/ 0 h 651"/>
                <a:gd name="T68" fmla="*/ 0 w 2634"/>
                <a:gd name="T69" fmla="*/ 0 h 651"/>
                <a:gd name="T70" fmla="*/ 0 w 2634"/>
                <a:gd name="T71" fmla="*/ 0 h 651"/>
                <a:gd name="T72" fmla="*/ 0 w 2634"/>
                <a:gd name="T73" fmla="*/ 0 h 651"/>
                <a:gd name="T74" fmla="*/ 0 w 2634"/>
                <a:gd name="T75" fmla="*/ 0 h 651"/>
                <a:gd name="T76" fmla="*/ 0 w 2634"/>
                <a:gd name="T77" fmla="*/ 0 h 651"/>
                <a:gd name="T78" fmla="*/ 0 w 2634"/>
                <a:gd name="T79" fmla="*/ 0 h 651"/>
                <a:gd name="T80" fmla="*/ 0 w 2634"/>
                <a:gd name="T81" fmla="*/ 0 h 651"/>
                <a:gd name="T82" fmla="*/ 0 w 2634"/>
                <a:gd name="T83" fmla="*/ 0 h 651"/>
                <a:gd name="T84" fmla="*/ 0 w 2634"/>
                <a:gd name="T85" fmla="*/ 0 h 651"/>
                <a:gd name="T86" fmla="*/ 0 w 2634"/>
                <a:gd name="T87" fmla="*/ 0 h 651"/>
                <a:gd name="T88" fmla="*/ 0 w 2634"/>
                <a:gd name="T89" fmla="*/ 0 h 651"/>
                <a:gd name="T90" fmla="*/ 0 w 2634"/>
                <a:gd name="T91" fmla="*/ 0 h 651"/>
                <a:gd name="T92" fmla="*/ 0 w 2634"/>
                <a:gd name="T93" fmla="*/ 0 h 651"/>
                <a:gd name="T94" fmla="*/ 0 w 2634"/>
                <a:gd name="T95" fmla="*/ 0 h 651"/>
                <a:gd name="T96" fmla="*/ 0 w 2634"/>
                <a:gd name="T97" fmla="*/ 0 h 651"/>
                <a:gd name="T98" fmla="*/ 0 w 2634"/>
                <a:gd name="T99" fmla="*/ 0 h 651"/>
                <a:gd name="T100" fmla="*/ 0 w 2634"/>
                <a:gd name="T101" fmla="*/ 0 h 651"/>
                <a:gd name="T102" fmla="*/ 0 w 2634"/>
                <a:gd name="T103" fmla="*/ 0 h 651"/>
                <a:gd name="T104" fmla="*/ 0 w 2634"/>
                <a:gd name="T105" fmla="*/ 0 h 651"/>
                <a:gd name="T106" fmla="*/ 0 w 2634"/>
                <a:gd name="T107" fmla="*/ 0 h 65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634"/>
                <a:gd name="T163" fmla="*/ 0 h 651"/>
                <a:gd name="T164" fmla="*/ 2634 w 2634"/>
                <a:gd name="T165" fmla="*/ 651 h 65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634" h="651">
                  <a:moveTo>
                    <a:pt x="248" y="24"/>
                  </a:moveTo>
                  <a:lnTo>
                    <a:pt x="242" y="28"/>
                  </a:lnTo>
                  <a:lnTo>
                    <a:pt x="225" y="35"/>
                  </a:lnTo>
                  <a:lnTo>
                    <a:pt x="214" y="40"/>
                  </a:lnTo>
                  <a:lnTo>
                    <a:pt x="200" y="47"/>
                  </a:lnTo>
                  <a:lnTo>
                    <a:pt x="185" y="55"/>
                  </a:lnTo>
                  <a:lnTo>
                    <a:pt x="177" y="61"/>
                  </a:lnTo>
                  <a:lnTo>
                    <a:pt x="169" y="65"/>
                  </a:lnTo>
                  <a:lnTo>
                    <a:pt x="160" y="69"/>
                  </a:lnTo>
                  <a:lnTo>
                    <a:pt x="153" y="76"/>
                  </a:lnTo>
                  <a:lnTo>
                    <a:pt x="144" y="83"/>
                  </a:lnTo>
                  <a:lnTo>
                    <a:pt x="135" y="88"/>
                  </a:lnTo>
                  <a:lnTo>
                    <a:pt x="119" y="102"/>
                  </a:lnTo>
                  <a:lnTo>
                    <a:pt x="101" y="117"/>
                  </a:lnTo>
                  <a:lnTo>
                    <a:pt x="86" y="134"/>
                  </a:lnTo>
                  <a:lnTo>
                    <a:pt x="71" y="152"/>
                  </a:lnTo>
                  <a:lnTo>
                    <a:pt x="57" y="171"/>
                  </a:lnTo>
                  <a:lnTo>
                    <a:pt x="44" y="191"/>
                  </a:lnTo>
                  <a:lnTo>
                    <a:pt x="33" y="213"/>
                  </a:lnTo>
                  <a:lnTo>
                    <a:pt x="25" y="235"/>
                  </a:lnTo>
                  <a:lnTo>
                    <a:pt x="11" y="274"/>
                  </a:lnTo>
                  <a:lnTo>
                    <a:pt x="0" y="348"/>
                  </a:lnTo>
                  <a:lnTo>
                    <a:pt x="2" y="381"/>
                  </a:lnTo>
                  <a:lnTo>
                    <a:pt x="9" y="412"/>
                  </a:lnTo>
                  <a:lnTo>
                    <a:pt x="17" y="440"/>
                  </a:lnTo>
                  <a:lnTo>
                    <a:pt x="22" y="454"/>
                  </a:lnTo>
                  <a:lnTo>
                    <a:pt x="28" y="467"/>
                  </a:lnTo>
                  <a:lnTo>
                    <a:pt x="35" y="478"/>
                  </a:lnTo>
                  <a:lnTo>
                    <a:pt x="44" y="489"/>
                  </a:lnTo>
                  <a:lnTo>
                    <a:pt x="64" y="507"/>
                  </a:lnTo>
                  <a:lnTo>
                    <a:pt x="73" y="513"/>
                  </a:lnTo>
                  <a:lnTo>
                    <a:pt x="86" y="519"/>
                  </a:lnTo>
                  <a:lnTo>
                    <a:pt x="97" y="523"/>
                  </a:lnTo>
                  <a:lnTo>
                    <a:pt x="108" y="527"/>
                  </a:lnTo>
                  <a:lnTo>
                    <a:pt x="129" y="533"/>
                  </a:lnTo>
                  <a:lnTo>
                    <a:pt x="146" y="537"/>
                  </a:lnTo>
                  <a:lnTo>
                    <a:pt x="162" y="537"/>
                  </a:lnTo>
                  <a:lnTo>
                    <a:pt x="979" y="562"/>
                  </a:lnTo>
                  <a:lnTo>
                    <a:pt x="1118" y="527"/>
                  </a:lnTo>
                  <a:lnTo>
                    <a:pt x="1122" y="617"/>
                  </a:lnTo>
                  <a:lnTo>
                    <a:pt x="1213" y="560"/>
                  </a:lnTo>
                  <a:lnTo>
                    <a:pt x="1224" y="530"/>
                  </a:lnTo>
                  <a:lnTo>
                    <a:pt x="1230" y="515"/>
                  </a:lnTo>
                  <a:lnTo>
                    <a:pt x="1238" y="500"/>
                  </a:lnTo>
                  <a:lnTo>
                    <a:pt x="1247" y="483"/>
                  </a:lnTo>
                  <a:lnTo>
                    <a:pt x="1257" y="464"/>
                  </a:lnTo>
                  <a:lnTo>
                    <a:pt x="1268" y="447"/>
                  </a:lnTo>
                  <a:lnTo>
                    <a:pt x="1282" y="428"/>
                  </a:lnTo>
                  <a:lnTo>
                    <a:pt x="1297" y="412"/>
                  </a:lnTo>
                  <a:lnTo>
                    <a:pt x="1314" y="396"/>
                  </a:lnTo>
                  <a:lnTo>
                    <a:pt x="1322" y="390"/>
                  </a:lnTo>
                  <a:lnTo>
                    <a:pt x="1332" y="383"/>
                  </a:lnTo>
                  <a:lnTo>
                    <a:pt x="1341" y="377"/>
                  </a:lnTo>
                  <a:lnTo>
                    <a:pt x="1351" y="372"/>
                  </a:lnTo>
                  <a:lnTo>
                    <a:pt x="1362" y="366"/>
                  </a:lnTo>
                  <a:lnTo>
                    <a:pt x="1373" y="363"/>
                  </a:lnTo>
                  <a:lnTo>
                    <a:pt x="1395" y="358"/>
                  </a:lnTo>
                  <a:lnTo>
                    <a:pt x="1442" y="357"/>
                  </a:lnTo>
                  <a:lnTo>
                    <a:pt x="1486" y="359"/>
                  </a:lnTo>
                  <a:lnTo>
                    <a:pt x="1527" y="370"/>
                  </a:lnTo>
                  <a:lnTo>
                    <a:pt x="1547" y="377"/>
                  </a:lnTo>
                  <a:lnTo>
                    <a:pt x="1566" y="385"/>
                  </a:lnTo>
                  <a:lnTo>
                    <a:pt x="1584" y="395"/>
                  </a:lnTo>
                  <a:lnTo>
                    <a:pt x="1592" y="399"/>
                  </a:lnTo>
                  <a:lnTo>
                    <a:pt x="1599" y="405"/>
                  </a:lnTo>
                  <a:lnTo>
                    <a:pt x="1626" y="428"/>
                  </a:lnTo>
                  <a:lnTo>
                    <a:pt x="1648" y="454"/>
                  </a:lnTo>
                  <a:lnTo>
                    <a:pt x="1662" y="485"/>
                  </a:lnTo>
                  <a:lnTo>
                    <a:pt x="1673" y="516"/>
                  </a:lnTo>
                  <a:lnTo>
                    <a:pt x="1682" y="545"/>
                  </a:lnTo>
                  <a:lnTo>
                    <a:pt x="1693" y="599"/>
                  </a:lnTo>
                  <a:lnTo>
                    <a:pt x="1701" y="651"/>
                  </a:lnTo>
                  <a:lnTo>
                    <a:pt x="2623" y="560"/>
                  </a:lnTo>
                  <a:lnTo>
                    <a:pt x="2634" y="507"/>
                  </a:lnTo>
                  <a:lnTo>
                    <a:pt x="1931" y="526"/>
                  </a:lnTo>
                  <a:lnTo>
                    <a:pt x="1917" y="511"/>
                  </a:lnTo>
                  <a:lnTo>
                    <a:pt x="1899" y="493"/>
                  </a:lnTo>
                  <a:lnTo>
                    <a:pt x="1877" y="472"/>
                  </a:lnTo>
                  <a:lnTo>
                    <a:pt x="1863" y="460"/>
                  </a:lnTo>
                  <a:lnTo>
                    <a:pt x="1850" y="446"/>
                  </a:lnTo>
                  <a:lnTo>
                    <a:pt x="1833" y="432"/>
                  </a:lnTo>
                  <a:lnTo>
                    <a:pt x="1817" y="418"/>
                  </a:lnTo>
                  <a:lnTo>
                    <a:pt x="1800" y="403"/>
                  </a:lnTo>
                  <a:lnTo>
                    <a:pt x="1784" y="388"/>
                  </a:lnTo>
                  <a:lnTo>
                    <a:pt x="1764" y="373"/>
                  </a:lnTo>
                  <a:lnTo>
                    <a:pt x="1745" y="358"/>
                  </a:lnTo>
                  <a:lnTo>
                    <a:pt x="1726" y="341"/>
                  </a:lnTo>
                  <a:lnTo>
                    <a:pt x="1716" y="335"/>
                  </a:lnTo>
                  <a:lnTo>
                    <a:pt x="1705" y="326"/>
                  </a:lnTo>
                  <a:lnTo>
                    <a:pt x="1695" y="319"/>
                  </a:lnTo>
                  <a:lnTo>
                    <a:pt x="1684" y="313"/>
                  </a:lnTo>
                  <a:lnTo>
                    <a:pt x="1675" y="306"/>
                  </a:lnTo>
                  <a:lnTo>
                    <a:pt x="1664" y="297"/>
                  </a:lnTo>
                  <a:lnTo>
                    <a:pt x="1655" y="290"/>
                  </a:lnTo>
                  <a:lnTo>
                    <a:pt x="1646" y="284"/>
                  </a:lnTo>
                  <a:lnTo>
                    <a:pt x="1635" y="278"/>
                  </a:lnTo>
                  <a:lnTo>
                    <a:pt x="1625" y="271"/>
                  </a:lnTo>
                  <a:lnTo>
                    <a:pt x="1614" y="266"/>
                  </a:lnTo>
                  <a:lnTo>
                    <a:pt x="1604" y="259"/>
                  </a:lnTo>
                  <a:lnTo>
                    <a:pt x="1593" y="253"/>
                  </a:lnTo>
                  <a:lnTo>
                    <a:pt x="1584" y="249"/>
                  </a:lnTo>
                  <a:lnTo>
                    <a:pt x="1573" y="244"/>
                  </a:lnTo>
                  <a:lnTo>
                    <a:pt x="1563" y="240"/>
                  </a:lnTo>
                  <a:lnTo>
                    <a:pt x="1553" y="235"/>
                  </a:lnTo>
                  <a:lnTo>
                    <a:pt x="1544" y="231"/>
                  </a:lnTo>
                  <a:lnTo>
                    <a:pt x="1524" y="224"/>
                  </a:lnTo>
                  <a:lnTo>
                    <a:pt x="1505" y="219"/>
                  </a:lnTo>
                  <a:lnTo>
                    <a:pt x="1487" y="215"/>
                  </a:lnTo>
                  <a:lnTo>
                    <a:pt x="1471" y="213"/>
                  </a:lnTo>
                  <a:lnTo>
                    <a:pt x="1436" y="216"/>
                  </a:lnTo>
                  <a:lnTo>
                    <a:pt x="1407" y="226"/>
                  </a:lnTo>
                  <a:lnTo>
                    <a:pt x="1392" y="231"/>
                  </a:lnTo>
                  <a:lnTo>
                    <a:pt x="1377" y="237"/>
                  </a:lnTo>
                  <a:lnTo>
                    <a:pt x="1362" y="244"/>
                  </a:lnTo>
                  <a:lnTo>
                    <a:pt x="1348" y="252"/>
                  </a:lnTo>
                  <a:lnTo>
                    <a:pt x="1334" y="259"/>
                  </a:lnTo>
                  <a:lnTo>
                    <a:pt x="1321" y="267"/>
                  </a:lnTo>
                  <a:lnTo>
                    <a:pt x="1307" y="277"/>
                  </a:lnTo>
                  <a:lnTo>
                    <a:pt x="1300" y="282"/>
                  </a:lnTo>
                  <a:lnTo>
                    <a:pt x="1293" y="286"/>
                  </a:lnTo>
                  <a:lnTo>
                    <a:pt x="1286" y="290"/>
                  </a:lnTo>
                  <a:lnTo>
                    <a:pt x="1279" y="296"/>
                  </a:lnTo>
                  <a:lnTo>
                    <a:pt x="1272" y="299"/>
                  </a:lnTo>
                  <a:lnTo>
                    <a:pt x="1267" y="304"/>
                  </a:lnTo>
                  <a:lnTo>
                    <a:pt x="1260" y="308"/>
                  </a:lnTo>
                  <a:lnTo>
                    <a:pt x="1254" y="313"/>
                  </a:lnTo>
                  <a:lnTo>
                    <a:pt x="1247" y="318"/>
                  </a:lnTo>
                  <a:lnTo>
                    <a:pt x="1241" y="322"/>
                  </a:lnTo>
                  <a:lnTo>
                    <a:pt x="1234" y="328"/>
                  </a:lnTo>
                  <a:lnTo>
                    <a:pt x="1228" y="332"/>
                  </a:lnTo>
                  <a:lnTo>
                    <a:pt x="1223" y="336"/>
                  </a:lnTo>
                  <a:lnTo>
                    <a:pt x="1217" y="340"/>
                  </a:lnTo>
                  <a:lnTo>
                    <a:pt x="1212" y="344"/>
                  </a:lnTo>
                  <a:lnTo>
                    <a:pt x="1206" y="350"/>
                  </a:lnTo>
                  <a:lnTo>
                    <a:pt x="1194" y="358"/>
                  </a:lnTo>
                  <a:lnTo>
                    <a:pt x="1184" y="366"/>
                  </a:lnTo>
                  <a:lnTo>
                    <a:pt x="1173" y="373"/>
                  </a:lnTo>
                  <a:lnTo>
                    <a:pt x="1163" y="380"/>
                  </a:lnTo>
                  <a:lnTo>
                    <a:pt x="1154" y="385"/>
                  </a:lnTo>
                  <a:lnTo>
                    <a:pt x="1146" y="390"/>
                  </a:lnTo>
                  <a:lnTo>
                    <a:pt x="1137" y="395"/>
                  </a:lnTo>
                  <a:lnTo>
                    <a:pt x="1121" y="402"/>
                  </a:lnTo>
                  <a:lnTo>
                    <a:pt x="1107" y="405"/>
                  </a:lnTo>
                  <a:lnTo>
                    <a:pt x="1096" y="402"/>
                  </a:lnTo>
                  <a:lnTo>
                    <a:pt x="1086" y="395"/>
                  </a:lnTo>
                  <a:lnTo>
                    <a:pt x="1077" y="373"/>
                  </a:lnTo>
                  <a:lnTo>
                    <a:pt x="1072" y="351"/>
                  </a:lnTo>
                  <a:lnTo>
                    <a:pt x="1075" y="329"/>
                  </a:lnTo>
                  <a:lnTo>
                    <a:pt x="1082" y="311"/>
                  </a:lnTo>
                  <a:lnTo>
                    <a:pt x="1092" y="293"/>
                  </a:lnTo>
                  <a:lnTo>
                    <a:pt x="1099" y="281"/>
                  </a:lnTo>
                  <a:lnTo>
                    <a:pt x="1108" y="267"/>
                  </a:lnTo>
                  <a:lnTo>
                    <a:pt x="1112" y="165"/>
                  </a:lnTo>
                  <a:lnTo>
                    <a:pt x="1088" y="145"/>
                  </a:lnTo>
                  <a:lnTo>
                    <a:pt x="1078" y="138"/>
                  </a:lnTo>
                  <a:lnTo>
                    <a:pt x="1068" y="129"/>
                  </a:lnTo>
                  <a:lnTo>
                    <a:pt x="1061" y="124"/>
                  </a:lnTo>
                  <a:lnTo>
                    <a:pt x="1056" y="121"/>
                  </a:lnTo>
                  <a:lnTo>
                    <a:pt x="1050" y="117"/>
                  </a:lnTo>
                  <a:lnTo>
                    <a:pt x="1045" y="138"/>
                  </a:lnTo>
                  <a:lnTo>
                    <a:pt x="1035" y="158"/>
                  </a:lnTo>
                  <a:lnTo>
                    <a:pt x="1028" y="169"/>
                  </a:lnTo>
                  <a:lnTo>
                    <a:pt x="1019" y="182"/>
                  </a:lnTo>
                  <a:lnTo>
                    <a:pt x="1002" y="201"/>
                  </a:lnTo>
                  <a:lnTo>
                    <a:pt x="990" y="212"/>
                  </a:lnTo>
                  <a:lnTo>
                    <a:pt x="977" y="216"/>
                  </a:lnTo>
                  <a:lnTo>
                    <a:pt x="972" y="275"/>
                  </a:lnTo>
                  <a:lnTo>
                    <a:pt x="964" y="297"/>
                  </a:lnTo>
                  <a:lnTo>
                    <a:pt x="958" y="310"/>
                  </a:lnTo>
                  <a:lnTo>
                    <a:pt x="951" y="321"/>
                  </a:lnTo>
                  <a:lnTo>
                    <a:pt x="933" y="337"/>
                  </a:lnTo>
                  <a:lnTo>
                    <a:pt x="922" y="344"/>
                  </a:lnTo>
                  <a:lnTo>
                    <a:pt x="908" y="350"/>
                  </a:lnTo>
                  <a:lnTo>
                    <a:pt x="881" y="355"/>
                  </a:lnTo>
                  <a:lnTo>
                    <a:pt x="858" y="357"/>
                  </a:lnTo>
                  <a:lnTo>
                    <a:pt x="838" y="352"/>
                  </a:lnTo>
                  <a:lnTo>
                    <a:pt x="822" y="346"/>
                  </a:lnTo>
                  <a:lnTo>
                    <a:pt x="796" y="321"/>
                  </a:lnTo>
                  <a:lnTo>
                    <a:pt x="783" y="303"/>
                  </a:lnTo>
                  <a:lnTo>
                    <a:pt x="773" y="282"/>
                  </a:lnTo>
                  <a:lnTo>
                    <a:pt x="768" y="259"/>
                  </a:lnTo>
                  <a:lnTo>
                    <a:pt x="767" y="235"/>
                  </a:lnTo>
                  <a:lnTo>
                    <a:pt x="769" y="212"/>
                  </a:lnTo>
                  <a:lnTo>
                    <a:pt x="775" y="190"/>
                  </a:lnTo>
                  <a:lnTo>
                    <a:pt x="782" y="172"/>
                  </a:lnTo>
                  <a:lnTo>
                    <a:pt x="789" y="157"/>
                  </a:lnTo>
                  <a:lnTo>
                    <a:pt x="796" y="143"/>
                  </a:lnTo>
                  <a:lnTo>
                    <a:pt x="733" y="0"/>
                  </a:lnTo>
                  <a:lnTo>
                    <a:pt x="707" y="500"/>
                  </a:lnTo>
                  <a:lnTo>
                    <a:pt x="426" y="491"/>
                  </a:lnTo>
                  <a:lnTo>
                    <a:pt x="390" y="380"/>
                  </a:lnTo>
                  <a:lnTo>
                    <a:pt x="383" y="385"/>
                  </a:lnTo>
                  <a:lnTo>
                    <a:pt x="375" y="390"/>
                  </a:lnTo>
                  <a:lnTo>
                    <a:pt x="364" y="396"/>
                  </a:lnTo>
                  <a:lnTo>
                    <a:pt x="350" y="405"/>
                  </a:lnTo>
                  <a:lnTo>
                    <a:pt x="335" y="413"/>
                  </a:lnTo>
                  <a:lnTo>
                    <a:pt x="317" y="420"/>
                  </a:lnTo>
                  <a:lnTo>
                    <a:pt x="301" y="427"/>
                  </a:lnTo>
                  <a:lnTo>
                    <a:pt x="282" y="435"/>
                  </a:lnTo>
                  <a:lnTo>
                    <a:pt x="261" y="438"/>
                  </a:lnTo>
                  <a:lnTo>
                    <a:pt x="221" y="440"/>
                  </a:lnTo>
                  <a:lnTo>
                    <a:pt x="184" y="429"/>
                  </a:lnTo>
                  <a:lnTo>
                    <a:pt x="152" y="403"/>
                  </a:lnTo>
                  <a:lnTo>
                    <a:pt x="140" y="384"/>
                  </a:lnTo>
                  <a:lnTo>
                    <a:pt x="127" y="366"/>
                  </a:lnTo>
                  <a:lnTo>
                    <a:pt x="118" y="350"/>
                  </a:lnTo>
                  <a:lnTo>
                    <a:pt x="109" y="332"/>
                  </a:lnTo>
                  <a:lnTo>
                    <a:pt x="93" y="267"/>
                  </a:lnTo>
                  <a:lnTo>
                    <a:pt x="95" y="212"/>
                  </a:lnTo>
                  <a:lnTo>
                    <a:pt x="104" y="187"/>
                  </a:lnTo>
                  <a:lnTo>
                    <a:pt x="113" y="167"/>
                  </a:lnTo>
                  <a:lnTo>
                    <a:pt x="127" y="145"/>
                  </a:lnTo>
                  <a:lnTo>
                    <a:pt x="146" y="123"/>
                  </a:lnTo>
                  <a:lnTo>
                    <a:pt x="170" y="99"/>
                  </a:lnTo>
                  <a:lnTo>
                    <a:pt x="193" y="76"/>
                  </a:lnTo>
                  <a:lnTo>
                    <a:pt x="214" y="55"/>
                  </a:lnTo>
                  <a:lnTo>
                    <a:pt x="232" y="39"/>
                  </a:lnTo>
                  <a:lnTo>
                    <a:pt x="248" y="24"/>
                  </a:lnTo>
                  <a:close/>
                </a:path>
              </a:pathLst>
            </a:custGeom>
            <a:solidFill>
              <a:srgbClr val="8DA888"/>
            </a:solidFill>
            <a:ln w="9525">
              <a:solidFill>
                <a:schemeClr val="accent2"/>
              </a:solidFill>
              <a:round/>
              <a:headEnd/>
              <a:tailEnd/>
            </a:ln>
          </p:spPr>
          <p:txBody>
            <a:bodyPr/>
            <a:lstStyle/>
            <a:p>
              <a:endParaRPr lang="en-US"/>
            </a:p>
          </p:txBody>
        </p:sp>
        <p:sp>
          <p:nvSpPr>
            <p:cNvPr id="2060" name="Freeform 42"/>
            <p:cNvSpPr>
              <a:spLocks/>
            </p:cNvSpPr>
            <p:nvPr/>
          </p:nvSpPr>
          <p:spPr bwMode="auto">
            <a:xfrm>
              <a:off x="3651" y="2624"/>
              <a:ext cx="389" cy="88"/>
            </a:xfrm>
            <a:custGeom>
              <a:avLst/>
              <a:gdLst>
                <a:gd name="T0" fmla="*/ 0 w 1169"/>
                <a:gd name="T1" fmla="*/ 0 h 264"/>
                <a:gd name="T2" fmla="*/ 0 w 1169"/>
                <a:gd name="T3" fmla="*/ 0 h 264"/>
                <a:gd name="T4" fmla="*/ 0 w 1169"/>
                <a:gd name="T5" fmla="*/ 0 h 264"/>
                <a:gd name="T6" fmla="*/ 0 w 1169"/>
                <a:gd name="T7" fmla="*/ 0 h 264"/>
                <a:gd name="T8" fmla="*/ 0 w 1169"/>
                <a:gd name="T9" fmla="*/ 0 h 264"/>
                <a:gd name="T10" fmla="*/ 0 w 1169"/>
                <a:gd name="T11" fmla="*/ 0 h 264"/>
                <a:gd name="T12" fmla="*/ 0 w 1169"/>
                <a:gd name="T13" fmla="*/ 0 h 264"/>
                <a:gd name="T14" fmla="*/ 0 w 1169"/>
                <a:gd name="T15" fmla="*/ 0 h 264"/>
                <a:gd name="T16" fmla="*/ 0 w 1169"/>
                <a:gd name="T17" fmla="*/ 0 h 264"/>
                <a:gd name="T18" fmla="*/ 0 w 1169"/>
                <a:gd name="T19" fmla="*/ 0 h 264"/>
                <a:gd name="T20" fmla="*/ 0 w 1169"/>
                <a:gd name="T21" fmla="*/ 0 h 264"/>
                <a:gd name="T22" fmla="*/ 0 w 1169"/>
                <a:gd name="T23" fmla="*/ 0 h 264"/>
                <a:gd name="T24" fmla="*/ 0 w 1169"/>
                <a:gd name="T25" fmla="*/ 0 h 264"/>
                <a:gd name="T26" fmla="*/ 0 w 1169"/>
                <a:gd name="T27" fmla="*/ 0 h 264"/>
                <a:gd name="T28" fmla="*/ 0 w 1169"/>
                <a:gd name="T29" fmla="*/ 0 h 264"/>
                <a:gd name="T30" fmla="*/ 0 w 1169"/>
                <a:gd name="T31" fmla="*/ 0 h 264"/>
                <a:gd name="T32" fmla="*/ 0 w 1169"/>
                <a:gd name="T33" fmla="*/ 0 h 264"/>
                <a:gd name="T34" fmla="*/ 0 w 1169"/>
                <a:gd name="T35" fmla="*/ 0 h 264"/>
                <a:gd name="T36" fmla="*/ 0 w 1169"/>
                <a:gd name="T37" fmla="*/ 0 h 264"/>
                <a:gd name="T38" fmla="*/ 0 w 1169"/>
                <a:gd name="T39" fmla="*/ 0 h 264"/>
                <a:gd name="T40" fmla="*/ 0 w 1169"/>
                <a:gd name="T41" fmla="*/ 0 h 264"/>
                <a:gd name="T42" fmla="*/ 0 w 1169"/>
                <a:gd name="T43" fmla="*/ 0 h 264"/>
                <a:gd name="T44" fmla="*/ 0 w 1169"/>
                <a:gd name="T45" fmla="*/ 0 h 264"/>
                <a:gd name="T46" fmla="*/ 0 w 1169"/>
                <a:gd name="T47" fmla="*/ 0 h 264"/>
                <a:gd name="T48" fmla="*/ 0 w 1169"/>
                <a:gd name="T49" fmla="*/ 0 h 264"/>
                <a:gd name="T50" fmla="*/ 0 w 1169"/>
                <a:gd name="T51" fmla="*/ 0 h 264"/>
                <a:gd name="T52" fmla="*/ 0 w 1169"/>
                <a:gd name="T53" fmla="*/ 0 h 264"/>
                <a:gd name="T54" fmla="*/ 0 w 1169"/>
                <a:gd name="T55" fmla="*/ 0 h 264"/>
                <a:gd name="T56" fmla="*/ 0 w 1169"/>
                <a:gd name="T57" fmla="*/ 0 h 264"/>
                <a:gd name="T58" fmla="*/ 0 w 1169"/>
                <a:gd name="T59" fmla="*/ 0 h 264"/>
                <a:gd name="T60" fmla="*/ 0 w 1169"/>
                <a:gd name="T61" fmla="*/ 0 h 264"/>
                <a:gd name="T62" fmla="*/ 0 w 1169"/>
                <a:gd name="T63" fmla="*/ 0 h 264"/>
                <a:gd name="T64" fmla="*/ 0 w 1169"/>
                <a:gd name="T65" fmla="*/ 0 h 26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9"/>
                <a:gd name="T100" fmla="*/ 0 h 264"/>
                <a:gd name="T101" fmla="*/ 1169 w 1169"/>
                <a:gd name="T102" fmla="*/ 264 h 26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9" h="264">
                  <a:moveTo>
                    <a:pt x="48" y="0"/>
                  </a:moveTo>
                  <a:lnTo>
                    <a:pt x="35" y="16"/>
                  </a:lnTo>
                  <a:lnTo>
                    <a:pt x="22" y="33"/>
                  </a:lnTo>
                  <a:lnTo>
                    <a:pt x="10" y="55"/>
                  </a:lnTo>
                  <a:lnTo>
                    <a:pt x="0" y="108"/>
                  </a:lnTo>
                  <a:lnTo>
                    <a:pt x="2" y="123"/>
                  </a:lnTo>
                  <a:lnTo>
                    <a:pt x="9" y="139"/>
                  </a:lnTo>
                  <a:lnTo>
                    <a:pt x="15" y="154"/>
                  </a:lnTo>
                  <a:lnTo>
                    <a:pt x="29" y="168"/>
                  </a:lnTo>
                  <a:lnTo>
                    <a:pt x="33" y="170"/>
                  </a:lnTo>
                  <a:lnTo>
                    <a:pt x="39" y="176"/>
                  </a:lnTo>
                  <a:lnTo>
                    <a:pt x="54" y="181"/>
                  </a:lnTo>
                  <a:lnTo>
                    <a:pt x="72" y="188"/>
                  </a:lnTo>
                  <a:lnTo>
                    <a:pt x="97" y="195"/>
                  </a:lnTo>
                  <a:lnTo>
                    <a:pt x="123" y="201"/>
                  </a:lnTo>
                  <a:lnTo>
                    <a:pt x="153" y="207"/>
                  </a:lnTo>
                  <a:lnTo>
                    <a:pt x="186" y="213"/>
                  </a:lnTo>
                  <a:lnTo>
                    <a:pt x="224" y="218"/>
                  </a:lnTo>
                  <a:lnTo>
                    <a:pt x="262" y="224"/>
                  </a:lnTo>
                  <a:lnTo>
                    <a:pt x="303" y="229"/>
                  </a:lnTo>
                  <a:lnTo>
                    <a:pt x="346" y="234"/>
                  </a:lnTo>
                  <a:lnTo>
                    <a:pt x="392" y="238"/>
                  </a:lnTo>
                  <a:lnTo>
                    <a:pt x="437" y="243"/>
                  </a:lnTo>
                  <a:lnTo>
                    <a:pt x="484" y="246"/>
                  </a:lnTo>
                  <a:lnTo>
                    <a:pt x="579" y="253"/>
                  </a:lnTo>
                  <a:lnTo>
                    <a:pt x="673" y="258"/>
                  </a:lnTo>
                  <a:lnTo>
                    <a:pt x="765" y="261"/>
                  </a:lnTo>
                  <a:lnTo>
                    <a:pt x="930" y="264"/>
                  </a:lnTo>
                  <a:lnTo>
                    <a:pt x="1054" y="261"/>
                  </a:lnTo>
                  <a:lnTo>
                    <a:pt x="1093" y="254"/>
                  </a:lnTo>
                  <a:lnTo>
                    <a:pt x="1114" y="247"/>
                  </a:lnTo>
                  <a:lnTo>
                    <a:pt x="1147" y="207"/>
                  </a:lnTo>
                  <a:lnTo>
                    <a:pt x="1163" y="155"/>
                  </a:lnTo>
                  <a:lnTo>
                    <a:pt x="1169" y="95"/>
                  </a:lnTo>
                  <a:lnTo>
                    <a:pt x="1156" y="104"/>
                  </a:lnTo>
                  <a:lnTo>
                    <a:pt x="1150" y="110"/>
                  </a:lnTo>
                  <a:lnTo>
                    <a:pt x="1143" y="115"/>
                  </a:lnTo>
                  <a:lnTo>
                    <a:pt x="1132" y="122"/>
                  </a:lnTo>
                  <a:lnTo>
                    <a:pt x="1121" y="128"/>
                  </a:lnTo>
                  <a:lnTo>
                    <a:pt x="1107" y="134"/>
                  </a:lnTo>
                  <a:lnTo>
                    <a:pt x="1090" y="141"/>
                  </a:lnTo>
                  <a:lnTo>
                    <a:pt x="1074" y="147"/>
                  </a:lnTo>
                  <a:lnTo>
                    <a:pt x="1054" y="154"/>
                  </a:lnTo>
                  <a:lnTo>
                    <a:pt x="1032" y="159"/>
                  </a:lnTo>
                  <a:lnTo>
                    <a:pt x="1009" y="163"/>
                  </a:lnTo>
                  <a:lnTo>
                    <a:pt x="983" y="169"/>
                  </a:lnTo>
                  <a:lnTo>
                    <a:pt x="955" y="172"/>
                  </a:lnTo>
                  <a:lnTo>
                    <a:pt x="875" y="176"/>
                  </a:lnTo>
                  <a:lnTo>
                    <a:pt x="758" y="177"/>
                  </a:lnTo>
                  <a:lnTo>
                    <a:pt x="469" y="169"/>
                  </a:lnTo>
                  <a:lnTo>
                    <a:pt x="325" y="161"/>
                  </a:lnTo>
                  <a:lnTo>
                    <a:pt x="259" y="154"/>
                  </a:lnTo>
                  <a:lnTo>
                    <a:pt x="199" y="147"/>
                  </a:lnTo>
                  <a:lnTo>
                    <a:pt x="148" y="140"/>
                  </a:lnTo>
                  <a:lnTo>
                    <a:pt x="106" y="132"/>
                  </a:lnTo>
                  <a:lnTo>
                    <a:pt x="76" y="122"/>
                  </a:lnTo>
                  <a:lnTo>
                    <a:pt x="60" y="111"/>
                  </a:lnTo>
                  <a:lnTo>
                    <a:pt x="46" y="89"/>
                  </a:lnTo>
                  <a:lnTo>
                    <a:pt x="43" y="70"/>
                  </a:lnTo>
                  <a:lnTo>
                    <a:pt x="44" y="51"/>
                  </a:lnTo>
                  <a:lnTo>
                    <a:pt x="51" y="34"/>
                  </a:lnTo>
                  <a:lnTo>
                    <a:pt x="61" y="20"/>
                  </a:lnTo>
                  <a:lnTo>
                    <a:pt x="69" y="9"/>
                  </a:lnTo>
                  <a:lnTo>
                    <a:pt x="80" y="1"/>
                  </a:lnTo>
                  <a:lnTo>
                    <a:pt x="48" y="0"/>
                  </a:lnTo>
                  <a:close/>
                </a:path>
              </a:pathLst>
            </a:custGeom>
            <a:solidFill>
              <a:srgbClr val="8DA888"/>
            </a:solidFill>
            <a:ln w="9525">
              <a:solidFill>
                <a:schemeClr val="accent2"/>
              </a:solidFill>
              <a:round/>
              <a:headEnd/>
              <a:tailEnd/>
            </a:ln>
          </p:spPr>
          <p:txBody>
            <a:bodyPr/>
            <a:lstStyle/>
            <a:p>
              <a:endParaRPr lang="en-US"/>
            </a:p>
          </p:txBody>
        </p:sp>
        <p:sp>
          <p:nvSpPr>
            <p:cNvPr id="2061" name="Freeform 43"/>
            <p:cNvSpPr>
              <a:spLocks/>
            </p:cNvSpPr>
            <p:nvPr/>
          </p:nvSpPr>
          <p:spPr bwMode="auto">
            <a:xfrm>
              <a:off x="3742" y="2690"/>
              <a:ext cx="166" cy="72"/>
            </a:xfrm>
            <a:custGeom>
              <a:avLst/>
              <a:gdLst>
                <a:gd name="T0" fmla="*/ 0 w 499"/>
                <a:gd name="T1" fmla="*/ 0 h 215"/>
                <a:gd name="T2" fmla="*/ 0 w 499"/>
                <a:gd name="T3" fmla="*/ 0 h 215"/>
                <a:gd name="T4" fmla="*/ 0 w 499"/>
                <a:gd name="T5" fmla="*/ 0 h 215"/>
                <a:gd name="T6" fmla="*/ 0 w 499"/>
                <a:gd name="T7" fmla="*/ 0 h 215"/>
                <a:gd name="T8" fmla="*/ 0 w 499"/>
                <a:gd name="T9" fmla="*/ 0 h 215"/>
                <a:gd name="T10" fmla="*/ 0 w 499"/>
                <a:gd name="T11" fmla="*/ 0 h 215"/>
                <a:gd name="T12" fmla="*/ 0 w 499"/>
                <a:gd name="T13" fmla="*/ 0 h 215"/>
                <a:gd name="T14" fmla="*/ 0 w 499"/>
                <a:gd name="T15" fmla="*/ 0 h 215"/>
                <a:gd name="T16" fmla="*/ 0 w 499"/>
                <a:gd name="T17" fmla="*/ 0 h 215"/>
                <a:gd name="T18" fmla="*/ 0 w 499"/>
                <a:gd name="T19" fmla="*/ 0 h 215"/>
                <a:gd name="T20" fmla="*/ 0 w 499"/>
                <a:gd name="T21" fmla="*/ 0 h 215"/>
                <a:gd name="T22" fmla="*/ 0 w 499"/>
                <a:gd name="T23" fmla="*/ 0 h 215"/>
                <a:gd name="T24" fmla="*/ 0 w 499"/>
                <a:gd name="T25" fmla="*/ 0 h 215"/>
                <a:gd name="T26" fmla="*/ 0 w 499"/>
                <a:gd name="T27" fmla="*/ 0 h 215"/>
                <a:gd name="T28" fmla="*/ 0 w 499"/>
                <a:gd name="T29" fmla="*/ 0 h 215"/>
                <a:gd name="T30" fmla="*/ 0 w 499"/>
                <a:gd name="T31" fmla="*/ 0 h 215"/>
                <a:gd name="T32" fmla="*/ 0 w 499"/>
                <a:gd name="T33" fmla="*/ 0 h 215"/>
                <a:gd name="T34" fmla="*/ 0 w 499"/>
                <a:gd name="T35" fmla="*/ 0 h 215"/>
                <a:gd name="T36" fmla="*/ 0 w 499"/>
                <a:gd name="T37" fmla="*/ 0 h 215"/>
                <a:gd name="T38" fmla="*/ 0 w 499"/>
                <a:gd name="T39" fmla="*/ 0 h 215"/>
                <a:gd name="T40" fmla="*/ 0 w 499"/>
                <a:gd name="T41" fmla="*/ 0 h 215"/>
                <a:gd name="T42" fmla="*/ 0 w 499"/>
                <a:gd name="T43" fmla="*/ 0 h 215"/>
                <a:gd name="T44" fmla="*/ 0 w 499"/>
                <a:gd name="T45" fmla="*/ 0 h 215"/>
                <a:gd name="T46" fmla="*/ 0 w 499"/>
                <a:gd name="T47" fmla="*/ 0 h 215"/>
                <a:gd name="T48" fmla="*/ 0 w 499"/>
                <a:gd name="T49" fmla="*/ 0 h 215"/>
                <a:gd name="T50" fmla="*/ 0 w 499"/>
                <a:gd name="T51" fmla="*/ 0 h 215"/>
                <a:gd name="T52" fmla="*/ 0 w 499"/>
                <a:gd name="T53" fmla="*/ 0 h 215"/>
                <a:gd name="T54" fmla="*/ 0 w 499"/>
                <a:gd name="T55" fmla="*/ 0 h 215"/>
                <a:gd name="T56" fmla="*/ 0 w 499"/>
                <a:gd name="T57" fmla="*/ 0 h 215"/>
                <a:gd name="T58" fmla="*/ 0 w 499"/>
                <a:gd name="T59" fmla="*/ 0 h 215"/>
                <a:gd name="T60" fmla="*/ 0 w 499"/>
                <a:gd name="T61" fmla="*/ 0 h 215"/>
                <a:gd name="T62" fmla="*/ 0 w 499"/>
                <a:gd name="T63" fmla="*/ 0 h 215"/>
                <a:gd name="T64" fmla="*/ 0 w 499"/>
                <a:gd name="T65" fmla="*/ 0 h 215"/>
                <a:gd name="T66" fmla="*/ 0 w 499"/>
                <a:gd name="T67" fmla="*/ 0 h 215"/>
                <a:gd name="T68" fmla="*/ 0 w 499"/>
                <a:gd name="T69" fmla="*/ 0 h 215"/>
                <a:gd name="T70" fmla="*/ 0 w 499"/>
                <a:gd name="T71" fmla="*/ 0 h 215"/>
                <a:gd name="T72" fmla="*/ 0 w 499"/>
                <a:gd name="T73" fmla="*/ 0 h 2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99"/>
                <a:gd name="T112" fmla="*/ 0 h 215"/>
                <a:gd name="T113" fmla="*/ 499 w 499"/>
                <a:gd name="T114" fmla="*/ 215 h 2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99" h="215">
                  <a:moveTo>
                    <a:pt x="0" y="0"/>
                  </a:moveTo>
                  <a:lnTo>
                    <a:pt x="4" y="19"/>
                  </a:lnTo>
                  <a:lnTo>
                    <a:pt x="8" y="41"/>
                  </a:lnTo>
                  <a:lnTo>
                    <a:pt x="18" y="69"/>
                  </a:lnTo>
                  <a:lnTo>
                    <a:pt x="25" y="84"/>
                  </a:lnTo>
                  <a:lnTo>
                    <a:pt x="33" y="99"/>
                  </a:lnTo>
                  <a:lnTo>
                    <a:pt x="41" y="114"/>
                  </a:lnTo>
                  <a:lnTo>
                    <a:pt x="54" y="130"/>
                  </a:lnTo>
                  <a:lnTo>
                    <a:pt x="66" y="143"/>
                  </a:lnTo>
                  <a:lnTo>
                    <a:pt x="81" y="157"/>
                  </a:lnTo>
                  <a:lnTo>
                    <a:pt x="90" y="164"/>
                  </a:lnTo>
                  <a:lnTo>
                    <a:pt x="99" y="169"/>
                  </a:lnTo>
                  <a:lnTo>
                    <a:pt x="108" y="176"/>
                  </a:lnTo>
                  <a:lnTo>
                    <a:pt x="119" y="182"/>
                  </a:lnTo>
                  <a:lnTo>
                    <a:pt x="128" y="187"/>
                  </a:lnTo>
                  <a:lnTo>
                    <a:pt x="139" y="191"/>
                  </a:lnTo>
                  <a:lnTo>
                    <a:pt x="149" y="196"/>
                  </a:lnTo>
                  <a:lnTo>
                    <a:pt x="160" y="200"/>
                  </a:lnTo>
                  <a:lnTo>
                    <a:pt x="182" y="207"/>
                  </a:lnTo>
                  <a:lnTo>
                    <a:pt x="203" y="211"/>
                  </a:lnTo>
                  <a:lnTo>
                    <a:pt x="245" y="215"/>
                  </a:lnTo>
                  <a:lnTo>
                    <a:pt x="285" y="215"/>
                  </a:lnTo>
                  <a:lnTo>
                    <a:pt x="324" y="209"/>
                  </a:lnTo>
                  <a:lnTo>
                    <a:pt x="357" y="201"/>
                  </a:lnTo>
                  <a:lnTo>
                    <a:pt x="372" y="197"/>
                  </a:lnTo>
                  <a:lnTo>
                    <a:pt x="386" y="191"/>
                  </a:lnTo>
                  <a:lnTo>
                    <a:pt x="397" y="185"/>
                  </a:lnTo>
                  <a:lnTo>
                    <a:pt x="408" y="178"/>
                  </a:lnTo>
                  <a:lnTo>
                    <a:pt x="426" y="161"/>
                  </a:lnTo>
                  <a:lnTo>
                    <a:pt x="444" y="141"/>
                  </a:lnTo>
                  <a:lnTo>
                    <a:pt x="459" y="117"/>
                  </a:lnTo>
                  <a:lnTo>
                    <a:pt x="471" y="92"/>
                  </a:lnTo>
                  <a:lnTo>
                    <a:pt x="484" y="70"/>
                  </a:lnTo>
                  <a:lnTo>
                    <a:pt x="492" y="52"/>
                  </a:lnTo>
                  <a:lnTo>
                    <a:pt x="499" y="35"/>
                  </a:lnTo>
                  <a:lnTo>
                    <a:pt x="0" y="0"/>
                  </a:lnTo>
                  <a:close/>
                </a:path>
              </a:pathLst>
            </a:custGeom>
            <a:solidFill>
              <a:srgbClr val="8DA888"/>
            </a:solidFill>
            <a:ln w="9525">
              <a:solidFill>
                <a:schemeClr val="accent2"/>
              </a:solidFill>
              <a:round/>
              <a:headEnd/>
              <a:tailEnd/>
            </a:ln>
          </p:spPr>
          <p:txBody>
            <a:bodyPr/>
            <a:lstStyle/>
            <a:p>
              <a:endParaRPr lang="en-US"/>
            </a:p>
          </p:txBody>
        </p:sp>
        <p:sp>
          <p:nvSpPr>
            <p:cNvPr id="2062" name="Freeform 44"/>
            <p:cNvSpPr>
              <a:spLocks/>
            </p:cNvSpPr>
            <p:nvPr/>
          </p:nvSpPr>
          <p:spPr bwMode="auto">
            <a:xfrm>
              <a:off x="3895" y="2433"/>
              <a:ext cx="730" cy="192"/>
            </a:xfrm>
            <a:custGeom>
              <a:avLst/>
              <a:gdLst>
                <a:gd name="T0" fmla="*/ 0 w 2189"/>
                <a:gd name="T1" fmla="*/ 0 h 575"/>
                <a:gd name="T2" fmla="*/ 0 w 2189"/>
                <a:gd name="T3" fmla="*/ 0 h 575"/>
                <a:gd name="T4" fmla="*/ 0 w 2189"/>
                <a:gd name="T5" fmla="*/ 0 h 575"/>
                <a:gd name="T6" fmla="*/ 0 w 2189"/>
                <a:gd name="T7" fmla="*/ 0 h 575"/>
                <a:gd name="T8" fmla="*/ 0 w 2189"/>
                <a:gd name="T9" fmla="*/ 0 h 575"/>
                <a:gd name="T10" fmla="*/ 0 w 2189"/>
                <a:gd name="T11" fmla="*/ 0 h 575"/>
                <a:gd name="T12" fmla="*/ 0 w 2189"/>
                <a:gd name="T13" fmla="*/ 0 h 575"/>
                <a:gd name="T14" fmla="*/ 0 w 2189"/>
                <a:gd name="T15" fmla="*/ 0 h 575"/>
                <a:gd name="T16" fmla="*/ 0 w 2189"/>
                <a:gd name="T17" fmla="*/ 0 h 575"/>
                <a:gd name="T18" fmla="*/ 0 w 2189"/>
                <a:gd name="T19" fmla="*/ 0 h 575"/>
                <a:gd name="T20" fmla="*/ 0 w 2189"/>
                <a:gd name="T21" fmla="*/ 0 h 575"/>
                <a:gd name="T22" fmla="*/ 0 w 2189"/>
                <a:gd name="T23" fmla="*/ 0 h 575"/>
                <a:gd name="T24" fmla="*/ 0 w 2189"/>
                <a:gd name="T25" fmla="*/ 0 h 575"/>
                <a:gd name="T26" fmla="*/ 0 w 2189"/>
                <a:gd name="T27" fmla="*/ 0 h 575"/>
                <a:gd name="T28" fmla="*/ 0 w 2189"/>
                <a:gd name="T29" fmla="*/ 0 h 575"/>
                <a:gd name="T30" fmla="*/ 0 w 2189"/>
                <a:gd name="T31" fmla="*/ 0 h 575"/>
                <a:gd name="T32" fmla="*/ 0 w 2189"/>
                <a:gd name="T33" fmla="*/ 0 h 575"/>
                <a:gd name="T34" fmla="*/ 0 w 2189"/>
                <a:gd name="T35" fmla="*/ 0 h 575"/>
                <a:gd name="T36" fmla="*/ 0 w 2189"/>
                <a:gd name="T37" fmla="*/ 0 h 575"/>
                <a:gd name="T38" fmla="*/ 0 w 2189"/>
                <a:gd name="T39" fmla="*/ 0 h 575"/>
                <a:gd name="T40" fmla="*/ 0 w 2189"/>
                <a:gd name="T41" fmla="*/ 0 h 575"/>
                <a:gd name="T42" fmla="*/ 0 w 2189"/>
                <a:gd name="T43" fmla="*/ 0 h 575"/>
                <a:gd name="T44" fmla="*/ 0 w 2189"/>
                <a:gd name="T45" fmla="*/ 0 h 575"/>
                <a:gd name="T46" fmla="*/ 0 w 2189"/>
                <a:gd name="T47" fmla="*/ 0 h 575"/>
                <a:gd name="T48" fmla="*/ 0 w 2189"/>
                <a:gd name="T49" fmla="*/ 0 h 575"/>
                <a:gd name="T50" fmla="*/ 0 w 2189"/>
                <a:gd name="T51" fmla="*/ 0 h 575"/>
                <a:gd name="T52" fmla="*/ 0 w 2189"/>
                <a:gd name="T53" fmla="*/ 0 h 575"/>
                <a:gd name="T54" fmla="*/ 0 w 2189"/>
                <a:gd name="T55" fmla="*/ 0 h 575"/>
                <a:gd name="T56" fmla="*/ 0 w 2189"/>
                <a:gd name="T57" fmla="*/ 0 h 575"/>
                <a:gd name="T58" fmla="*/ 0 w 2189"/>
                <a:gd name="T59" fmla="*/ 0 h 575"/>
                <a:gd name="T60" fmla="*/ 0 w 2189"/>
                <a:gd name="T61" fmla="*/ 0 h 575"/>
                <a:gd name="T62" fmla="*/ 0 w 2189"/>
                <a:gd name="T63" fmla="*/ 0 h 575"/>
                <a:gd name="T64" fmla="*/ 0 w 2189"/>
                <a:gd name="T65" fmla="*/ 0 h 575"/>
                <a:gd name="T66" fmla="*/ 0 w 2189"/>
                <a:gd name="T67" fmla="*/ 0 h 575"/>
                <a:gd name="T68" fmla="*/ 0 w 2189"/>
                <a:gd name="T69" fmla="*/ 0 h 575"/>
                <a:gd name="T70" fmla="*/ 0 w 2189"/>
                <a:gd name="T71" fmla="*/ 0 h 575"/>
                <a:gd name="T72" fmla="*/ 0 w 2189"/>
                <a:gd name="T73" fmla="*/ 0 h 575"/>
                <a:gd name="T74" fmla="*/ 0 w 2189"/>
                <a:gd name="T75" fmla="*/ 0 h 575"/>
                <a:gd name="T76" fmla="*/ 0 w 2189"/>
                <a:gd name="T77" fmla="*/ 0 h 575"/>
                <a:gd name="T78" fmla="*/ 0 w 2189"/>
                <a:gd name="T79" fmla="*/ 0 h 575"/>
                <a:gd name="T80" fmla="*/ 0 w 2189"/>
                <a:gd name="T81" fmla="*/ 0 h 575"/>
                <a:gd name="T82" fmla="*/ 0 w 2189"/>
                <a:gd name="T83" fmla="*/ 0 h 575"/>
                <a:gd name="T84" fmla="*/ 0 w 2189"/>
                <a:gd name="T85" fmla="*/ 0 h 575"/>
                <a:gd name="T86" fmla="*/ 0 w 2189"/>
                <a:gd name="T87" fmla="*/ 0 h 575"/>
                <a:gd name="T88" fmla="*/ 0 w 2189"/>
                <a:gd name="T89" fmla="*/ 0 h 575"/>
                <a:gd name="T90" fmla="*/ 0 w 2189"/>
                <a:gd name="T91" fmla="*/ 0 h 575"/>
                <a:gd name="T92" fmla="*/ 0 w 2189"/>
                <a:gd name="T93" fmla="*/ 0 h 575"/>
                <a:gd name="T94" fmla="*/ 0 w 2189"/>
                <a:gd name="T95" fmla="*/ 0 h 575"/>
                <a:gd name="T96" fmla="*/ 0 w 2189"/>
                <a:gd name="T97" fmla="*/ 0 h 575"/>
                <a:gd name="T98" fmla="*/ 0 w 2189"/>
                <a:gd name="T99" fmla="*/ 0 h 575"/>
                <a:gd name="T100" fmla="*/ 0 w 2189"/>
                <a:gd name="T101" fmla="*/ 0 h 575"/>
                <a:gd name="T102" fmla="*/ 0 w 2189"/>
                <a:gd name="T103" fmla="*/ 0 h 575"/>
                <a:gd name="T104" fmla="*/ 0 w 2189"/>
                <a:gd name="T105" fmla="*/ 0 h 575"/>
                <a:gd name="T106" fmla="*/ 0 w 2189"/>
                <a:gd name="T107" fmla="*/ 0 h 575"/>
                <a:gd name="T108" fmla="*/ 0 w 2189"/>
                <a:gd name="T109" fmla="*/ 0 h 575"/>
                <a:gd name="T110" fmla="*/ 0 w 2189"/>
                <a:gd name="T111" fmla="*/ 0 h 575"/>
                <a:gd name="T112" fmla="*/ 0 w 2189"/>
                <a:gd name="T113" fmla="*/ 0 h 575"/>
                <a:gd name="T114" fmla="*/ 0 w 2189"/>
                <a:gd name="T115" fmla="*/ 0 h 575"/>
                <a:gd name="T116" fmla="*/ 0 w 2189"/>
                <a:gd name="T117" fmla="*/ 0 h 575"/>
                <a:gd name="T118" fmla="*/ 0 w 2189"/>
                <a:gd name="T119" fmla="*/ 0 h 575"/>
                <a:gd name="T120" fmla="*/ 0 w 2189"/>
                <a:gd name="T121" fmla="*/ 0 h 575"/>
                <a:gd name="T122" fmla="*/ 0 w 2189"/>
                <a:gd name="T123" fmla="*/ 0 h 575"/>
                <a:gd name="T124" fmla="*/ 0 w 2189"/>
                <a:gd name="T125" fmla="*/ 0 h 57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189"/>
                <a:gd name="T190" fmla="*/ 0 h 575"/>
                <a:gd name="T191" fmla="*/ 2189 w 2189"/>
                <a:gd name="T192" fmla="*/ 575 h 57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189" h="575">
                  <a:moveTo>
                    <a:pt x="33" y="273"/>
                  </a:moveTo>
                  <a:lnTo>
                    <a:pt x="42" y="266"/>
                  </a:lnTo>
                  <a:lnTo>
                    <a:pt x="51" y="258"/>
                  </a:lnTo>
                  <a:lnTo>
                    <a:pt x="57" y="252"/>
                  </a:lnTo>
                  <a:lnTo>
                    <a:pt x="64" y="249"/>
                  </a:lnTo>
                  <a:lnTo>
                    <a:pt x="71" y="245"/>
                  </a:lnTo>
                  <a:lnTo>
                    <a:pt x="79" y="242"/>
                  </a:lnTo>
                  <a:lnTo>
                    <a:pt x="95" y="237"/>
                  </a:lnTo>
                  <a:lnTo>
                    <a:pt x="115" y="235"/>
                  </a:lnTo>
                  <a:lnTo>
                    <a:pt x="135" y="240"/>
                  </a:lnTo>
                  <a:lnTo>
                    <a:pt x="155" y="248"/>
                  </a:lnTo>
                  <a:lnTo>
                    <a:pt x="166" y="253"/>
                  </a:lnTo>
                  <a:lnTo>
                    <a:pt x="174" y="259"/>
                  </a:lnTo>
                  <a:lnTo>
                    <a:pt x="206" y="284"/>
                  </a:lnTo>
                  <a:lnTo>
                    <a:pt x="225" y="311"/>
                  </a:lnTo>
                  <a:lnTo>
                    <a:pt x="232" y="335"/>
                  </a:lnTo>
                  <a:lnTo>
                    <a:pt x="237" y="396"/>
                  </a:lnTo>
                  <a:lnTo>
                    <a:pt x="244" y="438"/>
                  </a:lnTo>
                  <a:lnTo>
                    <a:pt x="251" y="430"/>
                  </a:lnTo>
                  <a:lnTo>
                    <a:pt x="269" y="406"/>
                  </a:lnTo>
                  <a:lnTo>
                    <a:pt x="281" y="374"/>
                  </a:lnTo>
                  <a:lnTo>
                    <a:pt x="284" y="341"/>
                  </a:lnTo>
                  <a:lnTo>
                    <a:pt x="280" y="324"/>
                  </a:lnTo>
                  <a:lnTo>
                    <a:pt x="273" y="307"/>
                  </a:lnTo>
                  <a:lnTo>
                    <a:pt x="266" y="292"/>
                  </a:lnTo>
                  <a:lnTo>
                    <a:pt x="257" y="278"/>
                  </a:lnTo>
                  <a:lnTo>
                    <a:pt x="248" y="264"/>
                  </a:lnTo>
                  <a:lnTo>
                    <a:pt x="239" y="252"/>
                  </a:lnTo>
                  <a:lnTo>
                    <a:pt x="221" y="235"/>
                  </a:lnTo>
                  <a:lnTo>
                    <a:pt x="210" y="229"/>
                  </a:lnTo>
                  <a:lnTo>
                    <a:pt x="197" y="223"/>
                  </a:lnTo>
                  <a:lnTo>
                    <a:pt x="184" y="218"/>
                  </a:lnTo>
                  <a:lnTo>
                    <a:pt x="170" y="212"/>
                  </a:lnTo>
                  <a:lnTo>
                    <a:pt x="146" y="205"/>
                  </a:lnTo>
                  <a:lnTo>
                    <a:pt x="137" y="204"/>
                  </a:lnTo>
                  <a:lnTo>
                    <a:pt x="149" y="200"/>
                  </a:lnTo>
                  <a:lnTo>
                    <a:pt x="179" y="194"/>
                  </a:lnTo>
                  <a:lnTo>
                    <a:pt x="221" y="193"/>
                  </a:lnTo>
                  <a:lnTo>
                    <a:pt x="266" y="200"/>
                  </a:lnTo>
                  <a:lnTo>
                    <a:pt x="287" y="208"/>
                  </a:lnTo>
                  <a:lnTo>
                    <a:pt x="304" y="216"/>
                  </a:lnTo>
                  <a:lnTo>
                    <a:pt x="317" y="224"/>
                  </a:lnTo>
                  <a:lnTo>
                    <a:pt x="328" y="231"/>
                  </a:lnTo>
                  <a:lnTo>
                    <a:pt x="345" y="249"/>
                  </a:lnTo>
                  <a:lnTo>
                    <a:pt x="350" y="245"/>
                  </a:lnTo>
                  <a:lnTo>
                    <a:pt x="357" y="241"/>
                  </a:lnTo>
                  <a:lnTo>
                    <a:pt x="367" y="234"/>
                  </a:lnTo>
                  <a:lnTo>
                    <a:pt x="378" y="227"/>
                  </a:lnTo>
                  <a:lnTo>
                    <a:pt x="393" y="219"/>
                  </a:lnTo>
                  <a:lnTo>
                    <a:pt x="400" y="215"/>
                  </a:lnTo>
                  <a:lnTo>
                    <a:pt x="410" y="211"/>
                  </a:lnTo>
                  <a:lnTo>
                    <a:pt x="418" y="205"/>
                  </a:lnTo>
                  <a:lnTo>
                    <a:pt x="428" y="202"/>
                  </a:lnTo>
                  <a:lnTo>
                    <a:pt x="437" y="197"/>
                  </a:lnTo>
                  <a:lnTo>
                    <a:pt x="447" y="193"/>
                  </a:lnTo>
                  <a:lnTo>
                    <a:pt x="458" y="190"/>
                  </a:lnTo>
                  <a:lnTo>
                    <a:pt x="470" y="185"/>
                  </a:lnTo>
                  <a:lnTo>
                    <a:pt x="492" y="178"/>
                  </a:lnTo>
                  <a:lnTo>
                    <a:pt x="518" y="172"/>
                  </a:lnTo>
                  <a:lnTo>
                    <a:pt x="545" y="167"/>
                  </a:lnTo>
                  <a:lnTo>
                    <a:pt x="572" y="164"/>
                  </a:lnTo>
                  <a:lnTo>
                    <a:pt x="630" y="163"/>
                  </a:lnTo>
                  <a:lnTo>
                    <a:pt x="800" y="175"/>
                  </a:lnTo>
                  <a:lnTo>
                    <a:pt x="831" y="185"/>
                  </a:lnTo>
                  <a:lnTo>
                    <a:pt x="848" y="190"/>
                  </a:lnTo>
                  <a:lnTo>
                    <a:pt x="866" y="198"/>
                  </a:lnTo>
                  <a:lnTo>
                    <a:pt x="875" y="202"/>
                  </a:lnTo>
                  <a:lnTo>
                    <a:pt x="884" y="208"/>
                  </a:lnTo>
                  <a:lnTo>
                    <a:pt x="895" y="212"/>
                  </a:lnTo>
                  <a:lnTo>
                    <a:pt x="904" y="219"/>
                  </a:lnTo>
                  <a:lnTo>
                    <a:pt x="917" y="224"/>
                  </a:lnTo>
                  <a:lnTo>
                    <a:pt x="926" y="231"/>
                  </a:lnTo>
                  <a:lnTo>
                    <a:pt x="940" y="238"/>
                  </a:lnTo>
                  <a:lnTo>
                    <a:pt x="953" y="246"/>
                  </a:lnTo>
                  <a:lnTo>
                    <a:pt x="966" y="256"/>
                  </a:lnTo>
                  <a:lnTo>
                    <a:pt x="973" y="260"/>
                  </a:lnTo>
                  <a:lnTo>
                    <a:pt x="980" y="266"/>
                  </a:lnTo>
                  <a:lnTo>
                    <a:pt x="1006" y="286"/>
                  </a:lnTo>
                  <a:lnTo>
                    <a:pt x="1032" y="311"/>
                  </a:lnTo>
                  <a:lnTo>
                    <a:pt x="1059" y="335"/>
                  </a:lnTo>
                  <a:lnTo>
                    <a:pt x="1072" y="350"/>
                  </a:lnTo>
                  <a:lnTo>
                    <a:pt x="1085" y="363"/>
                  </a:lnTo>
                  <a:lnTo>
                    <a:pt x="1097" y="376"/>
                  </a:lnTo>
                  <a:lnTo>
                    <a:pt x="1110" y="390"/>
                  </a:lnTo>
                  <a:lnTo>
                    <a:pt x="1122" y="403"/>
                  </a:lnTo>
                  <a:lnTo>
                    <a:pt x="1133" y="419"/>
                  </a:lnTo>
                  <a:lnTo>
                    <a:pt x="1144" y="432"/>
                  </a:lnTo>
                  <a:lnTo>
                    <a:pt x="1155" y="445"/>
                  </a:lnTo>
                  <a:lnTo>
                    <a:pt x="1166" y="458"/>
                  </a:lnTo>
                  <a:lnTo>
                    <a:pt x="1176" y="472"/>
                  </a:lnTo>
                  <a:lnTo>
                    <a:pt x="1195" y="496"/>
                  </a:lnTo>
                  <a:lnTo>
                    <a:pt x="1212" y="518"/>
                  </a:lnTo>
                  <a:lnTo>
                    <a:pt x="1225" y="538"/>
                  </a:lnTo>
                  <a:lnTo>
                    <a:pt x="1236" y="553"/>
                  </a:lnTo>
                  <a:lnTo>
                    <a:pt x="1246" y="566"/>
                  </a:lnTo>
                  <a:lnTo>
                    <a:pt x="1253" y="575"/>
                  </a:lnTo>
                  <a:lnTo>
                    <a:pt x="1839" y="533"/>
                  </a:lnTo>
                  <a:lnTo>
                    <a:pt x="1830" y="502"/>
                  </a:lnTo>
                  <a:lnTo>
                    <a:pt x="1818" y="431"/>
                  </a:lnTo>
                  <a:lnTo>
                    <a:pt x="1819" y="384"/>
                  </a:lnTo>
                  <a:lnTo>
                    <a:pt x="1829" y="336"/>
                  </a:lnTo>
                  <a:lnTo>
                    <a:pt x="1837" y="313"/>
                  </a:lnTo>
                  <a:lnTo>
                    <a:pt x="1843" y="300"/>
                  </a:lnTo>
                  <a:lnTo>
                    <a:pt x="1850" y="289"/>
                  </a:lnTo>
                  <a:lnTo>
                    <a:pt x="1857" y="277"/>
                  </a:lnTo>
                  <a:lnTo>
                    <a:pt x="1865" y="266"/>
                  </a:lnTo>
                  <a:lnTo>
                    <a:pt x="1884" y="244"/>
                  </a:lnTo>
                  <a:lnTo>
                    <a:pt x="1903" y="222"/>
                  </a:lnTo>
                  <a:lnTo>
                    <a:pt x="1920" y="205"/>
                  </a:lnTo>
                  <a:lnTo>
                    <a:pt x="1935" y="189"/>
                  </a:lnTo>
                  <a:lnTo>
                    <a:pt x="1947" y="175"/>
                  </a:lnTo>
                  <a:lnTo>
                    <a:pt x="1968" y="152"/>
                  </a:lnTo>
                  <a:lnTo>
                    <a:pt x="1986" y="135"/>
                  </a:lnTo>
                  <a:lnTo>
                    <a:pt x="2000" y="124"/>
                  </a:lnTo>
                  <a:lnTo>
                    <a:pt x="2008" y="120"/>
                  </a:lnTo>
                  <a:lnTo>
                    <a:pt x="2016" y="116"/>
                  </a:lnTo>
                  <a:lnTo>
                    <a:pt x="2036" y="110"/>
                  </a:lnTo>
                  <a:lnTo>
                    <a:pt x="2062" y="106"/>
                  </a:lnTo>
                  <a:lnTo>
                    <a:pt x="2116" y="102"/>
                  </a:lnTo>
                  <a:lnTo>
                    <a:pt x="2156" y="99"/>
                  </a:lnTo>
                  <a:lnTo>
                    <a:pt x="2189" y="99"/>
                  </a:lnTo>
                  <a:lnTo>
                    <a:pt x="2088" y="0"/>
                  </a:lnTo>
                  <a:lnTo>
                    <a:pt x="1232" y="17"/>
                  </a:lnTo>
                  <a:lnTo>
                    <a:pt x="0" y="94"/>
                  </a:lnTo>
                  <a:lnTo>
                    <a:pt x="33" y="273"/>
                  </a:lnTo>
                  <a:close/>
                </a:path>
              </a:pathLst>
            </a:custGeom>
            <a:solidFill>
              <a:srgbClr val="8DA888"/>
            </a:solidFill>
            <a:ln w="9525">
              <a:solidFill>
                <a:schemeClr val="accent2"/>
              </a:solidFill>
              <a:round/>
              <a:headEnd/>
              <a:tailEnd/>
            </a:ln>
          </p:spPr>
          <p:txBody>
            <a:bodyPr/>
            <a:lstStyle/>
            <a:p>
              <a:endParaRPr lang="en-US"/>
            </a:p>
          </p:txBody>
        </p:sp>
        <p:sp>
          <p:nvSpPr>
            <p:cNvPr id="2063" name="Freeform 45"/>
            <p:cNvSpPr>
              <a:spLocks/>
            </p:cNvSpPr>
            <p:nvPr/>
          </p:nvSpPr>
          <p:spPr bwMode="auto">
            <a:xfrm>
              <a:off x="3703" y="2504"/>
              <a:ext cx="80" cy="85"/>
            </a:xfrm>
            <a:custGeom>
              <a:avLst/>
              <a:gdLst>
                <a:gd name="T0" fmla="*/ 0 w 240"/>
                <a:gd name="T1" fmla="*/ 0 h 255"/>
                <a:gd name="T2" fmla="*/ 0 w 240"/>
                <a:gd name="T3" fmla="*/ 0 h 255"/>
                <a:gd name="T4" fmla="*/ 0 w 240"/>
                <a:gd name="T5" fmla="*/ 0 h 255"/>
                <a:gd name="T6" fmla="*/ 0 w 240"/>
                <a:gd name="T7" fmla="*/ 0 h 255"/>
                <a:gd name="T8" fmla="*/ 0 w 240"/>
                <a:gd name="T9" fmla="*/ 0 h 255"/>
                <a:gd name="T10" fmla="*/ 0 w 240"/>
                <a:gd name="T11" fmla="*/ 0 h 255"/>
                <a:gd name="T12" fmla="*/ 0 w 240"/>
                <a:gd name="T13" fmla="*/ 0 h 255"/>
                <a:gd name="T14" fmla="*/ 0 w 240"/>
                <a:gd name="T15" fmla="*/ 0 h 255"/>
                <a:gd name="T16" fmla="*/ 0 w 240"/>
                <a:gd name="T17" fmla="*/ 0 h 255"/>
                <a:gd name="T18" fmla="*/ 0 w 240"/>
                <a:gd name="T19" fmla="*/ 0 h 255"/>
                <a:gd name="T20" fmla="*/ 0 w 240"/>
                <a:gd name="T21" fmla="*/ 0 h 255"/>
                <a:gd name="T22" fmla="*/ 0 w 240"/>
                <a:gd name="T23" fmla="*/ 0 h 255"/>
                <a:gd name="T24" fmla="*/ 0 w 240"/>
                <a:gd name="T25" fmla="*/ 0 h 255"/>
                <a:gd name="T26" fmla="*/ 0 w 240"/>
                <a:gd name="T27" fmla="*/ 0 h 255"/>
                <a:gd name="T28" fmla="*/ 0 w 240"/>
                <a:gd name="T29" fmla="*/ 0 h 255"/>
                <a:gd name="T30" fmla="*/ 0 w 240"/>
                <a:gd name="T31" fmla="*/ 0 h 255"/>
                <a:gd name="T32" fmla="*/ 0 w 240"/>
                <a:gd name="T33" fmla="*/ 0 h 255"/>
                <a:gd name="T34" fmla="*/ 0 w 240"/>
                <a:gd name="T35" fmla="*/ 0 h 255"/>
                <a:gd name="T36" fmla="*/ 0 w 240"/>
                <a:gd name="T37" fmla="*/ 0 h 255"/>
                <a:gd name="T38" fmla="*/ 0 w 240"/>
                <a:gd name="T39" fmla="*/ 0 h 255"/>
                <a:gd name="T40" fmla="*/ 0 w 240"/>
                <a:gd name="T41" fmla="*/ 0 h 255"/>
                <a:gd name="T42" fmla="*/ 0 w 240"/>
                <a:gd name="T43" fmla="*/ 0 h 255"/>
                <a:gd name="T44" fmla="*/ 0 w 240"/>
                <a:gd name="T45" fmla="*/ 0 h 255"/>
                <a:gd name="T46" fmla="*/ 0 w 240"/>
                <a:gd name="T47" fmla="*/ 0 h 255"/>
                <a:gd name="T48" fmla="*/ 0 w 240"/>
                <a:gd name="T49" fmla="*/ 0 h 255"/>
                <a:gd name="T50" fmla="*/ 0 w 240"/>
                <a:gd name="T51" fmla="*/ 0 h 255"/>
                <a:gd name="T52" fmla="*/ 0 w 240"/>
                <a:gd name="T53" fmla="*/ 0 h 255"/>
                <a:gd name="T54" fmla="*/ 0 w 240"/>
                <a:gd name="T55" fmla="*/ 0 h 255"/>
                <a:gd name="T56" fmla="*/ 0 w 240"/>
                <a:gd name="T57" fmla="*/ 0 h 255"/>
                <a:gd name="T58" fmla="*/ 0 w 240"/>
                <a:gd name="T59" fmla="*/ 0 h 255"/>
                <a:gd name="T60" fmla="*/ 0 w 240"/>
                <a:gd name="T61" fmla="*/ 0 h 255"/>
                <a:gd name="T62" fmla="*/ 0 w 240"/>
                <a:gd name="T63" fmla="*/ 0 h 255"/>
                <a:gd name="T64" fmla="*/ 0 w 240"/>
                <a:gd name="T65" fmla="*/ 0 h 255"/>
                <a:gd name="T66" fmla="*/ 0 w 240"/>
                <a:gd name="T67" fmla="*/ 0 h 255"/>
                <a:gd name="T68" fmla="*/ 0 w 240"/>
                <a:gd name="T69" fmla="*/ 0 h 255"/>
                <a:gd name="T70" fmla="*/ 0 w 240"/>
                <a:gd name="T71" fmla="*/ 0 h 255"/>
                <a:gd name="T72" fmla="*/ 0 w 240"/>
                <a:gd name="T73" fmla="*/ 0 h 255"/>
                <a:gd name="T74" fmla="*/ 0 w 240"/>
                <a:gd name="T75" fmla="*/ 0 h 255"/>
                <a:gd name="T76" fmla="*/ 0 w 240"/>
                <a:gd name="T77" fmla="*/ 0 h 255"/>
                <a:gd name="T78" fmla="*/ 0 w 240"/>
                <a:gd name="T79" fmla="*/ 0 h 255"/>
                <a:gd name="T80" fmla="*/ 0 w 240"/>
                <a:gd name="T81" fmla="*/ 0 h 255"/>
                <a:gd name="T82" fmla="*/ 0 w 240"/>
                <a:gd name="T83" fmla="*/ 0 h 255"/>
                <a:gd name="T84" fmla="*/ 0 w 240"/>
                <a:gd name="T85" fmla="*/ 0 h 255"/>
                <a:gd name="T86" fmla="*/ 0 w 240"/>
                <a:gd name="T87" fmla="*/ 0 h 255"/>
                <a:gd name="T88" fmla="*/ 0 w 240"/>
                <a:gd name="T89" fmla="*/ 0 h 255"/>
                <a:gd name="T90" fmla="*/ 0 w 240"/>
                <a:gd name="T91" fmla="*/ 0 h 255"/>
                <a:gd name="T92" fmla="*/ 0 w 240"/>
                <a:gd name="T93" fmla="*/ 0 h 255"/>
                <a:gd name="T94" fmla="*/ 0 w 240"/>
                <a:gd name="T95" fmla="*/ 0 h 255"/>
                <a:gd name="T96" fmla="*/ 0 w 240"/>
                <a:gd name="T97" fmla="*/ 0 h 255"/>
                <a:gd name="T98" fmla="*/ 0 w 240"/>
                <a:gd name="T99" fmla="*/ 0 h 255"/>
                <a:gd name="T100" fmla="*/ 0 w 240"/>
                <a:gd name="T101" fmla="*/ 0 h 255"/>
                <a:gd name="T102" fmla="*/ 0 w 240"/>
                <a:gd name="T103" fmla="*/ 0 h 255"/>
                <a:gd name="T104" fmla="*/ 0 w 240"/>
                <a:gd name="T105" fmla="*/ 0 h 255"/>
                <a:gd name="T106" fmla="*/ 0 w 240"/>
                <a:gd name="T107" fmla="*/ 0 h 255"/>
                <a:gd name="T108" fmla="*/ 0 w 240"/>
                <a:gd name="T109" fmla="*/ 0 h 25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40"/>
                <a:gd name="T166" fmla="*/ 0 h 255"/>
                <a:gd name="T167" fmla="*/ 240 w 240"/>
                <a:gd name="T168" fmla="*/ 255 h 25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40" h="255">
                  <a:moveTo>
                    <a:pt x="43" y="237"/>
                  </a:moveTo>
                  <a:lnTo>
                    <a:pt x="36" y="229"/>
                  </a:lnTo>
                  <a:lnTo>
                    <a:pt x="21" y="204"/>
                  </a:lnTo>
                  <a:lnTo>
                    <a:pt x="7" y="168"/>
                  </a:lnTo>
                  <a:lnTo>
                    <a:pt x="0" y="121"/>
                  </a:lnTo>
                  <a:lnTo>
                    <a:pt x="4" y="96"/>
                  </a:lnTo>
                  <a:lnTo>
                    <a:pt x="13" y="73"/>
                  </a:lnTo>
                  <a:lnTo>
                    <a:pt x="20" y="62"/>
                  </a:lnTo>
                  <a:lnTo>
                    <a:pt x="25" y="52"/>
                  </a:lnTo>
                  <a:lnTo>
                    <a:pt x="40" y="33"/>
                  </a:lnTo>
                  <a:lnTo>
                    <a:pt x="61" y="18"/>
                  </a:lnTo>
                  <a:lnTo>
                    <a:pt x="71" y="12"/>
                  </a:lnTo>
                  <a:lnTo>
                    <a:pt x="82" y="8"/>
                  </a:lnTo>
                  <a:lnTo>
                    <a:pt x="93" y="3"/>
                  </a:lnTo>
                  <a:lnTo>
                    <a:pt x="105" y="0"/>
                  </a:lnTo>
                  <a:lnTo>
                    <a:pt x="129" y="0"/>
                  </a:lnTo>
                  <a:lnTo>
                    <a:pt x="175" y="8"/>
                  </a:lnTo>
                  <a:lnTo>
                    <a:pt x="193" y="18"/>
                  </a:lnTo>
                  <a:lnTo>
                    <a:pt x="202" y="23"/>
                  </a:lnTo>
                  <a:lnTo>
                    <a:pt x="208" y="29"/>
                  </a:lnTo>
                  <a:lnTo>
                    <a:pt x="230" y="54"/>
                  </a:lnTo>
                  <a:lnTo>
                    <a:pt x="239" y="77"/>
                  </a:lnTo>
                  <a:lnTo>
                    <a:pt x="240" y="149"/>
                  </a:lnTo>
                  <a:lnTo>
                    <a:pt x="239" y="198"/>
                  </a:lnTo>
                  <a:lnTo>
                    <a:pt x="230" y="207"/>
                  </a:lnTo>
                  <a:lnTo>
                    <a:pt x="206" y="224"/>
                  </a:lnTo>
                  <a:lnTo>
                    <a:pt x="197" y="230"/>
                  </a:lnTo>
                  <a:lnTo>
                    <a:pt x="191" y="235"/>
                  </a:lnTo>
                  <a:lnTo>
                    <a:pt x="182" y="240"/>
                  </a:lnTo>
                  <a:lnTo>
                    <a:pt x="175" y="245"/>
                  </a:lnTo>
                  <a:lnTo>
                    <a:pt x="163" y="252"/>
                  </a:lnTo>
                  <a:lnTo>
                    <a:pt x="149" y="255"/>
                  </a:lnTo>
                  <a:lnTo>
                    <a:pt x="102" y="253"/>
                  </a:lnTo>
                  <a:lnTo>
                    <a:pt x="79" y="249"/>
                  </a:lnTo>
                  <a:lnTo>
                    <a:pt x="82" y="224"/>
                  </a:lnTo>
                  <a:lnTo>
                    <a:pt x="166" y="165"/>
                  </a:lnTo>
                  <a:lnTo>
                    <a:pt x="175" y="123"/>
                  </a:lnTo>
                  <a:lnTo>
                    <a:pt x="174" y="84"/>
                  </a:lnTo>
                  <a:lnTo>
                    <a:pt x="168" y="70"/>
                  </a:lnTo>
                  <a:lnTo>
                    <a:pt x="159" y="58"/>
                  </a:lnTo>
                  <a:lnTo>
                    <a:pt x="153" y="54"/>
                  </a:lnTo>
                  <a:lnTo>
                    <a:pt x="148" y="50"/>
                  </a:lnTo>
                  <a:lnTo>
                    <a:pt x="133" y="46"/>
                  </a:lnTo>
                  <a:lnTo>
                    <a:pt x="101" y="43"/>
                  </a:lnTo>
                  <a:lnTo>
                    <a:pt x="75" y="47"/>
                  </a:lnTo>
                  <a:lnTo>
                    <a:pt x="53" y="62"/>
                  </a:lnTo>
                  <a:lnTo>
                    <a:pt x="36" y="84"/>
                  </a:lnTo>
                  <a:lnTo>
                    <a:pt x="33" y="117"/>
                  </a:lnTo>
                  <a:lnTo>
                    <a:pt x="36" y="135"/>
                  </a:lnTo>
                  <a:lnTo>
                    <a:pt x="42" y="153"/>
                  </a:lnTo>
                  <a:lnTo>
                    <a:pt x="49" y="168"/>
                  </a:lnTo>
                  <a:lnTo>
                    <a:pt x="55" y="182"/>
                  </a:lnTo>
                  <a:lnTo>
                    <a:pt x="61" y="193"/>
                  </a:lnTo>
                  <a:lnTo>
                    <a:pt x="43" y="237"/>
                  </a:lnTo>
                  <a:close/>
                </a:path>
              </a:pathLst>
            </a:custGeom>
            <a:solidFill>
              <a:srgbClr val="8DA888"/>
            </a:solidFill>
            <a:ln w="9525">
              <a:solidFill>
                <a:schemeClr val="accent2"/>
              </a:solidFill>
              <a:round/>
              <a:headEnd/>
              <a:tailEnd/>
            </a:ln>
          </p:spPr>
          <p:txBody>
            <a:bodyPr/>
            <a:lstStyle/>
            <a:p>
              <a:endParaRPr lang="en-US"/>
            </a:p>
          </p:txBody>
        </p:sp>
        <p:sp>
          <p:nvSpPr>
            <p:cNvPr id="2064" name="Freeform 46"/>
            <p:cNvSpPr>
              <a:spLocks/>
            </p:cNvSpPr>
            <p:nvPr/>
          </p:nvSpPr>
          <p:spPr bwMode="auto">
            <a:xfrm>
              <a:off x="3714" y="2564"/>
              <a:ext cx="28" cy="26"/>
            </a:xfrm>
            <a:custGeom>
              <a:avLst/>
              <a:gdLst>
                <a:gd name="T0" fmla="*/ 0 w 84"/>
                <a:gd name="T1" fmla="*/ 0 h 79"/>
                <a:gd name="T2" fmla="*/ 0 w 84"/>
                <a:gd name="T3" fmla="*/ 0 h 79"/>
                <a:gd name="T4" fmla="*/ 0 w 84"/>
                <a:gd name="T5" fmla="*/ 0 h 79"/>
                <a:gd name="T6" fmla="*/ 0 w 84"/>
                <a:gd name="T7" fmla="*/ 0 h 79"/>
                <a:gd name="T8" fmla="*/ 0 w 84"/>
                <a:gd name="T9" fmla="*/ 0 h 79"/>
                <a:gd name="T10" fmla="*/ 0 w 84"/>
                <a:gd name="T11" fmla="*/ 0 h 79"/>
                <a:gd name="T12" fmla="*/ 0 60000 65536"/>
                <a:gd name="T13" fmla="*/ 0 60000 65536"/>
                <a:gd name="T14" fmla="*/ 0 60000 65536"/>
                <a:gd name="T15" fmla="*/ 0 60000 65536"/>
                <a:gd name="T16" fmla="*/ 0 60000 65536"/>
                <a:gd name="T17" fmla="*/ 0 60000 65536"/>
                <a:gd name="T18" fmla="*/ 0 w 84"/>
                <a:gd name="T19" fmla="*/ 0 h 79"/>
                <a:gd name="T20" fmla="*/ 84 w 84"/>
                <a:gd name="T21" fmla="*/ 79 h 79"/>
              </a:gdLst>
              <a:ahLst/>
              <a:cxnLst>
                <a:cxn ang="T12">
                  <a:pos x="T0" y="T1"/>
                </a:cxn>
                <a:cxn ang="T13">
                  <a:pos x="T2" y="T3"/>
                </a:cxn>
                <a:cxn ang="T14">
                  <a:pos x="T4" y="T5"/>
                </a:cxn>
                <a:cxn ang="T15">
                  <a:pos x="T6" y="T7"/>
                </a:cxn>
                <a:cxn ang="T16">
                  <a:pos x="T8" y="T9"/>
                </a:cxn>
                <a:cxn ang="T17">
                  <a:pos x="T10" y="T11"/>
                </a:cxn>
              </a:cxnLst>
              <a:rect l="T18" t="T19" r="T20" b="T21"/>
              <a:pathLst>
                <a:path w="84" h="79">
                  <a:moveTo>
                    <a:pt x="5" y="0"/>
                  </a:moveTo>
                  <a:lnTo>
                    <a:pt x="84" y="49"/>
                  </a:lnTo>
                  <a:lnTo>
                    <a:pt x="62" y="79"/>
                  </a:lnTo>
                  <a:lnTo>
                    <a:pt x="0" y="49"/>
                  </a:lnTo>
                  <a:lnTo>
                    <a:pt x="5" y="0"/>
                  </a:lnTo>
                  <a:close/>
                </a:path>
              </a:pathLst>
            </a:custGeom>
            <a:solidFill>
              <a:srgbClr val="8DA888"/>
            </a:solidFill>
            <a:ln w="9525">
              <a:solidFill>
                <a:schemeClr val="accent2"/>
              </a:solidFill>
              <a:round/>
              <a:headEnd/>
              <a:tailEnd/>
            </a:ln>
          </p:spPr>
          <p:txBody>
            <a:bodyPr/>
            <a:lstStyle/>
            <a:p>
              <a:endParaRPr lang="en-US"/>
            </a:p>
          </p:txBody>
        </p:sp>
        <p:sp>
          <p:nvSpPr>
            <p:cNvPr id="2065" name="Freeform 47"/>
            <p:cNvSpPr>
              <a:spLocks/>
            </p:cNvSpPr>
            <p:nvPr/>
          </p:nvSpPr>
          <p:spPr bwMode="auto">
            <a:xfrm>
              <a:off x="4062" y="2306"/>
              <a:ext cx="247" cy="117"/>
            </a:xfrm>
            <a:custGeom>
              <a:avLst/>
              <a:gdLst>
                <a:gd name="T0" fmla="*/ 0 w 742"/>
                <a:gd name="T1" fmla="*/ 0 h 352"/>
                <a:gd name="T2" fmla="*/ 0 w 742"/>
                <a:gd name="T3" fmla="*/ 0 h 352"/>
                <a:gd name="T4" fmla="*/ 0 w 742"/>
                <a:gd name="T5" fmla="*/ 0 h 352"/>
                <a:gd name="T6" fmla="*/ 0 w 742"/>
                <a:gd name="T7" fmla="*/ 0 h 352"/>
                <a:gd name="T8" fmla="*/ 0 w 742"/>
                <a:gd name="T9" fmla="*/ 0 h 352"/>
                <a:gd name="T10" fmla="*/ 0 w 742"/>
                <a:gd name="T11" fmla="*/ 0 h 352"/>
                <a:gd name="T12" fmla="*/ 0 w 742"/>
                <a:gd name="T13" fmla="*/ 0 h 352"/>
                <a:gd name="T14" fmla="*/ 0 w 742"/>
                <a:gd name="T15" fmla="*/ 0 h 352"/>
                <a:gd name="T16" fmla="*/ 0 w 742"/>
                <a:gd name="T17" fmla="*/ 0 h 352"/>
                <a:gd name="T18" fmla="*/ 0 w 742"/>
                <a:gd name="T19" fmla="*/ 0 h 352"/>
                <a:gd name="T20" fmla="*/ 0 w 742"/>
                <a:gd name="T21" fmla="*/ 0 h 352"/>
                <a:gd name="T22" fmla="*/ 0 w 742"/>
                <a:gd name="T23" fmla="*/ 0 h 352"/>
                <a:gd name="T24" fmla="*/ 0 w 742"/>
                <a:gd name="T25" fmla="*/ 0 h 352"/>
                <a:gd name="T26" fmla="*/ 0 w 742"/>
                <a:gd name="T27" fmla="*/ 0 h 352"/>
                <a:gd name="T28" fmla="*/ 0 w 742"/>
                <a:gd name="T29" fmla="*/ 0 h 352"/>
                <a:gd name="T30" fmla="*/ 0 w 742"/>
                <a:gd name="T31" fmla="*/ 0 h 352"/>
                <a:gd name="T32" fmla="*/ 0 w 742"/>
                <a:gd name="T33" fmla="*/ 0 h 352"/>
                <a:gd name="T34" fmla="*/ 0 w 742"/>
                <a:gd name="T35" fmla="*/ 0 h 352"/>
                <a:gd name="T36" fmla="*/ 0 w 742"/>
                <a:gd name="T37" fmla="*/ 0 h 352"/>
                <a:gd name="T38" fmla="*/ 0 w 742"/>
                <a:gd name="T39" fmla="*/ 0 h 352"/>
                <a:gd name="T40" fmla="*/ 0 w 742"/>
                <a:gd name="T41" fmla="*/ 0 h 352"/>
                <a:gd name="T42" fmla="*/ 0 w 742"/>
                <a:gd name="T43" fmla="*/ 0 h 352"/>
                <a:gd name="T44" fmla="*/ 0 w 742"/>
                <a:gd name="T45" fmla="*/ 0 h 352"/>
                <a:gd name="T46" fmla="*/ 0 w 742"/>
                <a:gd name="T47" fmla="*/ 0 h 352"/>
                <a:gd name="T48" fmla="*/ 0 w 742"/>
                <a:gd name="T49" fmla="*/ 0 h 352"/>
                <a:gd name="T50" fmla="*/ 0 w 742"/>
                <a:gd name="T51" fmla="*/ 0 h 352"/>
                <a:gd name="T52" fmla="*/ 0 w 742"/>
                <a:gd name="T53" fmla="*/ 0 h 352"/>
                <a:gd name="T54" fmla="*/ 0 w 742"/>
                <a:gd name="T55" fmla="*/ 0 h 352"/>
                <a:gd name="T56" fmla="*/ 0 w 742"/>
                <a:gd name="T57" fmla="*/ 0 h 352"/>
                <a:gd name="T58" fmla="*/ 0 w 742"/>
                <a:gd name="T59" fmla="*/ 0 h 352"/>
                <a:gd name="T60" fmla="*/ 0 w 742"/>
                <a:gd name="T61" fmla="*/ 0 h 352"/>
                <a:gd name="T62" fmla="*/ 0 w 742"/>
                <a:gd name="T63" fmla="*/ 0 h 352"/>
                <a:gd name="T64" fmla="*/ 0 w 742"/>
                <a:gd name="T65" fmla="*/ 0 h 352"/>
                <a:gd name="T66" fmla="*/ 0 w 742"/>
                <a:gd name="T67" fmla="*/ 0 h 352"/>
                <a:gd name="T68" fmla="*/ 0 w 742"/>
                <a:gd name="T69" fmla="*/ 0 h 352"/>
                <a:gd name="T70" fmla="*/ 0 w 742"/>
                <a:gd name="T71" fmla="*/ 0 h 352"/>
                <a:gd name="T72" fmla="*/ 0 w 742"/>
                <a:gd name="T73" fmla="*/ 0 h 352"/>
                <a:gd name="T74" fmla="*/ 0 w 742"/>
                <a:gd name="T75" fmla="*/ 0 h 35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742"/>
                <a:gd name="T115" fmla="*/ 0 h 352"/>
                <a:gd name="T116" fmla="*/ 742 w 742"/>
                <a:gd name="T117" fmla="*/ 352 h 35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742" h="352">
                  <a:moveTo>
                    <a:pt x="0" y="250"/>
                  </a:moveTo>
                  <a:lnTo>
                    <a:pt x="75" y="0"/>
                  </a:lnTo>
                  <a:lnTo>
                    <a:pt x="676" y="32"/>
                  </a:lnTo>
                  <a:lnTo>
                    <a:pt x="689" y="47"/>
                  </a:lnTo>
                  <a:lnTo>
                    <a:pt x="702" y="66"/>
                  </a:lnTo>
                  <a:lnTo>
                    <a:pt x="716" y="88"/>
                  </a:lnTo>
                  <a:lnTo>
                    <a:pt x="738" y="147"/>
                  </a:lnTo>
                  <a:lnTo>
                    <a:pt x="742" y="182"/>
                  </a:lnTo>
                  <a:lnTo>
                    <a:pt x="741" y="215"/>
                  </a:lnTo>
                  <a:lnTo>
                    <a:pt x="733" y="249"/>
                  </a:lnTo>
                  <a:lnTo>
                    <a:pt x="722" y="277"/>
                  </a:lnTo>
                  <a:lnTo>
                    <a:pt x="716" y="289"/>
                  </a:lnTo>
                  <a:lnTo>
                    <a:pt x="711" y="300"/>
                  </a:lnTo>
                  <a:lnTo>
                    <a:pt x="698" y="319"/>
                  </a:lnTo>
                  <a:lnTo>
                    <a:pt x="684" y="334"/>
                  </a:lnTo>
                  <a:lnTo>
                    <a:pt x="678" y="341"/>
                  </a:lnTo>
                  <a:lnTo>
                    <a:pt x="671" y="345"/>
                  </a:lnTo>
                  <a:lnTo>
                    <a:pt x="657" y="351"/>
                  </a:lnTo>
                  <a:lnTo>
                    <a:pt x="642" y="352"/>
                  </a:lnTo>
                  <a:lnTo>
                    <a:pt x="621" y="350"/>
                  </a:lnTo>
                  <a:lnTo>
                    <a:pt x="607" y="344"/>
                  </a:lnTo>
                  <a:lnTo>
                    <a:pt x="591" y="340"/>
                  </a:lnTo>
                  <a:lnTo>
                    <a:pt x="571" y="333"/>
                  </a:lnTo>
                  <a:lnTo>
                    <a:pt x="551" y="326"/>
                  </a:lnTo>
                  <a:lnTo>
                    <a:pt x="529" y="319"/>
                  </a:lnTo>
                  <a:lnTo>
                    <a:pt x="507" y="311"/>
                  </a:lnTo>
                  <a:lnTo>
                    <a:pt x="483" y="304"/>
                  </a:lnTo>
                  <a:lnTo>
                    <a:pt x="458" y="296"/>
                  </a:lnTo>
                  <a:lnTo>
                    <a:pt x="435" y="289"/>
                  </a:lnTo>
                  <a:lnTo>
                    <a:pt x="413" y="282"/>
                  </a:lnTo>
                  <a:lnTo>
                    <a:pt x="388" y="277"/>
                  </a:lnTo>
                  <a:lnTo>
                    <a:pt x="367" y="272"/>
                  </a:lnTo>
                  <a:lnTo>
                    <a:pt x="328" y="268"/>
                  </a:lnTo>
                  <a:lnTo>
                    <a:pt x="235" y="264"/>
                  </a:lnTo>
                  <a:lnTo>
                    <a:pt x="126" y="257"/>
                  </a:lnTo>
                  <a:lnTo>
                    <a:pt x="38" y="252"/>
                  </a:lnTo>
                  <a:lnTo>
                    <a:pt x="0" y="250"/>
                  </a:lnTo>
                  <a:close/>
                </a:path>
              </a:pathLst>
            </a:custGeom>
            <a:solidFill>
              <a:srgbClr val="8DA888"/>
            </a:solidFill>
            <a:ln w="9525">
              <a:solidFill>
                <a:schemeClr val="accent2"/>
              </a:solidFill>
              <a:round/>
              <a:headEnd/>
              <a:tailEnd/>
            </a:ln>
          </p:spPr>
          <p:txBody>
            <a:bodyPr/>
            <a:lstStyle/>
            <a:p>
              <a:endParaRPr lang="en-US"/>
            </a:p>
          </p:txBody>
        </p:sp>
        <p:sp>
          <p:nvSpPr>
            <p:cNvPr id="2066" name="Freeform 48"/>
            <p:cNvSpPr>
              <a:spLocks/>
            </p:cNvSpPr>
            <p:nvPr/>
          </p:nvSpPr>
          <p:spPr bwMode="auto">
            <a:xfrm>
              <a:off x="4028" y="2256"/>
              <a:ext cx="596" cy="210"/>
            </a:xfrm>
            <a:custGeom>
              <a:avLst/>
              <a:gdLst>
                <a:gd name="T0" fmla="*/ 0 w 1788"/>
                <a:gd name="T1" fmla="*/ 0 h 629"/>
                <a:gd name="T2" fmla="*/ 0 w 1788"/>
                <a:gd name="T3" fmla="*/ 0 h 629"/>
                <a:gd name="T4" fmla="*/ 0 w 1788"/>
                <a:gd name="T5" fmla="*/ 0 h 629"/>
                <a:gd name="T6" fmla="*/ 0 w 1788"/>
                <a:gd name="T7" fmla="*/ 0 h 629"/>
                <a:gd name="T8" fmla="*/ 0 w 1788"/>
                <a:gd name="T9" fmla="*/ 0 h 629"/>
                <a:gd name="T10" fmla="*/ 0 w 1788"/>
                <a:gd name="T11" fmla="*/ 0 h 629"/>
                <a:gd name="T12" fmla="*/ 0 w 1788"/>
                <a:gd name="T13" fmla="*/ 0 h 629"/>
                <a:gd name="T14" fmla="*/ 0 w 1788"/>
                <a:gd name="T15" fmla="*/ 0 h 629"/>
                <a:gd name="T16" fmla="*/ 0 w 1788"/>
                <a:gd name="T17" fmla="*/ 0 h 629"/>
                <a:gd name="T18" fmla="*/ 0 w 1788"/>
                <a:gd name="T19" fmla="*/ 0 h 629"/>
                <a:gd name="T20" fmla="*/ 0 w 1788"/>
                <a:gd name="T21" fmla="*/ 0 h 629"/>
                <a:gd name="T22" fmla="*/ 0 w 1788"/>
                <a:gd name="T23" fmla="*/ 0 h 629"/>
                <a:gd name="T24" fmla="*/ 0 w 1788"/>
                <a:gd name="T25" fmla="*/ 0 h 629"/>
                <a:gd name="T26" fmla="*/ 0 w 1788"/>
                <a:gd name="T27" fmla="*/ 0 h 629"/>
                <a:gd name="T28" fmla="*/ 0 w 1788"/>
                <a:gd name="T29" fmla="*/ 0 h 629"/>
                <a:gd name="T30" fmla="*/ 0 w 1788"/>
                <a:gd name="T31" fmla="*/ 0 h 629"/>
                <a:gd name="T32" fmla="*/ 0 w 1788"/>
                <a:gd name="T33" fmla="*/ 0 h 629"/>
                <a:gd name="T34" fmla="*/ 0 w 1788"/>
                <a:gd name="T35" fmla="*/ 0 h 629"/>
                <a:gd name="T36" fmla="*/ 0 w 1788"/>
                <a:gd name="T37" fmla="*/ 0 h 629"/>
                <a:gd name="T38" fmla="*/ 0 w 1788"/>
                <a:gd name="T39" fmla="*/ 0 h 629"/>
                <a:gd name="T40" fmla="*/ 0 w 1788"/>
                <a:gd name="T41" fmla="*/ 0 h 629"/>
                <a:gd name="T42" fmla="*/ 0 w 1788"/>
                <a:gd name="T43" fmla="*/ 0 h 629"/>
                <a:gd name="T44" fmla="*/ 0 w 1788"/>
                <a:gd name="T45" fmla="*/ 0 h 629"/>
                <a:gd name="T46" fmla="*/ 0 w 1788"/>
                <a:gd name="T47" fmla="*/ 0 h 629"/>
                <a:gd name="T48" fmla="*/ 0 w 1788"/>
                <a:gd name="T49" fmla="*/ 0 h 629"/>
                <a:gd name="T50" fmla="*/ 0 w 1788"/>
                <a:gd name="T51" fmla="*/ 0 h 629"/>
                <a:gd name="T52" fmla="*/ 0 w 1788"/>
                <a:gd name="T53" fmla="*/ 0 h 629"/>
                <a:gd name="T54" fmla="*/ 0 w 1788"/>
                <a:gd name="T55" fmla="*/ 0 h 629"/>
                <a:gd name="T56" fmla="*/ 0 w 1788"/>
                <a:gd name="T57" fmla="*/ 0 h 629"/>
                <a:gd name="T58" fmla="*/ 0 w 1788"/>
                <a:gd name="T59" fmla="*/ 0 h 629"/>
                <a:gd name="T60" fmla="*/ 0 w 1788"/>
                <a:gd name="T61" fmla="*/ 0 h 629"/>
                <a:gd name="T62" fmla="*/ 0 w 1788"/>
                <a:gd name="T63" fmla="*/ 0 h 629"/>
                <a:gd name="T64" fmla="*/ 0 w 1788"/>
                <a:gd name="T65" fmla="*/ 0 h 629"/>
                <a:gd name="T66" fmla="*/ 0 w 1788"/>
                <a:gd name="T67" fmla="*/ 0 h 629"/>
                <a:gd name="T68" fmla="*/ 0 w 1788"/>
                <a:gd name="T69" fmla="*/ 0 h 629"/>
                <a:gd name="T70" fmla="*/ 0 w 1788"/>
                <a:gd name="T71" fmla="*/ 0 h 629"/>
                <a:gd name="T72" fmla="*/ 0 w 1788"/>
                <a:gd name="T73" fmla="*/ 0 h 629"/>
                <a:gd name="T74" fmla="*/ 0 w 1788"/>
                <a:gd name="T75" fmla="*/ 0 h 629"/>
                <a:gd name="T76" fmla="*/ 0 w 1788"/>
                <a:gd name="T77" fmla="*/ 0 h 629"/>
                <a:gd name="T78" fmla="*/ 0 w 1788"/>
                <a:gd name="T79" fmla="*/ 0 h 629"/>
                <a:gd name="T80" fmla="*/ 0 w 1788"/>
                <a:gd name="T81" fmla="*/ 0 h 629"/>
                <a:gd name="T82" fmla="*/ 0 w 1788"/>
                <a:gd name="T83" fmla="*/ 0 h 629"/>
                <a:gd name="T84" fmla="*/ 0 w 1788"/>
                <a:gd name="T85" fmla="*/ 0 h 629"/>
                <a:gd name="T86" fmla="*/ 0 w 1788"/>
                <a:gd name="T87" fmla="*/ 0 h 629"/>
                <a:gd name="T88" fmla="*/ 0 w 1788"/>
                <a:gd name="T89" fmla="*/ 0 h 629"/>
                <a:gd name="T90" fmla="*/ 0 w 1788"/>
                <a:gd name="T91" fmla="*/ 0 h 629"/>
                <a:gd name="T92" fmla="*/ 0 w 1788"/>
                <a:gd name="T93" fmla="*/ 0 h 629"/>
                <a:gd name="T94" fmla="*/ 0 w 1788"/>
                <a:gd name="T95" fmla="*/ 0 h 629"/>
                <a:gd name="T96" fmla="*/ 0 w 1788"/>
                <a:gd name="T97" fmla="*/ 0 h 629"/>
                <a:gd name="T98" fmla="*/ 0 w 1788"/>
                <a:gd name="T99" fmla="*/ 0 h 629"/>
                <a:gd name="T100" fmla="*/ 0 w 1788"/>
                <a:gd name="T101" fmla="*/ 0 h 629"/>
                <a:gd name="T102" fmla="*/ 0 w 1788"/>
                <a:gd name="T103" fmla="*/ 0 h 629"/>
                <a:gd name="T104" fmla="*/ 0 w 1788"/>
                <a:gd name="T105" fmla="*/ 0 h 629"/>
                <a:gd name="T106" fmla="*/ 0 w 1788"/>
                <a:gd name="T107" fmla="*/ 0 h 6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88"/>
                <a:gd name="T163" fmla="*/ 0 h 629"/>
                <a:gd name="T164" fmla="*/ 1788 w 1788"/>
                <a:gd name="T165" fmla="*/ 629 h 6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88" h="629">
                  <a:moveTo>
                    <a:pt x="31" y="407"/>
                  </a:moveTo>
                  <a:lnTo>
                    <a:pt x="35" y="396"/>
                  </a:lnTo>
                  <a:lnTo>
                    <a:pt x="48" y="366"/>
                  </a:lnTo>
                  <a:lnTo>
                    <a:pt x="57" y="345"/>
                  </a:lnTo>
                  <a:lnTo>
                    <a:pt x="67" y="322"/>
                  </a:lnTo>
                  <a:lnTo>
                    <a:pt x="73" y="308"/>
                  </a:lnTo>
                  <a:lnTo>
                    <a:pt x="78" y="296"/>
                  </a:lnTo>
                  <a:lnTo>
                    <a:pt x="84" y="283"/>
                  </a:lnTo>
                  <a:lnTo>
                    <a:pt x="89" y="270"/>
                  </a:lnTo>
                  <a:lnTo>
                    <a:pt x="96" y="256"/>
                  </a:lnTo>
                  <a:lnTo>
                    <a:pt x="102" y="242"/>
                  </a:lnTo>
                  <a:lnTo>
                    <a:pt x="107" y="230"/>
                  </a:lnTo>
                  <a:lnTo>
                    <a:pt x="113" y="217"/>
                  </a:lnTo>
                  <a:lnTo>
                    <a:pt x="119" y="204"/>
                  </a:lnTo>
                  <a:lnTo>
                    <a:pt x="126" y="191"/>
                  </a:lnTo>
                  <a:lnTo>
                    <a:pt x="137" y="169"/>
                  </a:lnTo>
                  <a:lnTo>
                    <a:pt x="147" y="149"/>
                  </a:lnTo>
                  <a:lnTo>
                    <a:pt x="157" y="131"/>
                  </a:lnTo>
                  <a:lnTo>
                    <a:pt x="166" y="118"/>
                  </a:lnTo>
                  <a:lnTo>
                    <a:pt x="173" y="110"/>
                  </a:lnTo>
                  <a:lnTo>
                    <a:pt x="180" y="105"/>
                  </a:lnTo>
                  <a:lnTo>
                    <a:pt x="193" y="100"/>
                  </a:lnTo>
                  <a:lnTo>
                    <a:pt x="206" y="95"/>
                  </a:lnTo>
                  <a:lnTo>
                    <a:pt x="223" y="92"/>
                  </a:lnTo>
                  <a:lnTo>
                    <a:pt x="261" y="85"/>
                  </a:lnTo>
                  <a:lnTo>
                    <a:pt x="301" y="80"/>
                  </a:lnTo>
                  <a:lnTo>
                    <a:pt x="343" y="74"/>
                  </a:lnTo>
                  <a:lnTo>
                    <a:pt x="376" y="72"/>
                  </a:lnTo>
                  <a:lnTo>
                    <a:pt x="409" y="69"/>
                  </a:lnTo>
                  <a:lnTo>
                    <a:pt x="1526" y="102"/>
                  </a:lnTo>
                  <a:lnTo>
                    <a:pt x="1547" y="109"/>
                  </a:lnTo>
                  <a:lnTo>
                    <a:pt x="1566" y="118"/>
                  </a:lnTo>
                  <a:lnTo>
                    <a:pt x="1577" y="122"/>
                  </a:lnTo>
                  <a:lnTo>
                    <a:pt x="1587" y="128"/>
                  </a:lnTo>
                  <a:lnTo>
                    <a:pt x="1595" y="133"/>
                  </a:lnTo>
                  <a:lnTo>
                    <a:pt x="1604" y="140"/>
                  </a:lnTo>
                  <a:lnTo>
                    <a:pt x="1638" y="168"/>
                  </a:lnTo>
                  <a:lnTo>
                    <a:pt x="1653" y="183"/>
                  </a:lnTo>
                  <a:lnTo>
                    <a:pt x="1667" y="198"/>
                  </a:lnTo>
                  <a:lnTo>
                    <a:pt x="1679" y="213"/>
                  </a:lnTo>
                  <a:lnTo>
                    <a:pt x="1690" y="228"/>
                  </a:lnTo>
                  <a:lnTo>
                    <a:pt x="1701" y="244"/>
                  </a:lnTo>
                  <a:lnTo>
                    <a:pt x="1708" y="259"/>
                  </a:lnTo>
                  <a:lnTo>
                    <a:pt x="1725" y="304"/>
                  </a:lnTo>
                  <a:lnTo>
                    <a:pt x="1722" y="334"/>
                  </a:lnTo>
                  <a:lnTo>
                    <a:pt x="1715" y="359"/>
                  </a:lnTo>
                  <a:lnTo>
                    <a:pt x="1707" y="374"/>
                  </a:lnTo>
                  <a:lnTo>
                    <a:pt x="1703" y="380"/>
                  </a:lnTo>
                  <a:lnTo>
                    <a:pt x="1701" y="373"/>
                  </a:lnTo>
                  <a:lnTo>
                    <a:pt x="1693" y="356"/>
                  </a:lnTo>
                  <a:lnTo>
                    <a:pt x="1688" y="345"/>
                  </a:lnTo>
                  <a:lnTo>
                    <a:pt x="1679" y="332"/>
                  </a:lnTo>
                  <a:lnTo>
                    <a:pt x="1670" y="318"/>
                  </a:lnTo>
                  <a:lnTo>
                    <a:pt x="1660" y="303"/>
                  </a:lnTo>
                  <a:lnTo>
                    <a:pt x="1648" y="288"/>
                  </a:lnTo>
                  <a:lnTo>
                    <a:pt x="1634" y="272"/>
                  </a:lnTo>
                  <a:lnTo>
                    <a:pt x="1620" y="257"/>
                  </a:lnTo>
                  <a:lnTo>
                    <a:pt x="1602" y="242"/>
                  </a:lnTo>
                  <a:lnTo>
                    <a:pt x="1586" y="228"/>
                  </a:lnTo>
                  <a:lnTo>
                    <a:pt x="1575" y="223"/>
                  </a:lnTo>
                  <a:lnTo>
                    <a:pt x="1565" y="216"/>
                  </a:lnTo>
                  <a:lnTo>
                    <a:pt x="1554" y="209"/>
                  </a:lnTo>
                  <a:lnTo>
                    <a:pt x="1544" y="205"/>
                  </a:lnTo>
                  <a:lnTo>
                    <a:pt x="1533" y="201"/>
                  </a:lnTo>
                  <a:lnTo>
                    <a:pt x="1521" y="195"/>
                  </a:lnTo>
                  <a:lnTo>
                    <a:pt x="1496" y="187"/>
                  </a:lnTo>
                  <a:lnTo>
                    <a:pt x="1469" y="182"/>
                  </a:lnTo>
                  <a:lnTo>
                    <a:pt x="1438" y="175"/>
                  </a:lnTo>
                  <a:lnTo>
                    <a:pt x="1408" y="171"/>
                  </a:lnTo>
                  <a:lnTo>
                    <a:pt x="1378" y="165"/>
                  </a:lnTo>
                  <a:lnTo>
                    <a:pt x="1345" y="161"/>
                  </a:lnTo>
                  <a:lnTo>
                    <a:pt x="1277" y="155"/>
                  </a:lnTo>
                  <a:lnTo>
                    <a:pt x="1214" y="151"/>
                  </a:lnTo>
                  <a:lnTo>
                    <a:pt x="1156" y="150"/>
                  </a:lnTo>
                  <a:lnTo>
                    <a:pt x="1063" y="155"/>
                  </a:lnTo>
                  <a:lnTo>
                    <a:pt x="1032" y="162"/>
                  </a:lnTo>
                  <a:lnTo>
                    <a:pt x="1001" y="168"/>
                  </a:lnTo>
                  <a:lnTo>
                    <a:pt x="974" y="173"/>
                  </a:lnTo>
                  <a:lnTo>
                    <a:pt x="949" y="179"/>
                  </a:lnTo>
                  <a:lnTo>
                    <a:pt x="915" y="187"/>
                  </a:lnTo>
                  <a:lnTo>
                    <a:pt x="901" y="190"/>
                  </a:lnTo>
                  <a:lnTo>
                    <a:pt x="884" y="590"/>
                  </a:lnTo>
                  <a:lnTo>
                    <a:pt x="970" y="578"/>
                  </a:lnTo>
                  <a:lnTo>
                    <a:pt x="975" y="246"/>
                  </a:lnTo>
                  <a:lnTo>
                    <a:pt x="993" y="244"/>
                  </a:lnTo>
                  <a:lnTo>
                    <a:pt x="1040" y="238"/>
                  </a:lnTo>
                  <a:lnTo>
                    <a:pt x="1110" y="233"/>
                  </a:lnTo>
                  <a:lnTo>
                    <a:pt x="1193" y="227"/>
                  </a:lnTo>
                  <a:lnTo>
                    <a:pt x="1280" y="226"/>
                  </a:lnTo>
                  <a:lnTo>
                    <a:pt x="1364" y="230"/>
                  </a:lnTo>
                  <a:lnTo>
                    <a:pt x="1437" y="241"/>
                  </a:lnTo>
                  <a:lnTo>
                    <a:pt x="1466" y="249"/>
                  </a:lnTo>
                  <a:lnTo>
                    <a:pt x="1480" y="255"/>
                  </a:lnTo>
                  <a:lnTo>
                    <a:pt x="1491" y="263"/>
                  </a:lnTo>
                  <a:lnTo>
                    <a:pt x="1499" y="268"/>
                  </a:lnTo>
                  <a:lnTo>
                    <a:pt x="1508" y="274"/>
                  </a:lnTo>
                  <a:lnTo>
                    <a:pt x="1518" y="281"/>
                  </a:lnTo>
                  <a:lnTo>
                    <a:pt x="1526" y="286"/>
                  </a:lnTo>
                  <a:lnTo>
                    <a:pt x="1554" y="308"/>
                  </a:lnTo>
                  <a:lnTo>
                    <a:pt x="1575" y="330"/>
                  </a:lnTo>
                  <a:lnTo>
                    <a:pt x="1588" y="350"/>
                  </a:lnTo>
                  <a:lnTo>
                    <a:pt x="1604" y="391"/>
                  </a:lnTo>
                  <a:lnTo>
                    <a:pt x="1606" y="439"/>
                  </a:lnTo>
                  <a:lnTo>
                    <a:pt x="1599" y="534"/>
                  </a:lnTo>
                  <a:lnTo>
                    <a:pt x="1594" y="577"/>
                  </a:lnTo>
                  <a:lnTo>
                    <a:pt x="1780" y="629"/>
                  </a:lnTo>
                  <a:lnTo>
                    <a:pt x="1788" y="491"/>
                  </a:lnTo>
                  <a:lnTo>
                    <a:pt x="1787" y="377"/>
                  </a:lnTo>
                  <a:lnTo>
                    <a:pt x="1781" y="325"/>
                  </a:lnTo>
                  <a:lnTo>
                    <a:pt x="1772" y="283"/>
                  </a:lnTo>
                  <a:lnTo>
                    <a:pt x="1765" y="266"/>
                  </a:lnTo>
                  <a:lnTo>
                    <a:pt x="1757" y="248"/>
                  </a:lnTo>
                  <a:lnTo>
                    <a:pt x="1746" y="231"/>
                  </a:lnTo>
                  <a:lnTo>
                    <a:pt x="1733" y="213"/>
                  </a:lnTo>
                  <a:lnTo>
                    <a:pt x="1719" y="197"/>
                  </a:lnTo>
                  <a:lnTo>
                    <a:pt x="1704" y="182"/>
                  </a:lnTo>
                  <a:lnTo>
                    <a:pt x="1689" y="167"/>
                  </a:lnTo>
                  <a:lnTo>
                    <a:pt x="1671" y="153"/>
                  </a:lnTo>
                  <a:lnTo>
                    <a:pt x="1655" y="139"/>
                  </a:lnTo>
                  <a:lnTo>
                    <a:pt x="1646" y="133"/>
                  </a:lnTo>
                  <a:lnTo>
                    <a:pt x="1637" y="125"/>
                  </a:lnTo>
                  <a:lnTo>
                    <a:pt x="1628" y="120"/>
                  </a:lnTo>
                  <a:lnTo>
                    <a:pt x="1620" y="114"/>
                  </a:lnTo>
                  <a:lnTo>
                    <a:pt x="1610" y="110"/>
                  </a:lnTo>
                  <a:lnTo>
                    <a:pt x="1601" y="103"/>
                  </a:lnTo>
                  <a:lnTo>
                    <a:pt x="1594" y="99"/>
                  </a:lnTo>
                  <a:lnTo>
                    <a:pt x="1584" y="95"/>
                  </a:lnTo>
                  <a:lnTo>
                    <a:pt x="1576" y="89"/>
                  </a:lnTo>
                  <a:lnTo>
                    <a:pt x="1568" y="87"/>
                  </a:lnTo>
                  <a:lnTo>
                    <a:pt x="1553" y="80"/>
                  </a:lnTo>
                  <a:lnTo>
                    <a:pt x="1536" y="73"/>
                  </a:lnTo>
                  <a:lnTo>
                    <a:pt x="1517" y="67"/>
                  </a:lnTo>
                  <a:lnTo>
                    <a:pt x="1489" y="62"/>
                  </a:lnTo>
                  <a:lnTo>
                    <a:pt x="1452" y="56"/>
                  </a:lnTo>
                  <a:lnTo>
                    <a:pt x="1411" y="50"/>
                  </a:lnTo>
                  <a:lnTo>
                    <a:pt x="1362" y="43"/>
                  </a:lnTo>
                  <a:lnTo>
                    <a:pt x="1310" y="37"/>
                  </a:lnTo>
                  <a:lnTo>
                    <a:pt x="1255" y="32"/>
                  </a:lnTo>
                  <a:lnTo>
                    <a:pt x="1196" y="25"/>
                  </a:lnTo>
                  <a:lnTo>
                    <a:pt x="1136" y="19"/>
                  </a:lnTo>
                  <a:lnTo>
                    <a:pt x="1077" y="14"/>
                  </a:lnTo>
                  <a:lnTo>
                    <a:pt x="1019" y="10"/>
                  </a:lnTo>
                  <a:lnTo>
                    <a:pt x="961" y="6"/>
                  </a:lnTo>
                  <a:lnTo>
                    <a:pt x="858" y="1"/>
                  </a:lnTo>
                  <a:lnTo>
                    <a:pt x="775" y="0"/>
                  </a:lnTo>
                  <a:lnTo>
                    <a:pt x="621" y="6"/>
                  </a:lnTo>
                  <a:lnTo>
                    <a:pt x="456" y="17"/>
                  </a:lnTo>
                  <a:lnTo>
                    <a:pt x="377" y="22"/>
                  </a:lnTo>
                  <a:lnTo>
                    <a:pt x="308" y="29"/>
                  </a:lnTo>
                  <a:lnTo>
                    <a:pt x="250" y="37"/>
                  </a:lnTo>
                  <a:lnTo>
                    <a:pt x="208" y="47"/>
                  </a:lnTo>
                  <a:lnTo>
                    <a:pt x="193" y="51"/>
                  </a:lnTo>
                  <a:lnTo>
                    <a:pt x="177" y="58"/>
                  </a:lnTo>
                  <a:lnTo>
                    <a:pt x="164" y="65"/>
                  </a:lnTo>
                  <a:lnTo>
                    <a:pt x="150" y="73"/>
                  </a:lnTo>
                  <a:lnTo>
                    <a:pt x="126" y="91"/>
                  </a:lnTo>
                  <a:lnTo>
                    <a:pt x="108" y="110"/>
                  </a:lnTo>
                  <a:lnTo>
                    <a:pt x="93" y="125"/>
                  </a:lnTo>
                  <a:lnTo>
                    <a:pt x="84" y="140"/>
                  </a:lnTo>
                  <a:lnTo>
                    <a:pt x="75" y="154"/>
                  </a:lnTo>
                  <a:lnTo>
                    <a:pt x="0" y="416"/>
                  </a:lnTo>
                  <a:lnTo>
                    <a:pt x="31" y="407"/>
                  </a:lnTo>
                  <a:close/>
                </a:path>
              </a:pathLst>
            </a:custGeom>
            <a:solidFill>
              <a:srgbClr val="8DA888"/>
            </a:solidFill>
            <a:ln w="9525">
              <a:solidFill>
                <a:schemeClr val="accent2"/>
              </a:solidFill>
              <a:round/>
              <a:headEnd/>
              <a:tailEnd/>
            </a:ln>
          </p:spPr>
          <p:txBody>
            <a:bodyPr/>
            <a:lstStyle/>
            <a:p>
              <a:endParaRPr lang="en-US"/>
            </a:p>
          </p:txBody>
        </p:sp>
        <p:sp>
          <p:nvSpPr>
            <p:cNvPr id="2067" name="Freeform 49"/>
            <p:cNvSpPr>
              <a:spLocks/>
            </p:cNvSpPr>
            <p:nvPr/>
          </p:nvSpPr>
          <p:spPr bwMode="auto">
            <a:xfrm>
              <a:off x="4429" y="2310"/>
              <a:ext cx="33" cy="137"/>
            </a:xfrm>
            <a:custGeom>
              <a:avLst/>
              <a:gdLst>
                <a:gd name="T0" fmla="*/ 0 w 99"/>
                <a:gd name="T1" fmla="*/ 0 h 410"/>
                <a:gd name="T2" fmla="*/ 0 w 99"/>
                <a:gd name="T3" fmla="*/ 0 h 410"/>
                <a:gd name="T4" fmla="*/ 0 w 99"/>
                <a:gd name="T5" fmla="*/ 0 h 410"/>
                <a:gd name="T6" fmla="*/ 0 w 99"/>
                <a:gd name="T7" fmla="*/ 0 h 410"/>
                <a:gd name="T8" fmla="*/ 0 w 99"/>
                <a:gd name="T9" fmla="*/ 0 h 410"/>
                <a:gd name="T10" fmla="*/ 0 w 99"/>
                <a:gd name="T11" fmla="*/ 0 h 410"/>
                <a:gd name="T12" fmla="*/ 0 60000 65536"/>
                <a:gd name="T13" fmla="*/ 0 60000 65536"/>
                <a:gd name="T14" fmla="*/ 0 60000 65536"/>
                <a:gd name="T15" fmla="*/ 0 60000 65536"/>
                <a:gd name="T16" fmla="*/ 0 60000 65536"/>
                <a:gd name="T17" fmla="*/ 0 60000 65536"/>
                <a:gd name="T18" fmla="*/ 0 w 99"/>
                <a:gd name="T19" fmla="*/ 0 h 410"/>
                <a:gd name="T20" fmla="*/ 99 w 99"/>
                <a:gd name="T21" fmla="*/ 410 h 410"/>
              </a:gdLst>
              <a:ahLst/>
              <a:cxnLst>
                <a:cxn ang="T12">
                  <a:pos x="T0" y="T1"/>
                </a:cxn>
                <a:cxn ang="T13">
                  <a:pos x="T2" y="T3"/>
                </a:cxn>
                <a:cxn ang="T14">
                  <a:pos x="T4" y="T5"/>
                </a:cxn>
                <a:cxn ang="T15">
                  <a:pos x="T6" y="T7"/>
                </a:cxn>
                <a:cxn ang="T16">
                  <a:pos x="T8" y="T9"/>
                </a:cxn>
                <a:cxn ang="T17">
                  <a:pos x="T10" y="T11"/>
                </a:cxn>
              </a:cxnLst>
              <a:rect l="T18" t="T19" r="T20" b="T21"/>
              <a:pathLst>
                <a:path w="99" h="410">
                  <a:moveTo>
                    <a:pt x="0" y="7"/>
                  </a:moveTo>
                  <a:lnTo>
                    <a:pt x="34" y="406"/>
                  </a:lnTo>
                  <a:lnTo>
                    <a:pt x="99" y="410"/>
                  </a:lnTo>
                  <a:lnTo>
                    <a:pt x="75" y="0"/>
                  </a:lnTo>
                  <a:lnTo>
                    <a:pt x="0" y="7"/>
                  </a:lnTo>
                  <a:close/>
                </a:path>
              </a:pathLst>
            </a:custGeom>
            <a:solidFill>
              <a:srgbClr val="8DA888"/>
            </a:solidFill>
            <a:ln w="9525">
              <a:solidFill>
                <a:schemeClr val="accent2"/>
              </a:solidFill>
              <a:round/>
              <a:headEnd/>
              <a:tailEnd/>
            </a:ln>
          </p:spPr>
          <p:txBody>
            <a:bodyPr/>
            <a:lstStyle/>
            <a:p>
              <a:endParaRPr lang="en-US"/>
            </a:p>
          </p:txBody>
        </p:sp>
        <p:sp>
          <p:nvSpPr>
            <p:cNvPr id="2068" name="Freeform 50"/>
            <p:cNvSpPr>
              <a:spLocks/>
            </p:cNvSpPr>
            <p:nvPr/>
          </p:nvSpPr>
          <p:spPr bwMode="auto">
            <a:xfrm>
              <a:off x="4517" y="2499"/>
              <a:ext cx="235" cy="157"/>
            </a:xfrm>
            <a:custGeom>
              <a:avLst/>
              <a:gdLst>
                <a:gd name="T0" fmla="*/ 0 w 707"/>
                <a:gd name="T1" fmla="*/ 0 h 472"/>
                <a:gd name="T2" fmla="*/ 0 w 707"/>
                <a:gd name="T3" fmla="*/ 0 h 472"/>
                <a:gd name="T4" fmla="*/ 0 w 707"/>
                <a:gd name="T5" fmla="*/ 0 h 472"/>
                <a:gd name="T6" fmla="*/ 0 w 707"/>
                <a:gd name="T7" fmla="*/ 0 h 472"/>
                <a:gd name="T8" fmla="*/ 0 w 707"/>
                <a:gd name="T9" fmla="*/ 0 h 472"/>
                <a:gd name="T10" fmla="*/ 0 w 707"/>
                <a:gd name="T11" fmla="*/ 0 h 472"/>
                <a:gd name="T12" fmla="*/ 0 w 707"/>
                <a:gd name="T13" fmla="*/ 0 h 472"/>
                <a:gd name="T14" fmla="*/ 0 w 707"/>
                <a:gd name="T15" fmla="*/ 0 h 472"/>
                <a:gd name="T16" fmla="*/ 0 w 707"/>
                <a:gd name="T17" fmla="*/ 0 h 472"/>
                <a:gd name="T18" fmla="*/ 0 w 707"/>
                <a:gd name="T19" fmla="*/ 0 h 472"/>
                <a:gd name="T20" fmla="*/ 0 w 707"/>
                <a:gd name="T21" fmla="*/ 0 h 472"/>
                <a:gd name="T22" fmla="*/ 0 w 707"/>
                <a:gd name="T23" fmla="*/ 0 h 472"/>
                <a:gd name="T24" fmla="*/ 0 w 707"/>
                <a:gd name="T25" fmla="*/ 0 h 472"/>
                <a:gd name="T26" fmla="*/ 0 w 707"/>
                <a:gd name="T27" fmla="*/ 0 h 472"/>
                <a:gd name="T28" fmla="*/ 0 w 707"/>
                <a:gd name="T29" fmla="*/ 0 h 472"/>
                <a:gd name="T30" fmla="*/ 0 w 707"/>
                <a:gd name="T31" fmla="*/ 0 h 472"/>
                <a:gd name="T32" fmla="*/ 0 w 707"/>
                <a:gd name="T33" fmla="*/ 0 h 472"/>
                <a:gd name="T34" fmla="*/ 0 w 707"/>
                <a:gd name="T35" fmla="*/ 0 h 472"/>
                <a:gd name="T36" fmla="*/ 0 w 707"/>
                <a:gd name="T37" fmla="*/ 0 h 472"/>
                <a:gd name="T38" fmla="*/ 0 w 707"/>
                <a:gd name="T39" fmla="*/ 0 h 472"/>
                <a:gd name="T40" fmla="*/ 0 w 707"/>
                <a:gd name="T41" fmla="*/ 0 h 472"/>
                <a:gd name="T42" fmla="*/ 0 w 707"/>
                <a:gd name="T43" fmla="*/ 0 h 472"/>
                <a:gd name="T44" fmla="*/ 0 w 707"/>
                <a:gd name="T45" fmla="*/ 0 h 472"/>
                <a:gd name="T46" fmla="*/ 0 w 707"/>
                <a:gd name="T47" fmla="*/ 0 h 472"/>
                <a:gd name="T48" fmla="*/ 0 w 707"/>
                <a:gd name="T49" fmla="*/ 0 h 472"/>
                <a:gd name="T50" fmla="*/ 0 w 707"/>
                <a:gd name="T51" fmla="*/ 0 h 472"/>
                <a:gd name="T52" fmla="*/ 0 w 707"/>
                <a:gd name="T53" fmla="*/ 0 h 472"/>
                <a:gd name="T54" fmla="*/ 0 w 707"/>
                <a:gd name="T55" fmla="*/ 0 h 472"/>
                <a:gd name="T56" fmla="*/ 0 w 707"/>
                <a:gd name="T57" fmla="*/ 0 h 472"/>
                <a:gd name="T58" fmla="*/ 0 w 707"/>
                <a:gd name="T59" fmla="*/ 0 h 472"/>
                <a:gd name="T60" fmla="*/ 0 w 707"/>
                <a:gd name="T61" fmla="*/ 0 h 472"/>
                <a:gd name="T62" fmla="*/ 0 w 707"/>
                <a:gd name="T63" fmla="*/ 0 h 472"/>
                <a:gd name="T64" fmla="*/ 0 w 707"/>
                <a:gd name="T65" fmla="*/ 0 h 472"/>
                <a:gd name="T66" fmla="*/ 0 w 707"/>
                <a:gd name="T67" fmla="*/ 0 h 472"/>
                <a:gd name="T68" fmla="*/ 0 w 707"/>
                <a:gd name="T69" fmla="*/ 0 h 472"/>
                <a:gd name="T70" fmla="*/ 0 w 707"/>
                <a:gd name="T71" fmla="*/ 0 h 472"/>
                <a:gd name="T72" fmla="*/ 0 w 707"/>
                <a:gd name="T73" fmla="*/ 0 h 472"/>
                <a:gd name="T74" fmla="*/ 0 w 707"/>
                <a:gd name="T75" fmla="*/ 0 h 472"/>
                <a:gd name="T76" fmla="*/ 0 w 707"/>
                <a:gd name="T77" fmla="*/ 0 h 47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07"/>
                <a:gd name="T118" fmla="*/ 0 h 472"/>
                <a:gd name="T119" fmla="*/ 707 w 707"/>
                <a:gd name="T120" fmla="*/ 472 h 47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07" h="472">
                  <a:moveTo>
                    <a:pt x="30" y="424"/>
                  </a:moveTo>
                  <a:lnTo>
                    <a:pt x="31" y="373"/>
                  </a:lnTo>
                  <a:lnTo>
                    <a:pt x="34" y="321"/>
                  </a:lnTo>
                  <a:lnTo>
                    <a:pt x="41" y="260"/>
                  </a:lnTo>
                  <a:lnTo>
                    <a:pt x="47" y="227"/>
                  </a:lnTo>
                  <a:lnTo>
                    <a:pt x="54" y="193"/>
                  </a:lnTo>
                  <a:lnTo>
                    <a:pt x="60" y="161"/>
                  </a:lnTo>
                  <a:lnTo>
                    <a:pt x="71" y="131"/>
                  </a:lnTo>
                  <a:lnTo>
                    <a:pt x="77" y="118"/>
                  </a:lnTo>
                  <a:lnTo>
                    <a:pt x="84" y="105"/>
                  </a:lnTo>
                  <a:lnTo>
                    <a:pt x="91" y="92"/>
                  </a:lnTo>
                  <a:lnTo>
                    <a:pt x="98" y="80"/>
                  </a:lnTo>
                  <a:lnTo>
                    <a:pt x="114" y="61"/>
                  </a:lnTo>
                  <a:lnTo>
                    <a:pt x="133" y="47"/>
                  </a:lnTo>
                  <a:lnTo>
                    <a:pt x="143" y="40"/>
                  </a:lnTo>
                  <a:lnTo>
                    <a:pt x="154" y="34"/>
                  </a:lnTo>
                  <a:lnTo>
                    <a:pt x="165" y="30"/>
                  </a:lnTo>
                  <a:lnTo>
                    <a:pt x="175" y="25"/>
                  </a:lnTo>
                  <a:lnTo>
                    <a:pt x="187" y="22"/>
                  </a:lnTo>
                  <a:lnTo>
                    <a:pt x="197" y="16"/>
                  </a:lnTo>
                  <a:lnTo>
                    <a:pt x="220" y="11"/>
                  </a:lnTo>
                  <a:lnTo>
                    <a:pt x="242" y="7"/>
                  </a:lnTo>
                  <a:lnTo>
                    <a:pt x="266" y="3"/>
                  </a:lnTo>
                  <a:lnTo>
                    <a:pt x="311" y="0"/>
                  </a:lnTo>
                  <a:lnTo>
                    <a:pt x="357" y="7"/>
                  </a:lnTo>
                  <a:lnTo>
                    <a:pt x="398" y="18"/>
                  </a:lnTo>
                  <a:lnTo>
                    <a:pt x="419" y="26"/>
                  </a:lnTo>
                  <a:lnTo>
                    <a:pt x="427" y="32"/>
                  </a:lnTo>
                  <a:lnTo>
                    <a:pt x="437" y="37"/>
                  </a:lnTo>
                  <a:lnTo>
                    <a:pt x="470" y="63"/>
                  </a:lnTo>
                  <a:lnTo>
                    <a:pt x="485" y="78"/>
                  </a:lnTo>
                  <a:lnTo>
                    <a:pt x="500" y="95"/>
                  </a:lnTo>
                  <a:lnTo>
                    <a:pt x="515" y="114"/>
                  </a:lnTo>
                  <a:lnTo>
                    <a:pt x="530" y="131"/>
                  </a:lnTo>
                  <a:lnTo>
                    <a:pt x="545" y="150"/>
                  </a:lnTo>
                  <a:lnTo>
                    <a:pt x="561" y="168"/>
                  </a:lnTo>
                  <a:lnTo>
                    <a:pt x="573" y="186"/>
                  </a:lnTo>
                  <a:lnTo>
                    <a:pt x="585" y="204"/>
                  </a:lnTo>
                  <a:lnTo>
                    <a:pt x="596" y="220"/>
                  </a:lnTo>
                  <a:lnTo>
                    <a:pt x="607" y="235"/>
                  </a:lnTo>
                  <a:lnTo>
                    <a:pt x="625" y="260"/>
                  </a:lnTo>
                  <a:lnTo>
                    <a:pt x="641" y="283"/>
                  </a:lnTo>
                  <a:lnTo>
                    <a:pt x="704" y="305"/>
                  </a:lnTo>
                  <a:lnTo>
                    <a:pt x="707" y="377"/>
                  </a:lnTo>
                  <a:lnTo>
                    <a:pt x="479" y="439"/>
                  </a:lnTo>
                  <a:lnTo>
                    <a:pt x="475" y="400"/>
                  </a:lnTo>
                  <a:lnTo>
                    <a:pt x="470" y="363"/>
                  </a:lnTo>
                  <a:lnTo>
                    <a:pt x="459" y="316"/>
                  </a:lnTo>
                  <a:lnTo>
                    <a:pt x="452" y="293"/>
                  </a:lnTo>
                  <a:lnTo>
                    <a:pt x="443" y="270"/>
                  </a:lnTo>
                  <a:lnTo>
                    <a:pt x="434" y="248"/>
                  </a:lnTo>
                  <a:lnTo>
                    <a:pt x="423" y="227"/>
                  </a:lnTo>
                  <a:lnTo>
                    <a:pt x="409" y="208"/>
                  </a:lnTo>
                  <a:lnTo>
                    <a:pt x="393" y="193"/>
                  </a:lnTo>
                  <a:lnTo>
                    <a:pt x="384" y="187"/>
                  </a:lnTo>
                  <a:lnTo>
                    <a:pt x="376" y="182"/>
                  </a:lnTo>
                  <a:lnTo>
                    <a:pt x="366" y="176"/>
                  </a:lnTo>
                  <a:lnTo>
                    <a:pt x="357" y="173"/>
                  </a:lnTo>
                  <a:lnTo>
                    <a:pt x="337" y="171"/>
                  </a:lnTo>
                  <a:lnTo>
                    <a:pt x="317" y="169"/>
                  </a:lnTo>
                  <a:lnTo>
                    <a:pt x="278" y="177"/>
                  </a:lnTo>
                  <a:lnTo>
                    <a:pt x="260" y="186"/>
                  </a:lnTo>
                  <a:lnTo>
                    <a:pt x="252" y="191"/>
                  </a:lnTo>
                  <a:lnTo>
                    <a:pt x="242" y="197"/>
                  </a:lnTo>
                  <a:lnTo>
                    <a:pt x="235" y="201"/>
                  </a:lnTo>
                  <a:lnTo>
                    <a:pt x="227" y="206"/>
                  </a:lnTo>
                  <a:lnTo>
                    <a:pt x="212" y="220"/>
                  </a:lnTo>
                  <a:lnTo>
                    <a:pt x="184" y="248"/>
                  </a:lnTo>
                  <a:lnTo>
                    <a:pt x="172" y="263"/>
                  </a:lnTo>
                  <a:lnTo>
                    <a:pt x="162" y="277"/>
                  </a:lnTo>
                  <a:lnTo>
                    <a:pt x="146" y="304"/>
                  </a:lnTo>
                  <a:lnTo>
                    <a:pt x="136" y="327"/>
                  </a:lnTo>
                  <a:lnTo>
                    <a:pt x="129" y="370"/>
                  </a:lnTo>
                  <a:lnTo>
                    <a:pt x="128" y="418"/>
                  </a:lnTo>
                  <a:lnTo>
                    <a:pt x="128" y="472"/>
                  </a:lnTo>
                  <a:lnTo>
                    <a:pt x="0" y="464"/>
                  </a:lnTo>
                  <a:lnTo>
                    <a:pt x="30" y="424"/>
                  </a:lnTo>
                  <a:close/>
                </a:path>
              </a:pathLst>
            </a:custGeom>
            <a:solidFill>
              <a:srgbClr val="8DA888"/>
            </a:solidFill>
            <a:ln w="9525">
              <a:solidFill>
                <a:schemeClr val="accent2"/>
              </a:solidFill>
              <a:round/>
              <a:headEnd/>
              <a:tailEnd/>
            </a:ln>
          </p:spPr>
          <p:txBody>
            <a:bodyPr/>
            <a:lstStyle/>
            <a:p>
              <a:endParaRPr lang="en-US"/>
            </a:p>
          </p:txBody>
        </p:sp>
        <p:sp>
          <p:nvSpPr>
            <p:cNvPr id="2069" name="Freeform 51"/>
            <p:cNvSpPr>
              <a:spLocks/>
            </p:cNvSpPr>
            <p:nvPr/>
          </p:nvSpPr>
          <p:spPr bwMode="auto">
            <a:xfrm>
              <a:off x="4594" y="2461"/>
              <a:ext cx="206" cy="160"/>
            </a:xfrm>
            <a:custGeom>
              <a:avLst/>
              <a:gdLst>
                <a:gd name="T0" fmla="*/ 0 w 617"/>
                <a:gd name="T1" fmla="*/ 0 h 480"/>
                <a:gd name="T2" fmla="*/ 0 w 617"/>
                <a:gd name="T3" fmla="*/ 0 h 480"/>
                <a:gd name="T4" fmla="*/ 0 w 617"/>
                <a:gd name="T5" fmla="*/ 0 h 480"/>
                <a:gd name="T6" fmla="*/ 0 w 617"/>
                <a:gd name="T7" fmla="*/ 0 h 480"/>
                <a:gd name="T8" fmla="*/ 0 w 617"/>
                <a:gd name="T9" fmla="*/ 0 h 480"/>
                <a:gd name="T10" fmla="*/ 0 w 617"/>
                <a:gd name="T11" fmla="*/ 0 h 480"/>
                <a:gd name="T12" fmla="*/ 0 w 617"/>
                <a:gd name="T13" fmla="*/ 0 h 480"/>
                <a:gd name="T14" fmla="*/ 0 w 617"/>
                <a:gd name="T15" fmla="*/ 0 h 480"/>
                <a:gd name="T16" fmla="*/ 0 w 617"/>
                <a:gd name="T17" fmla="*/ 0 h 480"/>
                <a:gd name="T18" fmla="*/ 0 w 617"/>
                <a:gd name="T19" fmla="*/ 0 h 480"/>
                <a:gd name="T20" fmla="*/ 0 w 617"/>
                <a:gd name="T21" fmla="*/ 0 h 480"/>
                <a:gd name="T22" fmla="*/ 0 w 617"/>
                <a:gd name="T23" fmla="*/ 0 h 480"/>
                <a:gd name="T24" fmla="*/ 0 w 617"/>
                <a:gd name="T25" fmla="*/ 0 h 480"/>
                <a:gd name="T26" fmla="*/ 0 w 617"/>
                <a:gd name="T27" fmla="*/ 0 h 480"/>
                <a:gd name="T28" fmla="*/ 0 w 617"/>
                <a:gd name="T29" fmla="*/ 0 h 480"/>
                <a:gd name="T30" fmla="*/ 0 w 617"/>
                <a:gd name="T31" fmla="*/ 0 h 480"/>
                <a:gd name="T32" fmla="*/ 0 w 617"/>
                <a:gd name="T33" fmla="*/ 0 h 480"/>
                <a:gd name="T34" fmla="*/ 0 w 617"/>
                <a:gd name="T35" fmla="*/ 0 h 480"/>
                <a:gd name="T36" fmla="*/ 0 w 617"/>
                <a:gd name="T37" fmla="*/ 0 h 480"/>
                <a:gd name="T38" fmla="*/ 0 w 617"/>
                <a:gd name="T39" fmla="*/ 0 h 480"/>
                <a:gd name="T40" fmla="*/ 0 w 617"/>
                <a:gd name="T41" fmla="*/ 0 h 480"/>
                <a:gd name="T42" fmla="*/ 0 w 617"/>
                <a:gd name="T43" fmla="*/ 0 h 480"/>
                <a:gd name="T44" fmla="*/ 0 w 617"/>
                <a:gd name="T45" fmla="*/ 0 h 480"/>
                <a:gd name="T46" fmla="*/ 0 w 617"/>
                <a:gd name="T47" fmla="*/ 0 h 480"/>
                <a:gd name="T48" fmla="*/ 0 w 617"/>
                <a:gd name="T49" fmla="*/ 0 h 480"/>
                <a:gd name="T50" fmla="*/ 0 w 617"/>
                <a:gd name="T51" fmla="*/ 0 h 480"/>
                <a:gd name="T52" fmla="*/ 0 w 617"/>
                <a:gd name="T53" fmla="*/ 0 h 480"/>
                <a:gd name="T54" fmla="*/ 0 w 617"/>
                <a:gd name="T55" fmla="*/ 0 h 480"/>
                <a:gd name="T56" fmla="*/ 0 w 617"/>
                <a:gd name="T57" fmla="*/ 0 h 480"/>
                <a:gd name="T58" fmla="*/ 0 w 617"/>
                <a:gd name="T59" fmla="*/ 0 h 480"/>
                <a:gd name="T60" fmla="*/ 0 w 617"/>
                <a:gd name="T61" fmla="*/ 0 h 480"/>
                <a:gd name="T62" fmla="*/ 0 w 617"/>
                <a:gd name="T63" fmla="*/ 0 h 480"/>
                <a:gd name="T64" fmla="*/ 0 w 617"/>
                <a:gd name="T65" fmla="*/ 0 h 480"/>
                <a:gd name="T66" fmla="*/ 0 w 617"/>
                <a:gd name="T67" fmla="*/ 0 h 480"/>
                <a:gd name="T68" fmla="*/ 0 w 617"/>
                <a:gd name="T69" fmla="*/ 0 h 480"/>
                <a:gd name="T70" fmla="*/ 0 w 617"/>
                <a:gd name="T71" fmla="*/ 0 h 480"/>
                <a:gd name="T72" fmla="*/ 0 w 617"/>
                <a:gd name="T73" fmla="*/ 0 h 480"/>
                <a:gd name="T74" fmla="*/ 0 w 617"/>
                <a:gd name="T75" fmla="*/ 0 h 480"/>
                <a:gd name="T76" fmla="*/ 0 w 617"/>
                <a:gd name="T77" fmla="*/ 0 h 480"/>
                <a:gd name="T78" fmla="*/ 0 w 617"/>
                <a:gd name="T79" fmla="*/ 0 h 480"/>
                <a:gd name="T80" fmla="*/ 0 w 617"/>
                <a:gd name="T81" fmla="*/ 0 h 480"/>
                <a:gd name="T82" fmla="*/ 0 w 617"/>
                <a:gd name="T83" fmla="*/ 0 h 480"/>
                <a:gd name="T84" fmla="*/ 0 w 617"/>
                <a:gd name="T85" fmla="*/ 0 h 480"/>
                <a:gd name="T86" fmla="*/ 0 w 617"/>
                <a:gd name="T87" fmla="*/ 0 h 480"/>
                <a:gd name="T88" fmla="*/ 0 w 617"/>
                <a:gd name="T89" fmla="*/ 0 h 480"/>
                <a:gd name="T90" fmla="*/ 0 w 617"/>
                <a:gd name="T91" fmla="*/ 0 h 480"/>
                <a:gd name="T92" fmla="*/ 0 w 617"/>
                <a:gd name="T93" fmla="*/ 0 h 480"/>
                <a:gd name="T94" fmla="*/ 0 w 617"/>
                <a:gd name="T95" fmla="*/ 0 h 48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617"/>
                <a:gd name="T145" fmla="*/ 0 h 480"/>
                <a:gd name="T146" fmla="*/ 617 w 617"/>
                <a:gd name="T147" fmla="*/ 480 h 48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617" h="480">
                  <a:moveTo>
                    <a:pt x="86" y="0"/>
                  </a:moveTo>
                  <a:lnTo>
                    <a:pt x="110" y="8"/>
                  </a:lnTo>
                  <a:lnTo>
                    <a:pt x="121" y="15"/>
                  </a:lnTo>
                  <a:lnTo>
                    <a:pt x="135" y="20"/>
                  </a:lnTo>
                  <a:lnTo>
                    <a:pt x="150" y="27"/>
                  </a:lnTo>
                  <a:lnTo>
                    <a:pt x="165" y="36"/>
                  </a:lnTo>
                  <a:lnTo>
                    <a:pt x="173" y="40"/>
                  </a:lnTo>
                  <a:lnTo>
                    <a:pt x="183" y="45"/>
                  </a:lnTo>
                  <a:lnTo>
                    <a:pt x="193" y="49"/>
                  </a:lnTo>
                  <a:lnTo>
                    <a:pt x="201" y="55"/>
                  </a:lnTo>
                  <a:lnTo>
                    <a:pt x="210" y="60"/>
                  </a:lnTo>
                  <a:lnTo>
                    <a:pt x="219" y="67"/>
                  </a:lnTo>
                  <a:lnTo>
                    <a:pt x="228" y="73"/>
                  </a:lnTo>
                  <a:lnTo>
                    <a:pt x="238" y="80"/>
                  </a:lnTo>
                  <a:lnTo>
                    <a:pt x="248" y="86"/>
                  </a:lnTo>
                  <a:lnTo>
                    <a:pt x="256" y="93"/>
                  </a:lnTo>
                  <a:lnTo>
                    <a:pt x="275" y="110"/>
                  </a:lnTo>
                  <a:lnTo>
                    <a:pt x="293" y="126"/>
                  </a:lnTo>
                  <a:lnTo>
                    <a:pt x="310" y="144"/>
                  </a:lnTo>
                  <a:lnTo>
                    <a:pt x="326" y="161"/>
                  </a:lnTo>
                  <a:lnTo>
                    <a:pt x="340" y="179"/>
                  </a:lnTo>
                  <a:lnTo>
                    <a:pt x="354" y="194"/>
                  </a:lnTo>
                  <a:lnTo>
                    <a:pt x="368" y="209"/>
                  </a:lnTo>
                  <a:lnTo>
                    <a:pt x="377" y="223"/>
                  </a:lnTo>
                  <a:lnTo>
                    <a:pt x="388" y="235"/>
                  </a:lnTo>
                  <a:lnTo>
                    <a:pt x="405" y="257"/>
                  </a:lnTo>
                  <a:lnTo>
                    <a:pt x="417" y="275"/>
                  </a:lnTo>
                  <a:lnTo>
                    <a:pt x="425" y="286"/>
                  </a:lnTo>
                  <a:lnTo>
                    <a:pt x="432" y="297"/>
                  </a:lnTo>
                  <a:lnTo>
                    <a:pt x="450" y="293"/>
                  </a:lnTo>
                  <a:lnTo>
                    <a:pt x="496" y="290"/>
                  </a:lnTo>
                  <a:lnTo>
                    <a:pt x="547" y="301"/>
                  </a:lnTo>
                  <a:lnTo>
                    <a:pt x="591" y="336"/>
                  </a:lnTo>
                  <a:lnTo>
                    <a:pt x="605" y="359"/>
                  </a:lnTo>
                  <a:lnTo>
                    <a:pt x="613" y="380"/>
                  </a:lnTo>
                  <a:lnTo>
                    <a:pt x="617" y="417"/>
                  </a:lnTo>
                  <a:lnTo>
                    <a:pt x="614" y="432"/>
                  </a:lnTo>
                  <a:lnTo>
                    <a:pt x="607" y="444"/>
                  </a:lnTo>
                  <a:lnTo>
                    <a:pt x="596" y="455"/>
                  </a:lnTo>
                  <a:lnTo>
                    <a:pt x="591" y="459"/>
                  </a:lnTo>
                  <a:lnTo>
                    <a:pt x="583" y="463"/>
                  </a:lnTo>
                  <a:lnTo>
                    <a:pt x="565" y="468"/>
                  </a:lnTo>
                  <a:lnTo>
                    <a:pt x="545" y="473"/>
                  </a:lnTo>
                  <a:lnTo>
                    <a:pt x="505" y="477"/>
                  </a:lnTo>
                  <a:lnTo>
                    <a:pt x="461" y="480"/>
                  </a:lnTo>
                  <a:lnTo>
                    <a:pt x="461" y="455"/>
                  </a:lnTo>
                  <a:lnTo>
                    <a:pt x="475" y="458"/>
                  </a:lnTo>
                  <a:lnTo>
                    <a:pt x="507" y="461"/>
                  </a:lnTo>
                  <a:lnTo>
                    <a:pt x="541" y="457"/>
                  </a:lnTo>
                  <a:lnTo>
                    <a:pt x="563" y="435"/>
                  </a:lnTo>
                  <a:lnTo>
                    <a:pt x="565" y="403"/>
                  </a:lnTo>
                  <a:lnTo>
                    <a:pt x="561" y="386"/>
                  </a:lnTo>
                  <a:lnTo>
                    <a:pt x="551" y="371"/>
                  </a:lnTo>
                  <a:lnTo>
                    <a:pt x="541" y="359"/>
                  </a:lnTo>
                  <a:lnTo>
                    <a:pt x="534" y="352"/>
                  </a:lnTo>
                  <a:lnTo>
                    <a:pt x="527" y="349"/>
                  </a:lnTo>
                  <a:lnTo>
                    <a:pt x="511" y="344"/>
                  </a:lnTo>
                  <a:lnTo>
                    <a:pt x="494" y="344"/>
                  </a:lnTo>
                  <a:lnTo>
                    <a:pt x="463" y="353"/>
                  </a:lnTo>
                  <a:lnTo>
                    <a:pt x="449" y="362"/>
                  </a:lnTo>
                  <a:lnTo>
                    <a:pt x="435" y="370"/>
                  </a:lnTo>
                  <a:lnTo>
                    <a:pt x="413" y="389"/>
                  </a:lnTo>
                  <a:lnTo>
                    <a:pt x="410" y="378"/>
                  </a:lnTo>
                  <a:lnTo>
                    <a:pt x="399" y="345"/>
                  </a:lnTo>
                  <a:lnTo>
                    <a:pt x="390" y="323"/>
                  </a:lnTo>
                  <a:lnTo>
                    <a:pt x="384" y="311"/>
                  </a:lnTo>
                  <a:lnTo>
                    <a:pt x="376" y="297"/>
                  </a:lnTo>
                  <a:lnTo>
                    <a:pt x="368" y="283"/>
                  </a:lnTo>
                  <a:lnTo>
                    <a:pt x="359" y="268"/>
                  </a:lnTo>
                  <a:lnTo>
                    <a:pt x="348" y="252"/>
                  </a:lnTo>
                  <a:lnTo>
                    <a:pt x="337" y="236"/>
                  </a:lnTo>
                  <a:lnTo>
                    <a:pt x="325" y="221"/>
                  </a:lnTo>
                  <a:lnTo>
                    <a:pt x="312" y="206"/>
                  </a:lnTo>
                  <a:lnTo>
                    <a:pt x="300" y="191"/>
                  </a:lnTo>
                  <a:lnTo>
                    <a:pt x="289" y="176"/>
                  </a:lnTo>
                  <a:lnTo>
                    <a:pt x="277" y="162"/>
                  </a:lnTo>
                  <a:lnTo>
                    <a:pt x="266" y="148"/>
                  </a:lnTo>
                  <a:lnTo>
                    <a:pt x="242" y="125"/>
                  </a:lnTo>
                  <a:lnTo>
                    <a:pt x="220" y="103"/>
                  </a:lnTo>
                  <a:lnTo>
                    <a:pt x="198" y="85"/>
                  </a:lnTo>
                  <a:lnTo>
                    <a:pt x="187" y="77"/>
                  </a:lnTo>
                  <a:lnTo>
                    <a:pt x="176" y="70"/>
                  </a:lnTo>
                  <a:lnTo>
                    <a:pt x="165" y="63"/>
                  </a:lnTo>
                  <a:lnTo>
                    <a:pt x="154" y="59"/>
                  </a:lnTo>
                  <a:lnTo>
                    <a:pt x="143" y="53"/>
                  </a:lnTo>
                  <a:lnTo>
                    <a:pt x="132" y="49"/>
                  </a:lnTo>
                  <a:lnTo>
                    <a:pt x="118" y="45"/>
                  </a:lnTo>
                  <a:lnTo>
                    <a:pt x="106" y="40"/>
                  </a:lnTo>
                  <a:lnTo>
                    <a:pt x="92" y="36"/>
                  </a:lnTo>
                  <a:lnTo>
                    <a:pt x="80" y="31"/>
                  </a:lnTo>
                  <a:lnTo>
                    <a:pt x="55" y="23"/>
                  </a:lnTo>
                  <a:lnTo>
                    <a:pt x="33" y="18"/>
                  </a:lnTo>
                  <a:lnTo>
                    <a:pt x="16" y="14"/>
                  </a:lnTo>
                  <a:lnTo>
                    <a:pt x="0" y="9"/>
                  </a:lnTo>
                  <a:lnTo>
                    <a:pt x="86" y="0"/>
                  </a:lnTo>
                  <a:close/>
                </a:path>
              </a:pathLst>
            </a:custGeom>
            <a:solidFill>
              <a:srgbClr val="8DA888"/>
            </a:solidFill>
            <a:ln w="9525">
              <a:solidFill>
                <a:schemeClr val="accent2"/>
              </a:solidFill>
              <a:round/>
              <a:headEnd/>
              <a:tailEnd/>
            </a:ln>
          </p:spPr>
          <p:txBody>
            <a:bodyPr/>
            <a:lstStyle/>
            <a:p>
              <a:endParaRPr lang="en-US"/>
            </a:p>
          </p:txBody>
        </p:sp>
        <p:sp>
          <p:nvSpPr>
            <p:cNvPr id="2070" name="Freeform 52"/>
            <p:cNvSpPr>
              <a:spLocks/>
            </p:cNvSpPr>
            <p:nvPr/>
          </p:nvSpPr>
          <p:spPr bwMode="auto">
            <a:xfrm>
              <a:off x="4530" y="2595"/>
              <a:ext cx="232" cy="132"/>
            </a:xfrm>
            <a:custGeom>
              <a:avLst/>
              <a:gdLst>
                <a:gd name="T0" fmla="*/ 0 w 696"/>
                <a:gd name="T1" fmla="*/ 0 h 395"/>
                <a:gd name="T2" fmla="*/ 0 w 696"/>
                <a:gd name="T3" fmla="*/ 0 h 395"/>
                <a:gd name="T4" fmla="*/ 0 w 696"/>
                <a:gd name="T5" fmla="*/ 0 h 395"/>
                <a:gd name="T6" fmla="*/ 0 w 696"/>
                <a:gd name="T7" fmla="*/ 0 h 395"/>
                <a:gd name="T8" fmla="*/ 0 w 696"/>
                <a:gd name="T9" fmla="*/ 0 h 395"/>
                <a:gd name="T10" fmla="*/ 0 w 696"/>
                <a:gd name="T11" fmla="*/ 0 h 395"/>
                <a:gd name="T12" fmla="*/ 0 w 696"/>
                <a:gd name="T13" fmla="*/ 0 h 395"/>
                <a:gd name="T14" fmla="*/ 0 w 696"/>
                <a:gd name="T15" fmla="*/ 0 h 395"/>
                <a:gd name="T16" fmla="*/ 0 w 696"/>
                <a:gd name="T17" fmla="*/ 0 h 395"/>
                <a:gd name="T18" fmla="*/ 0 w 696"/>
                <a:gd name="T19" fmla="*/ 0 h 395"/>
                <a:gd name="T20" fmla="*/ 0 w 696"/>
                <a:gd name="T21" fmla="*/ 0 h 395"/>
                <a:gd name="T22" fmla="*/ 0 w 696"/>
                <a:gd name="T23" fmla="*/ 0 h 395"/>
                <a:gd name="T24" fmla="*/ 0 w 696"/>
                <a:gd name="T25" fmla="*/ 0 h 395"/>
                <a:gd name="T26" fmla="*/ 0 w 696"/>
                <a:gd name="T27" fmla="*/ 0 h 395"/>
                <a:gd name="T28" fmla="*/ 0 w 696"/>
                <a:gd name="T29" fmla="*/ 0 h 395"/>
                <a:gd name="T30" fmla="*/ 0 w 696"/>
                <a:gd name="T31" fmla="*/ 0 h 395"/>
                <a:gd name="T32" fmla="*/ 0 w 696"/>
                <a:gd name="T33" fmla="*/ 0 h 395"/>
                <a:gd name="T34" fmla="*/ 0 w 696"/>
                <a:gd name="T35" fmla="*/ 0 h 395"/>
                <a:gd name="T36" fmla="*/ 0 w 696"/>
                <a:gd name="T37" fmla="*/ 0 h 395"/>
                <a:gd name="T38" fmla="*/ 0 w 696"/>
                <a:gd name="T39" fmla="*/ 0 h 395"/>
                <a:gd name="T40" fmla="*/ 0 w 696"/>
                <a:gd name="T41" fmla="*/ 0 h 395"/>
                <a:gd name="T42" fmla="*/ 0 w 696"/>
                <a:gd name="T43" fmla="*/ 0 h 395"/>
                <a:gd name="T44" fmla="*/ 0 w 696"/>
                <a:gd name="T45" fmla="*/ 0 h 395"/>
                <a:gd name="T46" fmla="*/ 0 w 696"/>
                <a:gd name="T47" fmla="*/ 0 h 395"/>
                <a:gd name="T48" fmla="*/ 0 w 696"/>
                <a:gd name="T49" fmla="*/ 0 h 395"/>
                <a:gd name="T50" fmla="*/ 0 w 696"/>
                <a:gd name="T51" fmla="*/ 0 h 395"/>
                <a:gd name="T52" fmla="*/ 0 w 696"/>
                <a:gd name="T53" fmla="*/ 0 h 395"/>
                <a:gd name="T54" fmla="*/ 0 w 696"/>
                <a:gd name="T55" fmla="*/ 0 h 395"/>
                <a:gd name="T56" fmla="*/ 0 w 696"/>
                <a:gd name="T57" fmla="*/ 0 h 395"/>
                <a:gd name="T58" fmla="*/ 0 w 696"/>
                <a:gd name="T59" fmla="*/ 0 h 395"/>
                <a:gd name="T60" fmla="*/ 0 w 696"/>
                <a:gd name="T61" fmla="*/ 0 h 395"/>
                <a:gd name="T62" fmla="*/ 0 w 696"/>
                <a:gd name="T63" fmla="*/ 0 h 395"/>
                <a:gd name="T64" fmla="*/ 0 w 696"/>
                <a:gd name="T65" fmla="*/ 0 h 395"/>
                <a:gd name="T66" fmla="*/ 0 w 696"/>
                <a:gd name="T67" fmla="*/ 0 h 395"/>
                <a:gd name="T68" fmla="*/ 0 w 696"/>
                <a:gd name="T69" fmla="*/ 0 h 395"/>
                <a:gd name="T70" fmla="*/ 0 w 696"/>
                <a:gd name="T71" fmla="*/ 0 h 395"/>
                <a:gd name="T72" fmla="*/ 0 w 696"/>
                <a:gd name="T73" fmla="*/ 0 h 395"/>
                <a:gd name="T74" fmla="*/ 0 w 696"/>
                <a:gd name="T75" fmla="*/ 0 h 395"/>
                <a:gd name="T76" fmla="*/ 0 w 696"/>
                <a:gd name="T77" fmla="*/ 0 h 395"/>
                <a:gd name="T78" fmla="*/ 0 w 696"/>
                <a:gd name="T79" fmla="*/ 0 h 39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96"/>
                <a:gd name="T121" fmla="*/ 0 h 395"/>
                <a:gd name="T122" fmla="*/ 696 w 696"/>
                <a:gd name="T123" fmla="*/ 395 h 39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96" h="395">
                  <a:moveTo>
                    <a:pt x="1" y="124"/>
                  </a:moveTo>
                  <a:lnTo>
                    <a:pt x="0" y="204"/>
                  </a:lnTo>
                  <a:lnTo>
                    <a:pt x="7" y="240"/>
                  </a:lnTo>
                  <a:lnTo>
                    <a:pt x="14" y="258"/>
                  </a:lnTo>
                  <a:lnTo>
                    <a:pt x="22" y="277"/>
                  </a:lnTo>
                  <a:lnTo>
                    <a:pt x="33" y="293"/>
                  </a:lnTo>
                  <a:lnTo>
                    <a:pt x="44" y="313"/>
                  </a:lnTo>
                  <a:lnTo>
                    <a:pt x="59" y="329"/>
                  </a:lnTo>
                  <a:lnTo>
                    <a:pt x="79" y="346"/>
                  </a:lnTo>
                  <a:lnTo>
                    <a:pt x="87" y="353"/>
                  </a:lnTo>
                  <a:lnTo>
                    <a:pt x="98" y="359"/>
                  </a:lnTo>
                  <a:lnTo>
                    <a:pt x="108" y="365"/>
                  </a:lnTo>
                  <a:lnTo>
                    <a:pt x="119" y="370"/>
                  </a:lnTo>
                  <a:lnTo>
                    <a:pt x="128" y="375"/>
                  </a:lnTo>
                  <a:lnTo>
                    <a:pt x="139" y="379"/>
                  </a:lnTo>
                  <a:lnTo>
                    <a:pt x="160" y="386"/>
                  </a:lnTo>
                  <a:lnTo>
                    <a:pt x="182" y="391"/>
                  </a:lnTo>
                  <a:lnTo>
                    <a:pt x="201" y="394"/>
                  </a:lnTo>
                  <a:lnTo>
                    <a:pt x="243" y="395"/>
                  </a:lnTo>
                  <a:lnTo>
                    <a:pt x="281" y="393"/>
                  </a:lnTo>
                  <a:lnTo>
                    <a:pt x="316" y="384"/>
                  </a:lnTo>
                  <a:lnTo>
                    <a:pt x="329" y="379"/>
                  </a:lnTo>
                  <a:lnTo>
                    <a:pt x="343" y="373"/>
                  </a:lnTo>
                  <a:lnTo>
                    <a:pt x="356" y="366"/>
                  </a:lnTo>
                  <a:lnTo>
                    <a:pt x="365" y="361"/>
                  </a:lnTo>
                  <a:lnTo>
                    <a:pt x="375" y="354"/>
                  </a:lnTo>
                  <a:lnTo>
                    <a:pt x="383" y="347"/>
                  </a:lnTo>
                  <a:lnTo>
                    <a:pt x="400" y="333"/>
                  </a:lnTo>
                  <a:lnTo>
                    <a:pt x="416" y="320"/>
                  </a:lnTo>
                  <a:lnTo>
                    <a:pt x="431" y="307"/>
                  </a:lnTo>
                  <a:lnTo>
                    <a:pt x="452" y="288"/>
                  </a:lnTo>
                  <a:lnTo>
                    <a:pt x="462" y="280"/>
                  </a:lnTo>
                  <a:lnTo>
                    <a:pt x="477" y="285"/>
                  </a:lnTo>
                  <a:lnTo>
                    <a:pt x="493" y="288"/>
                  </a:lnTo>
                  <a:lnTo>
                    <a:pt x="515" y="292"/>
                  </a:lnTo>
                  <a:lnTo>
                    <a:pt x="565" y="295"/>
                  </a:lnTo>
                  <a:lnTo>
                    <a:pt x="613" y="287"/>
                  </a:lnTo>
                  <a:lnTo>
                    <a:pt x="633" y="278"/>
                  </a:lnTo>
                  <a:lnTo>
                    <a:pt x="641" y="270"/>
                  </a:lnTo>
                  <a:lnTo>
                    <a:pt x="651" y="263"/>
                  </a:lnTo>
                  <a:lnTo>
                    <a:pt x="675" y="233"/>
                  </a:lnTo>
                  <a:lnTo>
                    <a:pt x="692" y="208"/>
                  </a:lnTo>
                  <a:lnTo>
                    <a:pt x="696" y="196"/>
                  </a:lnTo>
                  <a:lnTo>
                    <a:pt x="470" y="189"/>
                  </a:lnTo>
                  <a:lnTo>
                    <a:pt x="487" y="93"/>
                  </a:lnTo>
                  <a:lnTo>
                    <a:pt x="419" y="0"/>
                  </a:lnTo>
                  <a:lnTo>
                    <a:pt x="416" y="113"/>
                  </a:lnTo>
                  <a:lnTo>
                    <a:pt x="411" y="160"/>
                  </a:lnTo>
                  <a:lnTo>
                    <a:pt x="401" y="204"/>
                  </a:lnTo>
                  <a:lnTo>
                    <a:pt x="394" y="225"/>
                  </a:lnTo>
                  <a:lnTo>
                    <a:pt x="386" y="244"/>
                  </a:lnTo>
                  <a:lnTo>
                    <a:pt x="378" y="260"/>
                  </a:lnTo>
                  <a:lnTo>
                    <a:pt x="367" y="273"/>
                  </a:lnTo>
                  <a:lnTo>
                    <a:pt x="354" y="285"/>
                  </a:lnTo>
                  <a:lnTo>
                    <a:pt x="340" y="296"/>
                  </a:lnTo>
                  <a:lnTo>
                    <a:pt x="334" y="302"/>
                  </a:lnTo>
                  <a:lnTo>
                    <a:pt x="327" y="306"/>
                  </a:lnTo>
                  <a:lnTo>
                    <a:pt x="318" y="311"/>
                  </a:lnTo>
                  <a:lnTo>
                    <a:pt x="312" y="315"/>
                  </a:lnTo>
                  <a:lnTo>
                    <a:pt x="303" y="320"/>
                  </a:lnTo>
                  <a:lnTo>
                    <a:pt x="296" y="324"/>
                  </a:lnTo>
                  <a:lnTo>
                    <a:pt x="280" y="331"/>
                  </a:lnTo>
                  <a:lnTo>
                    <a:pt x="263" y="335"/>
                  </a:lnTo>
                  <a:lnTo>
                    <a:pt x="248" y="339"/>
                  </a:lnTo>
                  <a:lnTo>
                    <a:pt x="216" y="342"/>
                  </a:lnTo>
                  <a:lnTo>
                    <a:pt x="188" y="336"/>
                  </a:lnTo>
                  <a:lnTo>
                    <a:pt x="175" y="329"/>
                  </a:lnTo>
                  <a:lnTo>
                    <a:pt x="161" y="321"/>
                  </a:lnTo>
                  <a:lnTo>
                    <a:pt x="141" y="295"/>
                  </a:lnTo>
                  <a:lnTo>
                    <a:pt x="134" y="280"/>
                  </a:lnTo>
                  <a:lnTo>
                    <a:pt x="126" y="265"/>
                  </a:lnTo>
                  <a:lnTo>
                    <a:pt x="119" y="249"/>
                  </a:lnTo>
                  <a:lnTo>
                    <a:pt x="112" y="236"/>
                  </a:lnTo>
                  <a:lnTo>
                    <a:pt x="105" y="222"/>
                  </a:lnTo>
                  <a:lnTo>
                    <a:pt x="99" y="209"/>
                  </a:lnTo>
                  <a:lnTo>
                    <a:pt x="90" y="186"/>
                  </a:lnTo>
                  <a:lnTo>
                    <a:pt x="76" y="153"/>
                  </a:lnTo>
                  <a:lnTo>
                    <a:pt x="70" y="141"/>
                  </a:lnTo>
                  <a:lnTo>
                    <a:pt x="1" y="124"/>
                  </a:lnTo>
                  <a:close/>
                </a:path>
              </a:pathLst>
            </a:custGeom>
            <a:solidFill>
              <a:srgbClr val="8DA888"/>
            </a:solidFill>
            <a:ln w="9525">
              <a:solidFill>
                <a:schemeClr val="accent2"/>
              </a:solidFill>
              <a:round/>
              <a:headEnd/>
              <a:tailEnd/>
            </a:ln>
          </p:spPr>
          <p:txBody>
            <a:bodyPr/>
            <a:lstStyle/>
            <a:p>
              <a:endParaRPr lang="en-US"/>
            </a:p>
          </p:txBody>
        </p:sp>
        <p:sp>
          <p:nvSpPr>
            <p:cNvPr id="2071" name="Freeform 53"/>
            <p:cNvSpPr>
              <a:spLocks/>
            </p:cNvSpPr>
            <p:nvPr/>
          </p:nvSpPr>
          <p:spPr bwMode="auto">
            <a:xfrm>
              <a:off x="4597" y="2598"/>
              <a:ext cx="48" cy="72"/>
            </a:xfrm>
            <a:custGeom>
              <a:avLst/>
              <a:gdLst>
                <a:gd name="T0" fmla="*/ 0 w 145"/>
                <a:gd name="T1" fmla="*/ 0 h 218"/>
                <a:gd name="T2" fmla="*/ 0 w 145"/>
                <a:gd name="T3" fmla="*/ 0 h 218"/>
                <a:gd name="T4" fmla="*/ 0 w 145"/>
                <a:gd name="T5" fmla="*/ 0 h 218"/>
                <a:gd name="T6" fmla="*/ 0 w 145"/>
                <a:gd name="T7" fmla="*/ 0 h 218"/>
                <a:gd name="T8" fmla="*/ 0 w 145"/>
                <a:gd name="T9" fmla="*/ 0 h 218"/>
                <a:gd name="T10" fmla="*/ 0 w 145"/>
                <a:gd name="T11" fmla="*/ 0 h 218"/>
                <a:gd name="T12" fmla="*/ 0 w 145"/>
                <a:gd name="T13" fmla="*/ 0 h 218"/>
                <a:gd name="T14" fmla="*/ 0 w 145"/>
                <a:gd name="T15" fmla="*/ 0 h 218"/>
                <a:gd name="T16" fmla="*/ 0 w 145"/>
                <a:gd name="T17" fmla="*/ 0 h 218"/>
                <a:gd name="T18" fmla="*/ 0 w 145"/>
                <a:gd name="T19" fmla="*/ 0 h 218"/>
                <a:gd name="T20" fmla="*/ 0 w 145"/>
                <a:gd name="T21" fmla="*/ 0 h 21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5"/>
                <a:gd name="T34" fmla="*/ 0 h 218"/>
                <a:gd name="T35" fmla="*/ 145 w 145"/>
                <a:gd name="T36" fmla="*/ 218 h 21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5" h="218">
                  <a:moveTo>
                    <a:pt x="41" y="8"/>
                  </a:moveTo>
                  <a:lnTo>
                    <a:pt x="0" y="61"/>
                  </a:lnTo>
                  <a:lnTo>
                    <a:pt x="1" y="147"/>
                  </a:lnTo>
                  <a:lnTo>
                    <a:pt x="40" y="218"/>
                  </a:lnTo>
                  <a:lnTo>
                    <a:pt x="96" y="211"/>
                  </a:lnTo>
                  <a:lnTo>
                    <a:pt x="131" y="164"/>
                  </a:lnTo>
                  <a:lnTo>
                    <a:pt x="145" y="92"/>
                  </a:lnTo>
                  <a:lnTo>
                    <a:pt x="123" y="35"/>
                  </a:lnTo>
                  <a:lnTo>
                    <a:pt x="88" y="0"/>
                  </a:lnTo>
                  <a:lnTo>
                    <a:pt x="41" y="8"/>
                  </a:lnTo>
                  <a:close/>
                </a:path>
              </a:pathLst>
            </a:custGeom>
            <a:solidFill>
              <a:srgbClr val="8DA888"/>
            </a:solidFill>
            <a:ln w="9525">
              <a:solidFill>
                <a:schemeClr val="accent2"/>
              </a:solidFill>
              <a:round/>
              <a:headEnd/>
              <a:tailEnd/>
            </a:ln>
          </p:spPr>
          <p:txBody>
            <a:bodyPr/>
            <a:lstStyle/>
            <a:p>
              <a:endParaRPr lang="en-US"/>
            </a:p>
          </p:txBody>
        </p:sp>
        <p:sp>
          <p:nvSpPr>
            <p:cNvPr id="2072" name="Freeform 54"/>
            <p:cNvSpPr>
              <a:spLocks/>
            </p:cNvSpPr>
            <p:nvPr/>
          </p:nvSpPr>
          <p:spPr bwMode="auto">
            <a:xfrm>
              <a:off x="4015" y="2601"/>
              <a:ext cx="534" cy="194"/>
            </a:xfrm>
            <a:custGeom>
              <a:avLst/>
              <a:gdLst>
                <a:gd name="T0" fmla="*/ 0 w 1602"/>
                <a:gd name="T1" fmla="*/ 0 h 581"/>
                <a:gd name="T2" fmla="*/ 0 w 1602"/>
                <a:gd name="T3" fmla="*/ 0 h 581"/>
                <a:gd name="T4" fmla="*/ 0 w 1602"/>
                <a:gd name="T5" fmla="*/ 0 h 581"/>
                <a:gd name="T6" fmla="*/ 0 w 1602"/>
                <a:gd name="T7" fmla="*/ 0 h 581"/>
                <a:gd name="T8" fmla="*/ 0 w 1602"/>
                <a:gd name="T9" fmla="*/ 0 h 581"/>
                <a:gd name="T10" fmla="*/ 0 w 1602"/>
                <a:gd name="T11" fmla="*/ 0 h 581"/>
                <a:gd name="T12" fmla="*/ 0 w 1602"/>
                <a:gd name="T13" fmla="*/ 0 h 581"/>
                <a:gd name="T14" fmla="*/ 0 w 1602"/>
                <a:gd name="T15" fmla="*/ 0 h 581"/>
                <a:gd name="T16" fmla="*/ 0 w 1602"/>
                <a:gd name="T17" fmla="*/ 0 h 581"/>
                <a:gd name="T18" fmla="*/ 0 w 1602"/>
                <a:gd name="T19" fmla="*/ 0 h 581"/>
                <a:gd name="T20" fmla="*/ 0 w 1602"/>
                <a:gd name="T21" fmla="*/ 0 h 581"/>
                <a:gd name="T22" fmla="*/ 0 w 1602"/>
                <a:gd name="T23" fmla="*/ 0 h 581"/>
                <a:gd name="T24" fmla="*/ 0 w 1602"/>
                <a:gd name="T25" fmla="*/ 0 h 581"/>
                <a:gd name="T26" fmla="*/ 0 w 1602"/>
                <a:gd name="T27" fmla="*/ 0 h 581"/>
                <a:gd name="T28" fmla="*/ 0 w 1602"/>
                <a:gd name="T29" fmla="*/ 0 h 581"/>
                <a:gd name="T30" fmla="*/ 0 w 1602"/>
                <a:gd name="T31" fmla="*/ 0 h 581"/>
                <a:gd name="T32" fmla="*/ 0 w 1602"/>
                <a:gd name="T33" fmla="*/ 0 h 581"/>
                <a:gd name="T34" fmla="*/ 0 w 1602"/>
                <a:gd name="T35" fmla="*/ 0 h 581"/>
                <a:gd name="T36" fmla="*/ 0 w 1602"/>
                <a:gd name="T37" fmla="*/ 0 h 581"/>
                <a:gd name="T38" fmla="*/ 0 w 1602"/>
                <a:gd name="T39" fmla="*/ 0 h 581"/>
                <a:gd name="T40" fmla="*/ 0 w 1602"/>
                <a:gd name="T41" fmla="*/ 0 h 581"/>
                <a:gd name="T42" fmla="*/ 0 w 1602"/>
                <a:gd name="T43" fmla="*/ 0 h 581"/>
                <a:gd name="T44" fmla="*/ 0 w 1602"/>
                <a:gd name="T45" fmla="*/ 0 h 581"/>
                <a:gd name="T46" fmla="*/ 0 w 1602"/>
                <a:gd name="T47" fmla="*/ 0 h 581"/>
                <a:gd name="T48" fmla="*/ 0 w 1602"/>
                <a:gd name="T49" fmla="*/ 0 h 581"/>
                <a:gd name="T50" fmla="*/ 0 w 1602"/>
                <a:gd name="T51" fmla="*/ 0 h 581"/>
                <a:gd name="T52" fmla="*/ 0 w 1602"/>
                <a:gd name="T53" fmla="*/ 0 h 581"/>
                <a:gd name="T54" fmla="*/ 0 w 1602"/>
                <a:gd name="T55" fmla="*/ 0 h 581"/>
                <a:gd name="T56" fmla="*/ 0 w 1602"/>
                <a:gd name="T57" fmla="*/ 0 h 581"/>
                <a:gd name="T58" fmla="*/ 0 w 1602"/>
                <a:gd name="T59" fmla="*/ 0 h 581"/>
                <a:gd name="T60" fmla="*/ 0 w 1602"/>
                <a:gd name="T61" fmla="*/ 0 h 581"/>
                <a:gd name="T62" fmla="*/ 0 w 1602"/>
                <a:gd name="T63" fmla="*/ 0 h 581"/>
                <a:gd name="T64" fmla="*/ 0 w 1602"/>
                <a:gd name="T65" fmla="*/ 0 h 581"/>
                <a:gd name="T66" fmla="*/ 0 w 1602"/>
                <a:gd name="T67" fmla="*/ 0 h 581"/>
                <a:gd name="T68" fmla="*/ 0 w 1602"/>
                <a:gd name="T69" fmla="*/ 0 h 581"/>
                <a:gd name="T70" fmla="*/ 0 w 1602"/>
                <a:gd name="T71" fmla="*/ 0 h 581"/>
                <a:gd name="T72" fmla="*/ 0 w 1602"/>
                <a:gd name="T73" fmla="*/ 0 h 581"/>
                <a:gd name="T74" fmla="*/ 0 w 1602"/>
                <a:gd name="T75" fmla="*/ 0 h 581"/>
                <a:gd name="T76" fmla="*/ 0 w 1602"/>
                <a:gd name="T77" fmla="*/ 0 h 581"/>
                <a:gd name="T78" fmla="*/ 0 w 1602"/>
                <a:gd name="T79" fmla="*/ 0 h 581"/>
                <a:gd name="T80" fmla="*/ 0 w 1602"/>
                <a:gd name="T81" fmla="*/ 0 h 581"/>
                <a:gd name="T82" fmla="*/ 0 w 1602"/>
                <a:gd name="T83" fmla="*/ 0 h 581"/>
                <a:gd name="T84" fmla="*/ 0 w 1602"/>
                <a:gd name="T85" fmla="*/ 0 h 5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02"/>
                <a:gd name="T130" fmla="*/ 0 h 581"/>
                <a:gd name="T131" fmla="*/ 1602 w 1602"/>
                <a:gd name="T132" fmla="*/ 581 h 5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02" h="581">
                  <a:moveTo>
                    <a:pt x="0" y="275"/>
                  </a:moveTo>
                  <a:lnTo>
                    <a:pt x="2" y="303"/>
                  </a:lnTo>
                  <a:lnTo>
                    <a:pt x="5" y="333"/>
                  </a:lnTo>
                  <a:lnTo>
                    <a:pt x="13" y="369"/>
                  </a:lnTo>
                  <a:lnTo>
                    <a:pt x="20" y="389"/>
                  </a:lnTo>
                  <a:lnTo>
                    <a:pt x="28" y="410"/>
                  </a:lnTo>
                  <a:lnTo>
                    <a:pt x="38" y="431"/>
                  </a:lnTo>
                  <a:lnTo>
                    <a:pt x="51" y="451"/>
                  </a:lnTo>
                  <a:lnTo>
                    <a:pt x="67" y="470"/>
                  </a:lnTo>
                  <a:lnTo>
                    <a:pt x="84" y="490"/>
                  </a:lnTo>
                  <a:lnTo>
                    <a:pt x="106" y="506"/>
                  </a:lnTo>
                  <a:lnTo>
                    <a:pt x="112" y="510"/>
                  </a:lnTo>
                  <a:lnTo>
                    <a:pt x="118" y="514"/>
                  </a:lnTo>
                  <a:lnTo>
                    <a:pt x="130" y="521"/>
                  </a:lnTo>
                  <a:lnTo>
                    <a:pt x="144" y="528"/>
                  </a:lnTo>
                  <a:lnTo>
                    <a:pt x="157" y="537"/>
                  </a:lnTo>
                  <a:lnTo>
                    <a:pt x="170" y="542"/>
                  </a:lnTo>
                  <a:lnTo>
                    <a:pt x="182" y="546"/>
                  </a:lnTo>
                  <a:lnTo>
                    <a:pt x="195" y="552"/>
                  </a:lnTo>
                  <a:lnTo>
                    <a:pt x="206" y="557"/>
                  </a:lnTo>
                  <a:lnTo>
                    <a:pt x="218" y="560"/>
                  </a:lnTo>
                  <a:lnTo>
                    <a:pt x="231" y="565"/>
                  </a:lnTo>
                  <a:lnTo>
                    <a:pt x="253" y="571"/>
                  </a:lnTo>
                  <a:lnTo>
                    <a:pt x="275" y="575"/>
                  </a:lnTo>
                  <a:lnTo>
                    <a:pt x="317" y="581"/>
                  </a:lnTo>
                  <a:lnTo>
                    <a:pt x="355" y="581"/>
                  </a:lnTo>
                  <a:lnTo>
                    <a:pt x="392" y="575"/>
                  </a:lnTo>
                  <a:lnTo>
                    <a:pt x="423" y="567"/>
                  </a:lnTo>
                  <a:lnTo>
                    <a:pt x="440" y="561"/>
                  </a:lnTo>
                  <a:lnTo>
                    <a:pt x="454" y="554"/>
                  </a:lnTo>
                  <a:lnTo>
                    <a:pt x="468" y="548"/>
                  </a:lnTo>
                  <a:lnTo>
                    <a:pt x="481" y="539"/>
                  </a:lnTo>
                  <a:lnTo>
                    <a:pt x="495" y="530"/>
                  </a:lnTo>
                  <a:lnTo>
                    <a:pt x="502" y="526"/>
                  </a:lnTo>
                  <a:lnTo>
                    <a:pt x="507" y="521"/>
                  </a:lnTo>
                  <a:lnTo>
                    <a:pt x="531" y="502"/>
                  </a:lnTo>
                  <a:lnTo>
                    <a:pt x="552" y="483"/>
                  </a:lnTo>
                  <a:lnTo>
                    <a:pt x="568" y="465"/>
                  </a:lnTo>
                  <a:lnTo>
                    <a:pt x="581" y="451"/>
                  </a:lnTo>
                  <a:lnTo>
                    <a:pt x="592" y="437"/>
                  </a:lnTo>
                  <a:lnTo>
                    <a:pt x="1180" y="307"/>
                  </a:lnTo>
                  <a:lnTo>
                    <a:pt x="1602" y="279"/>
                  </a:lnTo>
                  <a:lnTo>
                    <a:pt x="1595" y="192"/>
                  </a:lnTo>
                  <a:lnTo>
                    <a:pt x="612" y="294"/>
                  </a:lnTo>
                  <a:lnTo>
                    <a:pt x="619" y="165"/>
                  </a:lnTo>
                  <a:lnTo>
                    <a:pt x="579" y="91"/>
                  </a:lnTo>
                  <a:lnTo>
                    <a:pt x="579" y="224"/>
                  </a:lnTo>
                  <a:lnTo>
                    <a:pt x="575" y="281"/>
                  </a:lnTo>
                  <a:lnTo>
                    <a:pt x="567" y="336"/>
                  </a:lnTo>
                  <a:lnTo>
                    <a:pt x="561" y="360"/>
                  </a:lnTo>
                  <a:lnTo>
                    <a:pt x="554" y="385"/>
                  </a:lnTo>
                  <a:lnTo>
                    <a:pt x="545" y="406"/>
                  </a:lnTo>
                  <a:lnTo>
                    <a:pt x="534" y="424"/>
                  </a:lnTo>
                  <a:lnTo>
                    <a:pt x="521" y="440"/>
                  </a:lnTo>
                  <a:lnTo>
                    <a:pt x="509" y="454"/>
                  </a:lnTo>
                  <a:lnTo>
                    <a:pt x="495" y="468"/>
                  </a:lnTo>
                  <a:lnTo>
                    <a:pt x="481" y="479"/>
                  </a:lnTo>
                  <a:lnTo>
                    <a:pt x="473" y="483"/>
                  </a:lnTo>
                  <a:lnTo>
                    <a:pt x="466" y="488"/>
                  </a:lnTo>
                  <a:lnTo>
                    <a:pt x="458" y="492"/>
                  </a:lnTo>
                  <a:lnTo>
                    <a:pt x="450" y="497"/>
                  </a:lnTo>
                  <a:lnTo>
                    <a:pt x="434" y="505"/>
                  </a:lnTo>
                  <a:lnTo>
                    <a:pt x="418" y="510"/>
                  </a:lnTo>
                  <a:lnTo>
                    <a:pt x="401" y="513"/>
                  </a:lnTo>
                  <a:lnTo>
                    <a:pt x="386" y="516"/>
                  </a:lnTo>
                  <a:lnTo>
                    <a:pt x="353" y="517"/>
                  </a:lnTo>
                  <a:lnTo>
                    <a:pt x="321" y="512"/>
                  </a:lnTo>
                  <a:lnTo>
                    <a:pt x="293" y="499"/>
                  </a:lnTo>
                  <a:lnTo>
                    <a:pt x="277" y="494"/>
                  </a:lnTo>
                  <a:lnTo>
                    <a:pt x="265" y="487"/>
                  </a:lnTo>
                  <a:lnTo>
                    <a:pt x="251" y="483"/>
                  </a:lnTo>
                  <a:lnTo>
                    <a:pt x="242" y="477"/>
                  </a:lnTo>
                  <a:lnTo>
                    <a:pt x="221" y="468"/>
                  </a:lnTo>
                  <a:lnTo>
                    <a:pt x="204" y="459"/>
                  </a:lnTo>
                  <a:lnTo>
                    <a:pt x="178" y="429"/>
                  </a:lnTo>
                  <a:lnTo>
                    <a:pt x="157" y="376"/>
                  </a:lnTo>
                  <a:lnTo>
                    <a:pt x="149" y="340"/>
                  </a:lnTo>
                  <a:lnTo>
                    <a:pt x="142" y="303"/>
                  </a:lnTo>
                  <a:lnTo>
                    <a:pt x="133" y="231"/>
                  </a:lnTo>
                  <a:lnTo>
                    <a:pt x="130" y="169"/>
                  </a:lnTo>
                  <a:lnTo>
                    <a:pt x="137" y="121"/>
                  </a:lnTo>
                  <a:lnTo>
                    <a:pt x="149" y="80"/>
                  </a:lnTo>
                  <a:lnTo>
                    <a:pt x="160" y="41"/>
                  </a:lnTo>
                  <a:lnTo>
                    <a:pt x="171" y="0"/>
                  </a:lnTo>
                  <a:lnTo>
                    <a:pt x="69" y="117"/>
                  </a:lnTo>
                  <a:lnTo>
                    <a:pt x="0" y="275"/>
                  </a:lnTo>
                  <a:close/>
                </a:path>
              </a:pathLst>
            </a:custGeom>
            <a:solidFill>
              <a:srgbClr val="8DA888"/>
            </a:solidFill>
            <a:ln w="9525">
              <a:solidFill>
                <a:schemeClr val="accent2"/>
              </a:solidFill>
              <a:round/>
              <a:headEnd/>
              <a:tailEnd/>
            </a:ln>
          </p:spPr>
          <p:txBody>
            <a:bodyPr/>
            <a:lstStyle/>
            <a:p>
              <a:endParaRPr lang="en-US"/>
            </a:p>
          </p:txBody>
        </p:sp>
        <p:sp>
          <p:nvSpPr>
            <p:cNvPr id="2073" name="Freeform 55"/>
            <p:cNvSpPr>
              <a:spLocks/>
            </p:cNvSpPr>
            <p:nvPr/>
          </p:nvSpPr>
          <p:spPr bwMode="auto">
            <a:xfrm>
              <a:off x="4097" y="2630"/>
              <a:ext cx="83" cy="113"/>
            </a:xfrm>
            <a:custGeom>
              <a:avLst/>
              <a:gdLst>
                <a:gd name="T0" fmla="*/ 0 w 249"/>
                <a:gd name="T1" fmla="*/ 0 h 337"/>
                <a:gd name="T2" fmla="*/ 0 w 249"/>
                <a:gd name="T3" fmla="*/ 0 h 337"/>
                <a:gd name="T4" fmla="*/ 0 w 249"/>
                <a:gd name="T5" fmla="*/ 0 h 337"/>
                <a:gd name="T6" fmla="*/ 0 w 249"/>
                <a:gd name="T7" fmla="*/ 0 h 337"/>
                <a:gd name="T8" fmla="*/ 0 w 249"/>
                <a:gd name="T9" fmla="*/ 0 h 337"/>
                <a:gd name="T10" fmla="*/ 0 w 249"/>
                <a:gd name="T11" fmla="*/ 0 h 337"/>
                <a:gd name="T12" fmla="*/ 0 w 249"/>
                <a:gd name="T13" fmla="*/ 0 h 337"/>
                <a:gd name="T14" fmla="*/ 0 w 249"/>
                <a:gd name="T15" fmla="*/ 0 h 337"/>
                <a:gd name="T16" fmla="*/ 0 w 249"/>
                <a:gd name="T17" fmla="*/ 0 h 337"/>
                <a:gd name="T18" fmla="*/ 0 w 249"/>
                <a:gd name="T19" fmla="*/ 0 h 337"/>
                <a:gd name="T20" fmla="*/ 0 w 249"/>
                <a:gd name="T21" fmla="*/ 0 h 337"/>
                <a:gd name="T22" fmla="*/ 0 w 249"/>
                <a:gd name="T23" fmla="*/ 0 h 337"/>
                <a:gd name="T24" fmla="*/ 0 w 249"/>
                <a:gd name="T25" fmla="*/ 0 h 337"/>
                <a:gd name="T26" fmla="*/ 0 w 249"/>
                <a:gd name="T27" fmla="*/ 0 h 33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9"/>
                <a:gd name="T43" fmla="*/ 0 h 337"/>
                <a:gd name="T44" fmla="*/ 249 w 249"/>
                <a:gd name="T45" fmla="*/ 337 h 33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9" h="337">
                  <a:moveTo>
                    <a:pt x="4" y="124"/>
                  </a:moveTo>
                  <a:lnTo>
                    <a:pt x="36" y="40"/>
                  </a:lnTo>
                  <a:lnTo>
                    <a:pt x="100" y="0"/>
                  </a:lnTo>
                  <a:lnTo>
                    <a:pt x="183" y="1"/>
                  </a:lnTo>
                  <a:lnTo>
                    <a:pt x="233" y="59"/>
                  </a:lnTo>
                  <a:lnTo>
                    <a:pt x="249" y="135"/>
                  </a:lnTo>
                  <a:lnTo>
                    <a:pt x="238" y="234"/>
                  </a:lnTo>
                  <a:lnTo>
                    <a:pt x="188" y="305"/>
                  </a:lnTo>
                  <a:lnTo>
                    <a:pt x="126" y="337"/>
                  </a:lnTo>
                  <a:lnTo>
                    <a:pt x="62" y="318"/>
                  </a:lnTo>
                  <a:lnTo>
                    <a:pt x="19" y="264"/>
                  </a:lnTo>
                  <a:lnTo>
                    <a:pt x="0" y="180"/>
                  </a:lnTo>
                  <a:lnTo>
                    <a:pt x="4" y="124"/>
                  </a:lnTo>
                  <a:close/>
                </a:path>
              </a:pathLst>
            </a:custGeom>
            <a:solidFill>
              <a:srgbClr val="8DA888"/>
            </a:solidFill>
            <a:ln w="9525">
              <a:solidFill>
                <a:schemeClr val="accent2"/>
              </a:solidFill>
              <a:round/>
              <a:headEnd/>
              <a:tailEnd/>
            </a:ln>
          </p:spPr>
          <p:txBody>
            <a:bodyPr/>
            <a:lstStyle/>
            <a:p>
              <a:endParaRPr lang="en-US"/>
            </a:p>
          </p:txBody>
        </p:sp>
        <p:sp>
          <p:nvSpPr>
            <p:cNvPr id="2074" name="Freeform 56"/>
            <p:cNvSpPr>
              <a:spLocks/>
            </p:cNvSpPr>
            <p:nvPr/>
          </p:nvSpPr>
          <p:spPr bwMode="auto">
            <a:xfrm>
              <a:off x="3648" y="2728"/>
              <a:ext cx="443" cy="100"/>
            </a:xfrm>
            <a:custGeom>
              <a:avLst/>
              <a:gdLst>
                <a:gd name="T0" fmla="*/ 0 w 1330"/>
                <a:gd name="T1" fmla="*/ 0 h 299"/>
                <a:gd name="T2" fmla="*/ 0 w 1330"/>
                <a:gd name="T3" fmla="*/ 0 h 299"/>
                <a:gd name="T4" fmla="*/ 0 w 1330"/>
                <a:gd name="T5" fmla="*/ 0 h 299"/>
                <a:gd name="T6" fmla="*/ 0 w 1330"/>
                <a:gd name="T7" fmla="*/ 0 h 299"/>
                <a:gd name="T8" fmla="*/ 0 w 1330"/>
                <a:gd name="T9" fmla="*/ 0 h 299"/>
                <a:gd name="T10" fmla="*/ 0 w 1330"/>
                <a:gd name="T11" fmla="*/ 0 h 299"/>
                <a:gd name="T12" fmla="*/ 0 w 1330"/>
                <a:gd name="T13" fmla="*/ 0 h 299"/>
                <a:gd name="T14" fmla="*/ 0 w 1330"/>
                <a:gd name="T15" fmla="*/ 0 h 299"/>
                <a:gd name="T16" fmla="*/ 0 w 1330"/>
                <a:gd name="T17" fmla="*/ 0 h 299"/>
                <a:gd name="T18" fmla="*/ 0 w 1330"/>
                <a:gd name="T19" fmla="*/ 0 h 299"/>
                <a:gd name="T20" fmla="*/ 0 w 1330"/>
                <a:gd name="T21" fmla="*/ 0 h 299"/>
                <a:gd name="T22" fmla="*/ 0 w 1330"/>
                <a:gd name="T23" fmla="*/ 0 h 2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30"/>
                <a:gd name="T37" fmla="*/ 0 h 299"/>
                <a:gd name="T38" fmla="*/ 1330 w 1330"/>
                <a:gd name="T39" fmla="*/ 299 h 2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30" h="299">
                  <a:moveTo>
                    <a:pt x="1141" y="0"/>
                  </a:moveTo>
                  <a:lnTo>
                    <a:pt x="606" y="49"/>
                  </a:lnTo>
                  <a:lnTo>
                    <a:pt x="0" y="193"/>
                  </a:lnTo>
                  <a:lnTo>
                    <a:pt x="433" y="155"/>
                  </a:lnTo>
                  <a:lnTo>
                    <a:pt x="134" y="270"/>
                  </a:lnTo>
                  <a:lnTo>
                    <a:pt x="718" y="175"/>
                  </a:lnTo>
                  <a:lnTo>
                    <a:pt x="444" y="299"/>
                  </a:lnTo>
                  <a:lnTo>
                    <a:pt x="945" y="199"/>
                  </a:lnTo>
                  <a:lnTo>
                    <a:pt x="810" y="278"/>
                  </a:lnTo>
                  <a:lnTo>
                    <a:pt x="1330" y="160"/>
                  </a:lnTo>
                  <a:lnTo>
                    <a:pt x="1141" y="0"/>
                  </a:lnTo>
                  <a:close/>
                </a:path>
              </a:pathLst>
            </a:custGeom>
            <a:solidFill>
              <a:srgbClr val="8DA888"/>
            </a:solidFill>
            <a:ln w="9525">
              <a:solidFill>
                <a:schemeClr val="accent2"/>
              </a:solidFill>
              <a:round/>
              <a:headEnd/>
              <a:tailEnd/>
            </a:ln>
          </p:spPr>
          <p:txBody>
            <a:bodyPr/>
            <a:lstStyle/>
            <a:p>
              <a:endParaRPr lang="en-US"/>
            </a:p>
          </p:txBody>
        </p:sp>
      </p:grpSp>
      <p:graphicFrame>
        <p:nvGraphicFramePr>
          <p:cNvPr id="2050" name="Object 3"/>
          <p:cNvGraphicFramePr>
            <a:graphicFrameLocks noChangeAspect="1"/>
          </p:cNvGraphicFramePr>
          <p:nvPr/>
        </p:nvGraphicFramePr>
        <p:xfrm>
          <a:off x="349250" y="1752600"/>
          <a:ext cx="1285875" cy="4556125"/>
        </p:xfrm>
        <a:graphic>
          <a:graphicData uri="http://schemas.openxmlformats.org/presentationml/2006/ole">
            <p:oleObj spid="_x0000_s1026" name="Clip" r:id="rId4" imgW="1878480" imgH="3468960" progId="">
              <p:embed/>
            </p:oleObj>
          </a:graphicData>
        </a:graphic>
      </p:graphicFrame>
      <p:sp>
        <p:nvSpPr>
          <p:cNvPr id="2057" name="Content Placeholder 2"/>
          <p:cNvSpPr>
            <a:spLocks noGrp="1"/>
          </p:cNvSpPr>
          <p:nvPr>
            <p:ph idx="1"/>
          </p:nvPr>
        </p:nvSpPr>
        <p:spPr>
          <a:xfrm>
            <a:off x="1660525" y="1638300"/>
            <a:ext cx="5899150" cy="5219700"/>
          </a:xfrm>
        </p:spPr>
        <p:txBody>
          <a:bodyPr/>
          <a:lstStyle/>
          <a:p>
            <a:r>
              <a:rPr lang="en-US" smtClean="0"/>
              <a:t>A queue is a linear list in which data can be inserted at one end, called the </a:t>
            </a:r>
            <a:r>
              <a:rPr lang="en-US" smtClean="0">
                <a:solidFill>
                  <a:srgbClr val="FF0000"/>
                </a:solidFill>
              </a:rPr>
              <a:t>rear</a:t>
            </a:r>
            <a:r>
              <a:rPr lang="en-US" smtClean="0"/>
              <a:t>, and deleted from the other end, called </a:t>
            </a:r>
            <a:r>
              <a:rPr lang="en-US" smtClean="0">
                <a:solidFill>
                  <a:srgbClr val="FF0000"/>
                </a:solidFill>
              </a:rPr>
              <a:t>front</a:t>
            </a:r>
          </a:p>
          <a:p>
            <a:endParaRPr lang="en-US" smtClean="0">
              <a:solidFill>
                <a:srgbClr val="FF0000"/>
              </a:solidFill>
            </a:endParaRPr>
          </a:p>
          <a:p>
            <a:r>
              <a:rPr lang="en-US" smtClean="0"/>
              <a:t>It is a </a:t>
            </a:r>
            <a:r>
              <a:rPr lang="en-US" smtClean="0">
                <a:solidFill>
                  <a:srgbClr val="FF0000"/>
                </a:solidFill>
              </a:rPr>
              <a:t>F</a:t>
            </a:r>
            <a:r>
              <a:rPr lang="en-US" smtClean="0"/>
              <a:t>irst-</a:t>
            </a:r>
            <a:r>
              <a:rPr lang="en-US" smtClean="0">
                <a:solidFill>
                  <a:srgbClr val="FF0000"/>
                </a:solidFill>
              </a:rPr>
              <a:t>I</a:t>
            </a:r>
            <a:r>
              <a:rPr lang="en-US" smtClean="0"/>
              <a:t>n-</a:t>
            </a:r>
            <a:r>
              <a:rPr lang="en-US" smtClean="0">
                <a:solidFill>
                  <a:srgbClr val="FF0000"/>
                </a:solidFill>
              </a:rPr>
              <a:t>F</a:t>
            </a:r>
            <a:r>
              <a:rPr lang="en-US" smtClean="0"/>
              <a:t>irst-</a:t>
            </a:r>
            <a:r>
              <a:rPr lang="en-US" smtClean="0">
                <a:solidFill>
                  <a:srgbClr val="FF0000"/>
                </a:solidFill>
              </a:rPr>
              <a:t>O</a:t>
            </a:r>
            <a:r>
              <a:rPr lang="en-US" smtClean="0"/>
              <a:t>ut (</a:t>
            </a:r>
            <a:r>
              <a:rPr lang="en-US" smtClean="0">
                <a:solidFill>
                  <a:srgbClr val="FF0000"/>
                </a:solidFill>
              </a:rPr>
              <a:t>FIFO</a:t>
            </a:r>
            <a:r>
              <a:rPr lang="en-US" smtClean="0"/>
              <a:t>) restricted data structure</a:t>
            </a:r>
            <a:endParaRPr lang="en-US" smtClean="0">
              <a:solidFill>
                <a:srgbClr val="3333CC"/>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smtClean="0"/>
              <a:t>Queue Implementations</a:t>
            </a:r>
          </a:p>
        </p:txBody>
      </p:sp>
      <p:sp>
        <p:nvSpPr>
          <p:cNvPr id="60419" name="Content Placeholder 2"/>
          <p:cNvSpPr>
            <a:spLocks noGrp="1"/>
          </p:cNvSpPr>
          <p:nvPr>
            <p:ph idx="1"/>
          </p:nvPr>
        </p:nvSpPr>
        <p:spPr/>
        <p:txBody>
          <a:bodyPr/>
          <a:lstStyle/>
          <a:p>
            <a:r>
              <a:rPr lang="en-US" smtClean="0"/>
              <a:t>Static Implementation using Array</a:t>
            </a:r>
          </a:p>
          <a:p>
            <a:endParaRPr lang="en-US" smtClean="0"/>
          </a:p>
          <a:p>
            <a:r>
              <a:rPr lang="en-US" smtClean="0"/>
              <a:t>Dynamic Implementation using Linked List</a:t>
            </a:r>
          </a:p>
        </p:txBody>
      </p:sp>
      <p:sp>
        <p:nvSpPr>
          <p:cNvPr id="60420" name="Slide Number Placeholder 3"/>
          <p:cNvSpPr>
            <a:spLocks noGrp="1"/>
          </p:cNvSpPr>
          <p:nvPr>
            <p:ph type="sldNum" sz="quarter" idx="12"/>
          </p:nvPr>
        </p:nvSpPr>
        <p:spPr>
          <a:noFill/>
        </p:spPr>
        <p:txBody>
          <a:bodyPr/>
          <a:lstStyle/>
          <a:p>
            <a:fld id="{967E2781-A99A-4F76-A2A7-758C822B3970}" type="slidenum">
              <a:rPr lang="en-US" smtClean="0">
                <a:latin typeface="Tahoma" charset="0"/>
              </a:rPr>
              <a:pPr/>
              <a:t>56</a:t>
            </a:fld>
            <a:endParaRPr lang="en-US" smtClean="0">
              <a:latin typeface="Tahoma"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smtClean="0"/>
              <a:t>Queue Implementation - Static</a:t>
            </a:r>
          </a:p>
        </p:txBody>
      </p:sp>
      <p:sp>
        <p:nvSpPr>
          <p:cNvPr id="62467" name="Content Placeholder 2"/>
          <p:cNvSpPr>
            <a:spLocks noGrp="1"/>
          </p:cNvSpPr>
          <p:nvPr>
            <p:ph idx="1"/>
          </p:nvPr>
        </p:nvSpPr>
        <p:spPr>
          <a:xfrm>
            <a:off x="596900" y="1638300"/>
            <a:ext cx="8358188" cy="4702175"/>
          </a:xfrm>
        </p:spPr>
        <p:txBody>
          <a:bodyPr/>
          <a:lstStyle/>
          <a:p>
            <a:pPr>
              <a:buFont typeface="Wingdings" pitchFamily="2" charset="2"/>
              <a:buNone/>
            </a:pPr>
            <a:r>
              <a:rPr lang="en-US" smtClean="0"/>
              <a:t>	# define MAXSIZE 100</a:t>
            </a:r>
          </a:p>
          <a:p>
            <a:pPr>
              <a:buFont typeface="Wingdings" pitchFamily="2" charset="2"/>
              <a:buNone/>
            </a:pPr>
            <a:r>
              <a:rPr lang="en-US" smtClean="0"/>
              <a:t>	struct queue</a:t>
            </a:r>
          </a:p>
          <a:p>
            <a:pPr>
              <a:buFont typeface="Wingdings" pitchFamily="2" charset="2"/>
              <a:buNone/>
            </a:pPr>
            <a:r>
              <a:rPr lang="en-US" smtClean="0"/>
              <a:t>	{</a:t>
            </a:r>
          </a:p>
          <a:p>
            <a:pPr>
              <a:buFont typeface="Wingdings" pitchFamily="2" charset="2"/>
              <a:buNone/>
            </a:pPr>
            <a:r>
              <a:rPr lang="en-US" smtClean="0"/>
              <a:t>		int front;</a:t>
            </a:r>
          </a:p>
          <a:p>
            <a:pPr>
              <a:buFont typeface="Wingdings" pitchFamily="2" charset="2"/>
              <a:buNone/>
            </a:pPr>
            <a:r>
              <a:rPr lang="en-US" smtClean="0"/>
              <a:t>		int rear;</a:t>
            </a:r>
          </a:p>
          <a:p>
            <a:pPr>
              <a:buFont typeface="Wingdings" pitchFamily="2" charset="2"/>
              <a:buNone/>
            </a:pPr>
            <a:r>
              <a:rPr lang="en-US" smtClean="0"/>
              <a:t>		int data[MAXSIZE];</a:t>
            </a:r>
          </a:p>
          <a:p>
            <a:pPr>
              <a:buFont typeface="Wingdings" pitchFamily="2" charset="2"/>
              <a:buNone/>
            </a:pPr>
            <a:r>
              <a:rPr lang="en-US" smtClean="0"/>
              <a:t>	};</a:t>
            </a:r>
          </a:p>
          <a:p>
            <a:pPr>
              <a:buFont typeface="Wingdings" pitchFamily="2" charset="2"/>
              <a:buNone/>
            </a:pPr>
            <a:r>
              <a:rPr lang="en-US" smtClean="0"/>
              <a:t>	struct queue q;</a:t>
            </a:r>
          </a:p>
        </p:txBody>
      </p:sp>
      <p:sp>
        <p:nvSpPr>
          <p:cNvPr id="62468" name="Slide Number Placeholder 3"/>
          <p:cNvSpPr>
            <a:spLocks noGrp="1"/>
          </p:cNvSpPr>
          <p:nvPr>
            <p:ph type="sldNum" sz="quarter" idx="12"/>
          </p:nvPr>
        </p:nvSpPr>
        <p:spPr>
          <a:noFill/>
        </p:spPr>
        <p:txBody>
          <a:bodyPr/>
          <a:lstStyle/>
          <a:p>
            <a:fld id="{33A97DA0-F8FF-42E0-9879-CB1962AD4A52}" type="slidenum">
              <a:rPr lang="en-US" smtClean="0">
                <a:latin typeface="Tahoma" charset="0"/>
              </a:rPr>
              <a:pPr/>
              <a:t>57</a:t>
            </a:fld>
            <a:endParaRPr lang="en-US" smtClean="0">
              <a:latin typeface="Tahoma"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t>Queue Operations</a:t>
            </a:r>
          </a:p>
        </p:txBody>
      </p:sp>
      <p:sp>
        <p:nvSpPr>
          <p:cNvPr id="71683" name="Content Placeholder 2"/>
          <p:cNvSpPr>
            <a:spLocks noGrp="1"/>
          </p:cNvSpPr>
          <p:nvPr>
            <p:ph idx="1"/>
          </p:nvPr>
        </p:nvSpPr>
        <p:spPr>
          <a:xfrm>
            <a:off x="596900" y="1531938"/>
            <a:ext cx="8358188" cy="5097462"/>
          </a:xfrm>
        </p:spPr>
        <p:txBody>
          <a:bodyPr/>
          <a:lstStyle/>
          <a:p>
            <a:r>
              <a:rPr lang="en-US" sz="2800" smtClean="0">
                <a:solidFill>
                  <a:srgbClr val="FF0000"/>
                </a:solidFill>
              </a:rPr>
              <a:t>Enqueue</a:t>
            </a:r>
          </a:p>
          <a:p>
            <a:pPr lvl="1"/>
            <a:r>
              <a:rPr lang="en-US" sz="2400" smtClean="0"/>
              <a:t>Insert an element at the rear of the queue</a:t>
            </a:r>
          </a:p>
          <a:p>
            <a:pPr lvl="1"/>
            <a:endParaRPr lang="en-US" sz="2400" smtClean="0"/>
          </a:p>
          <a:p>
            <a:r>
              <a:rPr lang="en-US" sz="2800" smtClean="0">
                <a:solidFill>
                  <a:srgbClr val="FF0000"/>
                </a:solidFill>
              </a:rPr>
              <a:t>Dequeue</a:t>
            </a:r>
          </a:p>
          <a:p>
            <a:pPr lvl="1"/>
            <a:r>
              <a:rPr lang="en-US" sz="2400" smtClean="0"/>
              <a:t>Delete an element at the front of the queue</a:t>
            </a:r>
          </a:p>
          <a:p>
            <a:pPr lvl="1"/>
            <a:endParaRPr lang="en-US" sz="2400" smtClean="0"/>
          </a:p>
          <a:p>
            <a:r>
              <a:rPr lang="en-US" sz="2800" smtClean="0">
                <a:solidFill>
                  <a:srgbClr val="FF0000"/>
                </a:solidFill>
              </a:rPr>
              <a:t>Queue Front</a:t>
            </a:r>
          </a:p>
          <a:p>
            <a:pPr lvl="1"/>
            <a:r>
              <a:rPr lang="en-US" sz="2400" smtClean="0"/>
              <a:t>Retrieve the element at the front of the queue</a:t>
            </a:r>
          </a:p>
          <a:p>
            <a:pPr lvl="1"/>
            <a:endParaRPr lang="en-US" sz="2400" smtClean="0"/>
          </a:p>
          <a:p>
            <a:r>
              <a:rPr lang="en-US" sz="2800" smtClean="0">
                <a:solidFill>
                  <a:srgbClr val="FF0000"/>
                </a:solidFill>
              </a:rPr>
              <a:t>Queue Rear</a:t>
            </a:r>
          </a:p>
          <a:p>
            <a:pPr lvl="1"/>
            <a:r>
              <a:rPr lang="en-US" sz="2400" smtClean="0"/>
              <a:t>Retrieve the element at the rear of the queue</a:t>
            </a:r>
          </a:p>
        </p:txBody>
      </p:sp>
      <p:sp>
        <p:nvSpPr>
          <p:cNvPr id="71684" name="Slide Number Placeholder 3"/>
          <p:cNvSpPr>
            <a:spLocks noGrp="1"/>
          </p:cNvSpPr>
          <p:nvPr>
            <p:ph type="sldNum" sz="quarter" idx="12"/>
          </p:nvPr>
        </p:nvSpPr>
        <p:spPr>
          <a:noFill/>
        </p:spPr>
        <p:txBody>
          <a:bodyPr/>
          <a:lstStyle/>
          <a:p>
            <a:fld id="{D5DF41F3-2687-4962-9C39-5D7970DBC51D}" type="slidenum">
              <a:rPr lang="en-US" smtClean="0">
                <a:latin typeface="Tahoma" charset="0"/>
              </a:rPr>
              <a:pPr/>
              <a:t>58</a:t>
            </a:fld>
            <a:endParaRPr lang="en-US" smtClean="0">
              <a:latin typeface="Tahoma"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endParaRPr lang="en-US" smtClean="0"/>
          </a:p>
        </p:txBody>
      </p:sp>
      <p:sp>
        <p:nvSpPr>
          <p:cNvPr id="78851" name="Slide Number Placeholder 3"/>
          <p:cNvSpPr>
            <a:spLocks noGrp="1"/>
          </p:cNvSpPr>
          <p:nvPr>
            <p:ph type="sldNum" sz="quarter" idx="12"/>
          </p:nvPr>
        </p:nvSpPr>
        <p:spPr>
          <a:noFill/>
        </p:spPr>
        <p:txBody>
          <a:bodyPr/>
          <a:lstStyle/>
          <a:p>
            <a:fld id="{7191F802-78DC-49C5-BB9B-81C87134C321}" type="slidenum">
              <a:rPr lang="en-US" smtClean="0">
                <a:latin typeface="Tahoma" charset="0"/>
              </a:rPr>
              <a:pPr/>
              <a:t>59</a:t>
            </a:fld>
            <a:endParaRPr lang="en-US" smtClean="0">
              <a:latin typeface="Tahoma" charset="0"/>
            </a:endParaRPr>
          </a:p>
        </p:txBody>
      </p:sp>
      <p:sp>
        <p:nvSpPr>
          <p:cNvPr id="5" name="Rectangle 3"/>
          <p:cNvSpPr txBox="1">
            <a:spLocks noChangeArrowheads="1"/>
          </p:cNvSpPr>
          <p:nvPr/>
        </p:nvSpPr>
        <p:spPr bwMode="auto">
          <a:xfrm>
            <a:off x="0" y="0"/>
            <a:ext cx="4556125" cy="6858000"/>
          </a:xfrm>
          <a:prstGeom prst="rect">
            <a:avLst/>
          </a:prstGeom>
          <a:solidFill>
            <a:srgbClr val="DDDDDD"/>
          </a:solidFill>
          <a:ln w="9525">
            <a:noFill/>
            <a:miter lim="800000"/>
            <a:headEnd/>
            <a:tailEnd/>
          </a:ln>
        </p:spPr>
        <p:txBody>
          <a:bodyPr/>
          <a:lstStyle/>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solidFill>
                  <a:schemeClr val="folHlink"/>
                </a:solidFill>
                <a:latin typeface="+mn-lt"/>
              </a:rPr>
              <a:t>/* Sample program – QUEUE – Linked List  Implementation */</a:t>
            </a:r>
          </a:p>
          <a:p>
            <a:pPr marL="342900" indent="-342900" eaLnBrk="0" hangingPunct="0">
              <a:lnSpc>
                <a:spcPct val="80000"/>
              </a:lnSpc>
              <a:spcBef>
                <a:spcPct val="20000"/>
              </a:spcBef>
              <a:buClr>
                <a:schemeClr val="folHlink"/>
              </a:buClr>
              <a:buSzPct val="60000"/>
              <a:buFont typeface="Wingdings" pitchFamily="2" charset="2"/>
              <a:buNone/>
              <a:defRPr/>
            </a:pPr>
            <a:endParaRPr lang="en-US" sz="1400" kern="0" dirty="0">
              <a:latin typeface="+mn-lt"/>
            </a:endParaRP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include &lt;</a:t>
            </a:r>
            <a:r>
              <a:rPr lang="en-US" sz="1400" kern="0" dirty="0" err="1">
                <a:latin typeface="+mn-lt"/>
              </a:rPr>
              <a:t>stdio.h</a:t>
            </a:r>
            <a:r>
              <a:rPr lang="en-US" sz="1400" kern="0" dirty="0">
                <a:latin typeface="+mn-lt"/>
              </a:rPr>
              <a:t>&gt;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define TRUE 1</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define FALSE 0</a:t>
            </a:r>
          </a:p>
          <a:p>
            <a:pPr marL="342900" indent="-342900" eaLnBrk="0" hangingPunct="0">
              <a:lnSpc>
                <a:spcPct val="80000"/>
              </a:lnSpc>
              <a:spcBef>
                <a:spcPct val="20000"/>
              </a:spcBef>
              <a:buClr>
                <a:schemeClr val="folHlink"/>
              </a:buClr>
              <a:buSzPct val="60000"/>
              <a:defRPr/>
            </a:pPr>
            <a:endParaRPr lang="en-US" sz="1400" kern="0" dirty="0">
              <a:latin typeface="Tahoma" pitchFamily="34" charset="0"/>
            </a:endParaRPr>
          </a:p>
          <a:p>
            <a:pPr marL="342900" indent="-342900" eaLnBrk="0" hangingPunct="0">
              <a:lnSpc>
                <a:spcPct val="80000"/>
              </a:lnSpc>
              <a:spcBef>
                <a:spcPct val="20000"/>
              </a:spcBef>
              <a:buClr>
                <a:schemeClr val="folHlink"/>
              </a:buClr>
              <a:buSzPct val="60000"/>
              <a:defRPr/>
            </a:pPr>
            <a:r>
              <a:rPr lang="en-US" sz="1400" kern="0" dirty="0">
                <a:solidFill>
                  <a:schemeClr val="folHlink"/>
                </a:solidFill>
                <a:latin typeface="+mn-lt"/>
              </a:rPr>
              <a:t>/* ADT implementation */</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err="1">
                <a:latin typeface="+mn-lt"/>
              </a:rPr>
              <a:t>struct</a:t>
            </a:r>
            <a:r>
              <a:rPr lang="en-US" sz="1400" kern="0" dirty="0">
                <a:latin typeface="+mn-lt"/>
              </a:rPr>
              <a:t> </a:t>
            </a:r>
            <a:r>
              <a:rPr lang="en-US" sz="1400" kern="0" dirty="0" err="1">
                <a:latin typeface="+mn-lt"/>
              </a:rPr>
              <a:t>queue_node</a:t>
            </a:r>
            <a:endParaRPr lang="en-US" sz="1400" kern="0" dirty="0">
              <a:latin typeface="+mn-lt"/>
            </a:endParaRP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char data;</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struct</a:t>
            </a:r>
            <a:r>
              <a:rPr lang="en-US" sz="1400" kern="0" dirty="0">
                <a:latin typeface="+mn-lt"/>
              </a:rPr>
              <a:t> </a:t>
            </a:r>
            <a:r>
              <a:rPr lang="en-US" sz="1400" kern="0" dirty="0" err="1">
                <a:latin typeface="+mn-lt"/>
              </a:rPr>
              <a:t>queue_node</a:t>
            </a:r>
            <a:r>
              <a:rPr lang="en-US" sz="1400" kern="0" dirty="0">
                <a:latin typeface="+mn-lt"/>
              </a:rPr>
              <a:t>* link;</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void </a:t>
            </a:r>
            <a:r>
              <a:rPr lang="en-US" sz="1400" kern="0" dirty="0" err="1">
                <a:latin typeface="+mn-lt"/>
              </a:rPr>
              <a:t>queue_display</a:t>
            </a:r>
            <a:r>
              <a:rPr lang="en-US" sz="1400" kern="0" dirty="0">
                <a:latin typeface="+mn-lt"/>
              </a:rPr>
              <a:t> (</a:t>
            </a:r>
            <a:r>
              <a:rPr lang="en-US" sz="1400" kern="0" dirty="0" err="1">
                <a:latin typeface="+mn-lt"/>
              </a:rPr>
              <a:t>struct</a:t>
            </a:r>
            <a:r>
              <a:rPr lang="en-US" sz="1400" kern="0" dirty="0">
                <a:latin typeface="+mn-lt"/>
              </a:rPr>
              <a:t> </a:t>
            </a:r>
            <a:r>
              <a:rPr lang="en-US" sz="1400" kern="0" dirty="0" err="1">
                <a:latin typeface="+mn-lt"/>
              </a:rPr>
              <a:t>queue_node</a:t>
            </a:r>
            <a:r>
              <a:rPr lang="en-US" sz="1400" kern="0" dirty="0">
                <a:latin typeface="+mn-lt"/>
              </a:rPr>
              <a:t>*);</a:t>
            </a:r>
          </a:p>
          <a:p>
            <a:pPr marL="342900" indent="-342900" eaLnBrk="0" hangingPunct="0">
              <a:lnSpc>
                <a:spcPct val="80000"/>
              </a:lnSpc>
              <a:spcBef>
                <a:spcPct val="20000"/>
              </a:spcBef>
              <a:buClr>
                <a:schemeClr val="folHlink"/>
              </a:buClr>
              <a:buSzPct val="60000"/>
              <a:defRPr/>
            </a:pPr>
            <a:r>
              <a:rPr lang="en-US" sz="1400" dirty="0" err="1">
                <a:latin typeface="Tahoma" pitchFamily="34" charset="0"/>
              </a:rPr>
              <a:t>int</a:t>
            </a:r>
            <a:r>
              <a:rPr lang="en-US" sz="1400" dirty="0">
                <a:latin typeface="Tahoma" pitchFamily="34" charset="0"/>
              </a:rPr>
              <a:t> </a:t>
            </a:r>
            <a:r>
              <a:rPr lang="en-US" sz="1400" dirty="0" err="1">
                <a:latin typeface="Tahoma" pitchFamily="34" charset="0"/>
              </a:rPr>
              <a:t>enqueue</a:t>
            </a:r>
            <a:r>
              <a:rPr lang="en-US" sz="1400" dirty="0">
                <a:latin typeface="Tahoma" pitchFamily="34" charset="0"/>
              </a:rPr>
              <a:t> (</a:t>
            </a:r>
            <a:r>
              <a:rPr lang="en-US" sz="1400" dirty="0" err="1">
                <a:latin typeface="Tahoma" pitchFamily="34" charset="0"/>
              </a:rPr>
              <a:t>struct</a:t>
            </a:r>
            <a:r>
              <a:rPr lang="en-US" sz="1400" dirty="0">
                <a:latin typeface="Tahoma" pitchFamily="34" charset="0"/>
              </a:rPr>
              <a:t> </a:t>
            </a:r>
            <a:r>
              <a:rPr lang="en-US" sz="1400" dirty="0" err="1">
                <a:latin typeface="Tahoma" pitchFamily="34" charset="0"/>
              </a:rPr>
              <a:t>queue_node</a:t>
            </a:r>
            <a:r>
              <a:rPr lang="en-US" sz="1400" dirty="0">
                <a:latin typeface="Tahoma" pitchFamily="34" charset="0"/>
              </a:rPr>
              <a:t> **,  </a:t>
            </a:r>
            <a:r>
              <a:rPr lang="en-US" sz="1400" dirty="0" err="1">
                <a:latin typeface="Tahoma" pitchFamily="34" charset="0"/>
              </a:rPr>
              <a:t>struct</a:t>
            </a:r>
            <a:r>
              <a:rPr lang="en-US" sz="1400" dirty="0">
                <a:latin typeface="Tahoma" pitchFamily="34" charset="0"/>
              </a:rPr>
              <a:t> </a:t>
            </a:r>
            <a:r>
              <a:rPr lang="en-US" sz="1400" dirty="0" err="1">
                <a:latin typeface="Tahoma" pitchFamily="34" charset="0"/>
              </a:rPr>
              <a:t>queue_node</a:t>
            </a:r>
            <a:r>
              <a:rPr lang="en-US" sz="1400" dirty="0">
                <a:latin typeface="Tahoma" pitchFamily="34" charset="0"/>
              </a:rPr>
              <a:t>**, char);</a:t>
            </a:r>
          </a:p>
          <a:p>
            <a:pPr marL="342900" indent="-342900" eaLnBrk="0" hangingPunct="0">
              <a:lnSpc>
                <a:spcPct val="80000"/>
              </a:lnSpc>
              <a:spcBef>
                <a:spcPct val="20000"/>
              </a:spcBef>
              <a:buClr>
                <a:schemeClr val="folHlink"/>
              </a:buClr>
              <a:buSzPct val="60000"/>
              <a:buFont typeface="Wingdings" pitchFamily="2" charset="2"/>
              <a:buNone/>
              <a:defRPr/>
            </a:pPr>
            <a:r>
              <a:rPr lang="en-US" sz="1400" dirty="0" err="1">
                <a:latin typeface="Tahoma" pitchFamily="34" charset="0"/>
              </a:rPr>
              <a:t>int</a:t>
            </a:r>
            <a:r>
              <a:rPr lang="en-US" sz="1400" dirty="0">
                <a:latin typeface="Tahoma" pitchFamily="34" charset="0"/>
              </a:rPr>
              <a:t> </a:t>
            </a:r>
            <a:r>
              <a:rPr lang="en-US" sz="1400" dirty="0" err="1">
                <a:latin typeface="Tahoma" pitchFamily="34" charset="0"/>
              </a:rPr>
              <a:t>dequeue</a:t>
            </a:r>
            <a:r>
              <a:rPr lang="en-US" sz="1400" dirty="0">
                <a:latin typeface="Tahoma" pitchFamily="34" charset="0"/>
              </a:rPr>
              <a:t> (</a:t>
            </a:r>
            <a:r>
              <a:rPr lang="en-US" sz="1400" dirty="0" err="1">
                <a:latin typeface="Tahoma" pitchFamily="34" charset="0"/>
              </a:rPr>
              <a:t>struct</a:t>
            </a:r>
            <a:r>
              <a:rPr lang="en-US" sz="1400" dirty="0">
                <a:latin typeface="Tahoma" pitchFamily="34" charset="0"/>
              </a:rPr>
              <a:t> </a:t>
            </a:r>
            <a:r>
              <a:rPr lang="en-US" sz="1400" dirty="0" err="1">
                <a:latin typeface="Tahoma" pitchFamily="34" charset="0"/>
              </a:rPr>
              <a:t>queue_node</a:t>
            </a:r>
            <a:r>
              <a:rPr lang="en-US" sz="1400" dirty="0">
                <a:latin typeface="Tahoma" pitchFamily="34" charset="0"/>
              </a:rPr>
              <a:t> **, </a:t>
            </a:r>
            <a:r>
              <a:rPr lang="en-US" sz="1400" dirty="0" err="1">
                <a:latin typeface="Tahoma" pitchFamily="34" charset="0"/>
              </a:rPr>
              <a:t>struct</a:t>
            </a:r>
            <a:r>
              <a:rPr lang="en-US" sz="1400" dirty="0">
                <a:latin typeface="Tahoma" pitchFamily="34" charset="0"/>
              </a:rPr>
              <a:t> </a:t>
            </a:r>
            <a:r>
              <a:rPr lang="en-US" sz="1400" dirty="0" err="1">
                <a:latin typeface="Tahoma" pitchFamily="34" charset="0"/>
              </a:rPr>
              <a:t>queue_node</a:t>
            </a:r>
            <a:r>
              <a:rPr lang="en-US" sz="1400" dirty="0">
                <a:latin typeface="Tahoma" pitchFamily="34" charset="0"/>
              </a:rPr>
              <a:t> **, char* );</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void main()</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struct</a:t>
            </a:r>
            <a:r>
              <a:rPr lang="en-US" sz="1400" kern="0" dirty="0">
                <a:latin typeface="+mn-lt"/>
              </a:rPr>
              <a:t> </a:t>
            </a:r>
            <a:r>
              <a:rPr lang="en-US" sz="1400" kern="0" dirty="0" err="1">
                <a:latin typeface="+mn-lt"/>
              </a:rPr>
              <a:t>queue_node</a:t>
            </a:r>
            <a:r>
              <a:rPr lang="en-US" sz="1400" kern="0" dirty="0">
                <a:latin typeface="+mn-lt"/>
              </a:rPr>
              <a:t> *front, *rear;</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char </a:t>
            </a:r>
            <a:r>
              <a:rPr lang="en-US" sz="1400" kern="0" dirty="0" err="1">
                <a:latin typeface="+mn-lt"/>
              </a:rPr>
              <a:t>ch</a:t>
            </a:r>
            <a:r>
              <a:rPr lang="en-US" sz="1400"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front = rear = NULL;     /* Empty Queue */</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printf</a:t>
            </a:r>
            <a:r>
              <a:rPr lang="en-US" sz="1400" kern="0" dirty="0">
                <a:latin typeface="+mn-lt"/>
              </a:rPr>
              <a:t>("\</a:t>
            </a:r>
            <a:r>
              <a:rPr lang="en-US" sz="1400" kern="0" dirty="0" err="1">
                <a:latin typeface="+mn-lt"/>
              </a:rPr>
              <a:t>nSimple</a:t>
            </a:r>
            <a:r>
              <a:rPr lang="en-US" sz="1400" kern="0" dirty="0">
                <a:latin typeface="+mn-lt"/>
              </a:rPr>
              <a:t> QUEUE ");</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enqueue</a:t>
            </a:r>
            <a:r>
              <a:rPr lang="en-US" sz="1400" kern="0" dirty="0">
                <a:latin typeface="+mn-lt"/>
              </a:rPr>
              <a:t> (&amp;front, &amp;rear, 'A');    </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enqueue</a:t>
            </a:r>
            <a:r>
              <a:rPr lang="en-US" sz="1400" kern="0" dirty="0">
                <a:latin typeface="+mn-lt"/>
              </a:rPr>
              <a:t> (&amp;front, &amp;rear, 'B');</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enqueue</a:t>
            </a:r>
            <a:r>
              <a:rPr lang="en-US" sz="1400" kern="0" dirty="0">
                <a:latin typeface="+mn-lt"/>
              </a:rPr>
              <a:t> (&amp;front, &amp;rear, 'C');</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queue_display</a:t>
            </a:r>
            <a:r>
              <a:rPr lang="en-US" sz="1400" kern="0" dirty="0">
                <a:latin typeface="+mn-lt"/>
              </a:rPr>
              <a:t>(front);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dequeue</a:t>
            </a:r>
            <a:r>
              <a:rPr lang="en-US" sz="1400" kern="0" dirty="0">
                <a:latin typeface="+mn-lt"/>
              </a:rPr>
              <a:t>(&amp;front, &amp;rear, &amp;</a:t>
            </a:r>
            <a:r>
              <a:rPr lang="en-US" sz="1400" kern="0" dirty="0" err="1">
                <a:latin typeface="+mn-lt"/>
              </a:rPr>
              <a:t>ch</a:t>
            </a:r>
            <a:r>
              <a:rPr lang="en-US" sz="1400" kern="0" dirty="0">
                <a:latin typeface="+mn-lt"/>
              </a:rPr>
              <a: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	</a:t>
            </a:r>
            <a:r>
              <a:rPr lang="en-US" sz="1400" kern="0" dirty="0" err="1">
                <a:latin typeface="+mn-lt"/>
              </a:rPr>
              <a:t>queue_display</a:t>
            </a:r>
            <a:r>
              <a:rPr lang="en-US" sz="1400" kern="0" dirty="0">
                <a:latin typeface="+mn-lt"/>
              </a:rPr>
              <a:t>(front);</a:t>
            </a:r>
          </a:p>
          <a:p>
            <a:pPr marL="342900" indent="-342900" eaLnBrk="0" hangingPunct="0">
              <a:lnSpc>
                <a:spcPct val="80000"/>
              </a:lnSpc>
              <a:spcBef>
                <a:spcPct val="20000"/>
              </a:spcBef>
              <a:buClr>
                <a:schemeClr val="folHlink"/>
              </a:buClr>
              <a:buSzPct val="60000"/>
              <a:buFont typeface="Wingdings" pitchFamily="2" charset="2"/>
              <a:buNone/>
              <a:defRPr/>
            </a:pPr>
            <a:r>
              <a:rPr lang="en-US" sz="1400" kern="0" dirty="0">
                <a:latin typeface="+mn-lt"/>
              </a:rPr>
              <a:t>}</a:t>
            </a:r>
          </a:p>
        </p:txBody>
      </p:sp>
      <p:sp>
        <p:nvSpPr>
          <p:cNvPr id="78853" name="Rectangle 3"/>
          <p:cNvSpPr>
            <a:spLocks noGrp="1" noChangeArrowheads="1"/>
          </p:cNvSpPr>
          <p:nvPr>
            <p:ph idx="1"/>
          </p:nvPr>
        </p:nvSpPr>
        <p:spPr>
          <a:xfrm>
            <a:off x="4754563" y="0"/>
            <a:ext cx="4389437" cy="6858000"/>
          </a:xfrm>
          <a:solidFill>
            <a:srgbClr val="DDDDDD"/>
          </a:solidFill>
        </p:spPr>
        <p:txBody>
          <a:bodyPr/>
          <a:lstStyle/>
          <a:p>
            <a:pPr>
              <a:lnSpc>
                <a:spcPct val="80000"/>
              </a:lnSpc>
              <a:buFont typeface="Wingdings" pitchFamily="2" charset="2"/>
              <a:buNone/>
            </a:pPr>
            <a:r>
              <a:rPr lang="en-US" sz="1600" smtClean="0">
                <a:solidFill>
                  <a:srgbClr val="3333CC"/>
                </a:solidFill>
              </a:rPr>
              <a:t>/* Function to display the queue contents */</a:t>
            </a:r>
          </a:p>
          <a:p>
            <a:pPr>
              <a:lnSpc>
                <a:spcPct val="80000"/>
              </a:lnSpc>
              <a:buFont typeface="Wingdings" pitchFamily="2" charset="2"/>
              <a:buNone/>
            </a:pPr>
            <a:endParaRPr lang="en-US" sz="1600" smtClean="0"/>
          </a:p>
          <a:p>
            <a:pPr>
              <a:lnSpc>
                <a:spcPct val="80000"/>
              </a:lnSpc>
              <a:buFont typeface="Wingdings" pitchFamily="2" charset="2"/>
              <a:buNone/>
            </a:pPr>
            <a:r>
              <a:rPr lang="en-US" sz="1600" smtClean="0"/>
              <a:t>void queue_display(struct queue_node *pQF)</a:t>
            </a:r>
          </a:p>
          <a:p>
            <a:pPr>
              <a:lnSpc>
                <a:spcPct val="80000"/>
              </a:lnSpc>
              <a:buFont typeface="Wingdings" pitchFamily="2" charset="2"/>
              <a:buNone/>
            </a:pPr>
            <a:r>
              <a:rPr lang="en-US" sz="1600" smtClean="0"/>
              <a:t>{</a:t>
            </a:r>
          </a:p>
          <a:p>
            <a:pPr>
              <a:lnSpc>
                <a:spcPct val="80000"/>
              </a:lnSpc>
              <a:buFont typeface="Wingdings" pitchFamily="2" charset="2"/>
              <a:buNone/>
            </a:pPr>
            <a:r>
              <a:rPr lang="en-US" sz="1600" smtClean="0"/>
              <a:t>	printf ("\nQueue contains :\n");</a:t>
            </a:r>
          </a:p>
          <a:p>
            <a:pPr>
              <a:lnSpc>
                <a:spcPct val="80000"/>
              </a:lnSpc>
              <a:buFont typeface="Wingdings" pitchFamily="2" charset="2"/>
              <a:buNone/>
            </a:pPr>
            <a:r>
              <a:rPr lang="en-US" sz="1600" smtClean="0"/>
              <a:t>	while (pQF != NULL)</a:t>
            </a:r>
          </a:p>
          <a:p>
            <a:pPr>
              <a:lnSpc>
                <a:spcPct val="80000"/>
              </a:lnSpc>
              <a:buFont typeface="Wingdings" pitchFamily="2" charset="2"/>
              <a:buNone/>
            </a:pPr>
            <a:r>
              <a:rPr lang="en-US" sz="1600" smtClean="0"/>
              <a:t>	{</a:t>
            </a:r>
          </a:p>
          <a:p>
            <a:pPr>
              <a:lnSpc>
                <a:spcPct val="80000"/>
              </a:lnSpc>
              <a:buFont typeface="Wingdings" pitchFamily="2" charset="2"/>
              <a:buNone/>
            </a:pPr>
            <a:r>
              <a:rPr lang="en-US" sz="1600" smtClean="0"/>
              <a:t>		printf("%c ", pQF-&gt;data);</a:t>
            </a:r>
          </a:p>
          <a:p>
            <a:pPr>
              <a:lnSpc>
                <a:spcPct val="80000"/>
              </a:lnSpc>
              <a:buFont typeface="Wingdings" pitchFamily="2" charset="2"/>
              <a:buNone/>
            </a:pPr>
            <a:r>
              <a:rPr lang="en-US" sz="1600" smtClean="0"/>
              <a:t>		pQF=pQF-&gt;link;</a:t>
            </a:r>
          </a:p>
          <a:p>
            <a:pPr>
              <a:lnSpc>
                <a:spcPct val="80000"/>
              </a:lnSpc>
              <a:buFont typeface="Wingdings" pitchFamily="2" charset="2"/>
              <a:buNone/>
            </a:pPr>
            <a:r>
              <a:rPr lang="en-US" sz="1600" smtClean="0"/>
              <a:t>	}</a:t>
            </a:r>
          </a:p>
          <a:p>
            <a:pPr>
              <a:lnSpc>
                <a:spcPct val="80000"/>
              </a:lnSpc>
              <a:buFont typeface="Wingdings" pitchFamily="2" charset="2"/>
              <a:buNone/>
            </a:pPr>
            <a:r>
              <a:rPr lang="en-US" sz="1600" smtClean="0"/>
              <a:t>}</a:t>
            </a:r>
          </a:p>
          <a:p>
            <a:pPr>
              <a:lnSpc>
                <a:spcPct val="80000"/>
              </a:lnSpc>
              <a:buFont typeface="Wingdings" pitchFamily="2" charset="2"/>
              <a:buNone/>
            </a:pPr>
            <a:endParaRPr lang="en-US" sz="1600" smtClean="0"/>
          </a:p>
          <a:p>
            <a:pPr>
              <a:lnSpc>
                <a:spcPct val="80000"/>
              </a:lnSpc>
              <a:buFont typeface="Wingdings" pitchFamily="2" charset="2"/>
              <a:buNone/>
            </a:pPr>
            <a:endParaRPr lang="en-US" sz="16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p:spPr>
        <p:txBody>
          <a:bodyPr/>
          <a:lstStyle/>
          <a:p>
            <a:fld id="{611FF8BA-0F6C-47D5-A455-CEE1FF28CD71}" type="slidenum">
              <a:rPr lang="en-US" smtClean="0">
                <a:latin typeface="Tahoma" charset="0"/>
              </a:rPr>
              <a:pPr/>
              <a:t>6</a:t>
            </a:fld>
            <a:endParaRPr lang="en-US" smtClean="0">
              <a:latin typeface="Tahoma" charset="0"/>
            </a:endParaRPr>
          </a:p>
        </p:txBody>
      </p:sp>
      <p:sp>
        <p:nvSpPr>
          <p:cNvPr id="71683" name="Rectangle 2"/>
          <p:cNvSpPr>
            <a:spLocks noGrp="1" noChangeArrowheads="1"/>
          </p:cNvSpPr>
          <p:nvPr>
            <p:ph type="title"/>
          </p:nvPr>
        </p:nvSpPr>
        <p:spPr/>
        <p:txBody>
          <a:bodyPr/>
          <a:lstStyle/>
          <a:p>
            <a:pPr eaLnBrk="1" hangingPunct="1"/>
            <a:r>
              <a:rPr lang="en-US" smtClean="0"/>
              <a:t>Structures in C</a:t>
            </a:r>
          </a:p>
        </p:txBody>
      </p:sp>
      <p:sp>
        <p:nvSpPr>
          <p:cNvPr id="62468" name="Rectangle 3"/>
          <p:cNvSpPr>
            <a:spLocks noGrp="1" noChangeArrowheads="1"/>
          </p:cNvSpPr>
          <p:nvPr>
            <p:ph type="body" idx="1"/>
          </p:nvPr>
        </p:nvSpPr>
        <p:spPr/>
        <p:txBody>
          <a:bodyPr/>
          <a:lstStyle/>
          <a:p>
            <a:pPr eaLnBrk="1" hangingPunct="1"/>
            <a:r>
              <a:rPr lang="en-US" smtClean="0"/>
              <a:t> A structure gathers together different atoms of information that form a given entity </a:t>
            </a:r>
            <a:r>
              <a:rPr lang="en-US" smtClean="0">
                <a:sym typeface="Wingdings" pitchFamily="2" charset="2"/>
              </a:rPr>
              <a:t> structure combines dissimilar data types into a single entity</a:t>
            </a:r>
            <a:endParaRPr lang="en-US" smtClean="0"/>
          </a:p>
          <a:p>
            <a:pPr eaLnBrk="1" hangingPunct="1"/>
            <a:endParaRPr lang="en-US" smtClean="0"/>
          </a:p>
          <a:p>
            <a:pPr eaLnBrk="1" hangingPunct="1"/>
            <a:r>
              <a:rPr lang="en-US" smtClean="0"/>
              <a:t>E.g. Book is described as title, author, call number, publisher, number of pages, date of publication, price etc.</a:t>
            </a:r>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8">
                                            <p:txEl>
                                              <p:pRg st="0" end="0"/>
                                            </p:txEl>
                                          </p:spTgt>
                                        </p:tgtEl>
                                        <p:attrNameLst>
                                          <p:attrName>style.visibility</p:attrName>
                                        </p:attrNameLst>
                                      </p:cBhvr>
                                      <p:to>
                                        <p:strVal val="visible"/>
                                      </p:to>
                                    </p:set>
                                    <p:animEffect transition="in" filter="blinds(horizontal)">
                                      <p:cBhvr>
                                        <p:cTn id="7" dur="500"/>
                                        <p:tgtEl>
                                          <p:spTgt spid="624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468">
                                            <p:txEl>
                                              <p:pRg st="2" end="2"/>
                                            </p:txEl>
                                          </p:spTgt>
                                        </p:tgtEl>
                                        <p:attrNameLst>
                                          <p:attrName>style.visibility</p:attrName>
                                        </p:attrNameLst>
                                      </p:cBhvr>
                                      <p:to>
                                        <p:strVal val="visible"/>
                                      </p:to>
                                    </p:set>
                                    <p:animEffect transition="in" filter="blinds(horizontal)">
                                      <p:cBhvr>
                                        <p:cTn id="12" dur="500"/>
                                        <p:tgtEl>
                                          <p:spTgt spid="624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endParaRPr lang="en-US" smtClean="0"/>
          </a:p>
        </p:txBody>
      </p:sp>
      <p:sp>
        <p:nvSpPr>
          <p:cNvPr id="79875" name="Content Placeholder 2"/>
          <p:cNvSpPr>
            <a:spLocks noGrp="1"/>
          </p:cNvSpPr>
          <p:nvPr>
            <p:ph idx="1"/>
          </p:nvPr>
        </p:nvSpPr>
        <p:spPr/>
        <p:txBody>
          <a:bodyPr/>
          <a:lstStyle/>
          <a:p>
            <a:endParaRPr lang="en-US" smtClean="0"/>
          </a:p>
        </p:txBody>
      </p:sp>
      <p:sp>
        <p:nvSpPr>
          <p:cNvPr id="79876" name="Slide Number Placeholder 3"/>
          <p:cNvSpPr>
            <a:spLocks noGrp="1"/>
          </p:cNvSpPr>
          <p:nvPr>
            <p:ph type="sldNum" sz="quarter" idx="12"/>
          </p:nvPr>
        </p:nvSpPr>
        <p:spPr>
          <a:noFill/>
        </p:spPr>
        <p:txBody>
          <a:bodyPr/>
          <a:lstStyle/>
          <a:p>
            <a:fld id="{A5BBD58A-2DD6-4FA7-B1A6-238C0CEF8146}" type="slidenum">
              <a:rPr lang="en-US" smtClean="0">
                <a:latin typeface="Tahoma" charset="0"/>
              </a:rPr>
              <a:pPr/>
              <a:t>60</a:t>
            </a:fld>
            <a:endParaRPr lang="en-US" smtClean="0">
              <a:latin typeface="Tahoma" charset="0"/>
            </a:endParaRPr>
          </a:p>
        </p:txBody>
      </p:sp>
      <p:sp>
        <p:nvSpPr>
          <p:cNvPr id="65541" name="Rectangle 3"/>
          <p:cNvSpPr txBox="1">
            <a:spLocks noChangeArrowheads="1"/>
          </p:cNvSpPr>
          <p:nvPr/>
        </p:nvSpPr>
        <p:spPr bwMode="auto">
          <a:xfrm>
            <a:off x="258763" y="0"/>
            <a:ext cx="8610600" cy="6858000"/>
          </a:xfrm>
          <a:prstGeom prst="rect">
            <a:avLst/>
          </a:prstGeom>
          <a:solidFill>
            <a:srgbClr val="DDDDDD"/>
          </a:solidFill>
          <a:ln w="9525">
            <a:noFill/>
            <a:miter lim="800000"/>
            <a:headEnd/>
            <a:tailEnd/>
          </a:ln>
        </p:spPr>
        <p:txBody>
          <a:bodyPr/>
          <a:lstStyle/>
          <a:p>
            <a:pPr>
              <a:lnSpc>
                <a:spcPct val="80000"/>
              </a:lnSpc>
              <a:defRPr/>
            </a:pPr>
            <a:r>
              <a:rPr lang="en-US" sz="1450" b="1" dirty="0">
                <a:solidFill>
                  <a:srgbClr val="3333CC"/>
                </a:solidFill>
                <a:latin typeface="Tahoma" pitchFamily="34" charset="0"/>
              </a:rPr>
              <a:t>/* Function to insert an element at the end of queue */</a:t>
            </a:r>
          </a:p>
          <a:p>
            <a:pPr>
              <a:lnSpc>
                <a:spcPct val="80000"/>
              </a:lnSpc>
              <a:defRPr/>
            </a:pPr>
            <a:r>
              <a:rPr lang="en-US" sz="1450" b="1" dirty="0" err="1">
                <a:latin typeface="Tahoma" pitchFamily="34" charset="0"/>
              </a:rPr>
              <a:t>int</a:t>
            </a:r>
            <a:r>
              <a:rPr lang="en-US" sz="1450" b="1" dirty="0">
                <a:latin typeface="Tahoma" pitchFamily="34" charset="0"/>
              </a:rPr>
              <a:t> </a:t>
            </a:r>
            <a:r>
              <a:rPr lang="en-US" sz="1450" b="1" dirty="0" err="1">
                <a:latin typeface="Tahoma" pitchFamily="34" charset="0"/>
              </a:rPr>
              <a:t>enqueue</a:t>
            </a: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pQF</a:t>
            </a: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pQR</a:t>
            </a:r>
            <a:r>
              <a:rPr lang="en-US" sz="1450" b="1" dirty="0">
                <a:latin typeface="Tahoma" pitchFamily="34" charset="0"/>
              </a:rPr>
              <a:t> , char </a:t>
            </a:r>
            <a:r>
              <a:rPr lang="en-US" sz="1450" b="1" dirty="0" err="1">
                <a:latin typeface="Tahoma" pitchFamily="34" charset="0"/>
              </a:rPr>
              <a:t>charIn</a:t>
            </a:r>
            <a:r>
              <a:rPr lang="en-US" sz="1450" b="1" dirty="0">
                <a:latin typeface="Tahoma" pitchFamily="34" charset="0"/>
              </a:rPr>
              <a:t>)</a:t>
            </a:r>
          </a:p>
          <a:p>
            <a:pPr>
              <a:lnSpc>
                <a:spcPct val="80000"/>
              </a:lnSpc>
              <a:defRPr/>
            </a:pP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pNew</a:t>
            </a: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pNew</a:t>
            </a: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malloc</a:t>
            </a:r>
            <a:r>
              <a:rPr lang="en-US" sz="1450" b="1" dirty="0">
                <a:latin typeface="Tahoma" pitchFamily="34" charset="0"/>
              </a:rPr>
              <a:t> (</a:t>
            </a:r>
            <a:r>
              <a:rPr lang="en-US" sz="1450" b="1" dirty="0" err="1">
                <a:latin typeface="Tahoma" pitchFamily="34" charset="0"/>
              </a:rPr>
              <a:t>sizeof</a:t>
            </a:r>
            <a:r>
              <a:rPr lang="en-US" sz="1450" b="1" dirty="0">
                <a:latin typeface="Tahoma" pitchFamily="34" charset="0"/>
              </a:rPr>
              <a:t>(</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a:t>
            </a:r>
          </a:p>
          <a:p>
            <a:pPr>
              <a:lnSpc>
                <a:spcPct val="80000"/>
              </a:lnSpc>
              <a:defRPr/>
            </a:pPr>
            <a:r>
              <a:rPr lang="en-US" sz="1450" b="1" dirty="0">
                <a:latin typeface="Tahoma" pitchFamily="34" charset="0"/>
              </a:rPr>
              <a:t>	if (!</a:t>
            </a:r>
            <a:r>
              <a:rPr lang="en-US" sz="1450" b="1" dirty="0" err="1">
                <a:latin typeface="Tahoma" pitchFamily="34" charset="0"/>
              </a:rPr>
              <a:t>pNew</a:t>
            </a:r>
            <a:r>
              <a:rPr lang="en-US" sz="1450" b="1" dirty="0">
                <a:latin typeface="Tahoma" pitchFamily="34" charset="0"/>
              </a:rPr>
              <a:t>)</a:t>
            </a:r>
          </a:p>
          <a:p>
            <a:pPr>
              <a:lnSpc>
                <a:spcPct val="80000"/>
              </a:lnSpc>
              <a:defRPr/>
            </a:pPr>
            <a:r>
              <a:rPr lang="en-US" sz="1450" b="1" dirty="0">
                <a:latin typeface="Tahoma" pitchFamily="34" charset="0"/>
              </a:rPr>
              <a:t>		return FALSE;</a:t>
            </a:r>
          </a:p>
          <a:p>
            <a:pPr>
              <a:lnSpc>
                <a:spcPct val="80000"/>
              </a:lnSpc>
              <a:defRPr/>
            </a:pPr>
            <a:r>
              <a:rPr lang="en-US" sz="1450" b="1" dirty="0">
                <a:latin typeface="Tahoma" pitchFamily="34" charset="0"/>
              </a:rPr>
              <a:t>	else</a:t>
            </a:r>
          </a:p>
          <a:p>
            <a:pPr>
              <a:lnSpc>
                <a:spcPct val="80000"/>
              </a:lnSpc>
              <a:defRPr/>
            </a:pPr>
            <a:r>
              <a:rPr lang="en-US" sz="1450" b="1" dirty="0">
                <a:latin typeface="Tahoma" pitchFamily="34" charset="0"/>
              </a:rPr>
              <a:t>	{</a:t>
            </a:r>
          </a:p>
          <a:p>
            <a:pPr>
              <a:lnSpc>
                <a:spcPct val="80000"/>
              </a:lnSpc>
              <a:defRPr/>
            </a:pPr>
            <a:r>
              <a:rPr lang="en-US" sz="1450" b="1" dirty="0">
                <a:latin typeface="Tahoma" pitchFamily="34" charset="0"/>
              </a:rPr>
              <a:t>		</a:t>
            </a:r>
            <a:r>
              <a:rPr lang="en-US" sz="1450" b="1" dirty="0" err="1">
                <a:latin typeface="Tahoma" pitchFamily="34" charset="0"/>
              </a:rPr>
              <a:t>pNew</a:t>
            </a:r>
            <a:r>
              <a:rPr lang="en-US" sz="1450" b="1" dirty="0">
                <a:latin typeface="Tahoma" pitchFamily="34" charset="0"/>
              </a:rPr>
              <a:t>-&gt;data = </a:t>
            </a:r>
            <a:r>
              <a:rPr lang="en-US" sz="1450" b="1" dirty="0" err="1">
                <a:latin typeface="Tahoma" pitchFamily="34" charset="0"/>
              </a:rPr>
              <a:t>charIn</a:t>
            </a: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pNew</a:t>
            </a:r>
            <a:r>
              <a:rPr lang="en-US" sz="1450" b="1" dirty="0">
                <a:latin typeface="Tahoma" pitchFamily="34" charset="0"/>
              </a:rPr>
              <a:t>-&gt;link = NULL;</a:t>
            </a:r>
          </a:p>
          <a:p>
            <a:pPr>
              <a:lnSpc>
                <a:spcPct val="80000"/>
              </a:lnSpc>
              <a:defRPr/>
            </a:pPr>
            <a:r>
              <a:rPr lang="en-US" sz="1450" b="1" dirty="0">
                <a:latin typeface="Tahoma" pitchFamily="34" charset="0"/>
              </a:rPr>
              <a:t>		if (*</a:t>
            </a:r>
            <a:r>
              <a:rPr lang="en-US" sz="1450" b="1" dirty="0" err="1">
                <a:latin typeface="Tahoma" pitchFamily="34" charset="0"/>
              </a:rPr>
              <a:t>pQF</a:t>
            </a:r>
            <a:r>
              <a:rPr lang="en-US" sz="1450" b="1" dirty="0">
                <a:latin typeface="Tahoma" pitchFamily="34" charset="0"/>
              </a:rPr>
              <a:t> == NULL)</a:t>
            </a:r>
          </a:p>
          <a:p>
            <a:pPr>
              <a:lnSpc>
                <a:spcPct val="80000"/>
              </a:lnSpc>
              <a:defRPr/>
            </a:pPr>
            <a:r>
              <a:rPr lang="en-US" sz="1450" b="1" dirty="0">
                <a:latin typeface="Tahoma" pitchFamily="34" charset="0"/>
              </a:rPr>
              <a:t>			*</a:t>
            </a:r>
            <a:r>
              <a:rPr lang="en-US" sz="1450" b="1" dirty="0" err="1">
                <a:latin typeface="Tahoma" pitchFamily="34" charset="0"/>
              </a:rPr>
              <a:t>pQF</a:t>
            </a:r>
            <a:r>
              <a:rPr lang="en-US" sz="1450" b="1" dirty="0">
                <a:latin typeface="Tahoma" pitchFamily="34" charset="0"/>
              </a:rPr>
              <a:t> = </a:t>
            </a:r>
            <a:r>
              <a:rPr lang="en-US" sz="1450" b="1" dirty="0" err="1">
                <a:latin typeface="Tahoma" pitchFamily="34" charset="0"/>
              </a:rPr>
              <a:t>pNew</a:t>
            </a:r>
            <a:r>
              <a:rPr lang="en-US" sz="1450" b="1" dirty="0">
                <a:latin typeface="Tahoma" pitchFamily="34" charset="0"/>
              </a:rPr>
              <a:t>;</a:t>
            </a:r>
          </a:p>
          <a:p>
            <a:pPr>
              <a:lnSpc>
                <a:spcPct val="80000"/>
              </a:lnSpc>
              <a:defRPr/>
            </a:pPr>
            <a:r>
              <a:rPr lang="en-US" sz="1450" b="1" dirty="0">
                <a:latin typeface="Tahoma" pitchFamily="34" charset="0"/>
              </a:rPr>
              <a:t>		else</a:t>
            </a:r>
          </a:p>
          <a:p>
            <a:pPr>
              <a:lnSpc>
                <a:spcPct val="80000"/>
              </a:lnSpc>
              <a:defRPr/>
            </a:pPr>
            <a:r>
              <a:rPr lang="en-US" sz="1450" b="1" dirty="0">
                <a:latin typeface="Tahoma" pitchFamily="34" charset="0"/>
              </a:rPr>
              <a:t>			(*</a:t>
            </a:r>
            <a:r>
              <a:rPr lang="en-US" sz="1450" b="1" dirty="0" err="1">
                <a:latin typeface="Tahoma" pitchFamily="34" charset="0"/>
              </a:rPr>
              <a:t>pQR</a:t>
            </a:r>
            <a:r>
              <a:rPr lang="en-US" sz="1450" b="1" dirty="0">
                <a:latin typeface="Tahoma" pitchFamily="34" charset="0"/>
              </a:rPr>
              <a:t>)-&gt;link = </a:t>
            </a:r>
            <a:r>
              <a:rPr lang="en-US" sz="1450" b="1" dirty="0" err="1">
                <a:latin typeface="Tahoma" pitchFamily="34" charset="0"/>
              </a:rPr>
              <a:t>pNew</a:t>
            </a: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pQR</a:t>
            </a:r>
            <a:r>
              <a:rPr lang="en-US" sz="1450" b="1" dirty="0">
                <a:latin typeface="Tahoma" pitchFamily="34" charset="0"/>
              </a:rPr>
              <a:t> = </a:t>
            </a:r>
            <a:r>
              <a:rPr lang="en-US" sz="1450" b="1" dirty="0" err="1">
                <a:latin typeface="Tahoma" pitchFamily="34" charset="0"/>
              </a:rPr>
              <a:t>pNew</a:t>
            </a:r>
            <a:r>
              <a:rPr lang="en-US" sz="1450" b="1" dirty="0">
                <a:latin typeface="Tahoma" pitchFamily="34" charset="0"/>
              </a:rPr>
              <a:t>;</a:t>
            </a:r>
          </a:p>
          <a:p>
            <a:pPr>
              <a:lnSpc>
                <a:spcPct val="80000"/>
              </a:lnSpc>
              <a:defRPr/>
            </a:pPr>
            <a:r>
              <a:rPr lang="en-US" sz="1450" b="1" dirty="0">
                <a:latin typeface="Tahoma" pitchFamily="34" charset="0"/>
              </a:rPr>
              <a:t>		return TRUE;</a:t>
            </a:r>
          </a:p>
          <a:p>
            <a:pPr>
              <a:lnSpc>
                <a:spcPct val="80000"/>
              </a:lnSpc>
              <a:defRPr/>
            </a:pPr>
            <a:r>
              <a:rPr lang="en-US" sz="1450" b="1" dirty="0">
                <a:latin typeface="Tahoma" pitchFamily="34" charset="0"/>
              </a:rPr>
              <a:t>	}</a:t>
            </a:r>
          </a:p>
          <a:p>
            <a:pPr>
              <a:lnSpc>
                <a:spcPct val="80000"/>
              </a:lnSpc>
              <a:defRPr/>
            </a:pPr>
            <a:r>
              <a:rPr lang="en-US" sz="1450" b="1" dirty="0">
                <a:latin typeface="Tahoma" pitchFamily="34" charset="0"/>
              </a:rPr>
              <a:t>}</a:t>
            </a:r>
          </a:p>
          <a:p>
            <a:pPr>
              <a:lnSpc>
                <a:spcPct val="80000"/>
              </a:lnSpc>
              <a:defRPr/>
            </a:pPr>
            <a:endParaRPr lang="en-US" sz="1450" b="1" dirty="0">
              <a:latin typeface="Tahoma" pitchFamily="34" charset="0"/>
            </a:endParaRPr>
          </a:p>
          <a:p>
            <a:pPr>
              <a:lnSpc>
                <a:spcPct val="80000"/>
              </a:lnSpc>
              <a:defRPr/>
            </a:pPr>
            <a:r>
              <a:rPr lang="en-US" sz="1450" b="1" dirty="0">
                <a:solidFill>
                  <a:srgbClr val="3333CC"/>
                </a:solidFill>
                <a:latin typeface="Tahoma" pitchFamily="34" charset="0"/>
              </a:rPr>
              <a:t>/* Function to remove an element from front of queue */</a:t>
            </a:r>
          </a:p>
          <a:p>
            <a:pPr>
              <a:lnSpc>
                <a:spcPct val="80000"/>
              </a:lnSpc>
              <a:defRPr/>
            </a:pPr>
            <a:r>
              <a:rPr lang="en-US" sz="1450" b="1" dirty="0" err="1">
                <a:latin typeface="Tahoma" pitchFamily="34" charset="0"/>
              </a:rPr>
              <a:t>int</a:t>
            </a:r>
            <a:r>
              <a:rPr lang="en-US" sz="1450" b="1" dirty="0">
                <a:latin typeface="Tahoma" pitchFamily="34" charset="0"/>
              </a:rPr>
              <a:t> </a:t>
            </a:r>
            <a:r>
              <a:rPr lang="en-US" sz="1450" b="1" dirty="0" err="1">
                <a:latin typeface="Tahoma" pitchFamily="34" charset="0"/>
              </a:rPr>
              <a:t>dequeue</a:t>
            </a: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pQF</a:t>
            </a: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 </a:t>
            </a:r>
            <a:r>
              <a:rPr lang="en-US" sz="1450" b="1" dirty="0" err="1">
                <a:latin typeface="Tahoma" pitchFamily="34" charset="0"/>
              </a:rPr>
              <a:t>pQR</a:t>
            </a:r>
            <a:r>
              <a:rPr lang="en-US" sz="1450" b="1" dirty="0">
                <a:latin typeface="Tahoma" pitchFamily="34" charset="0"/>
              </a:rPr>
              <a:t>, char* </a:t>
            </a:r>
            <a:r>
              <a:rPr lang="en-US" sz="1450" b="1" dirty="0" err="1">
                <a:latin typeface="Tahoma" pitchFamily="34" charset="0"/>
              </a:rPr>
              <a:t>charOut</a:t>
            </a:r>
            <a:r>
              <a:rPr lang="en-US" sz="1450" b="1" dirty="0">
                <a:latin typeface="Tahoma" pitchFamily="34" charset="0"/>
              </a:rPr>
              <a:t>)</a:t>
            </a:r>
          </a:p>
          <a:p>
            <a:pPr>
              <a:lnSpc>
                <a:spcPct val="80000"/>
              </a:lnSpc>
              <a:defRPr/>
            </a:pP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struct</a:t>
            </a:r>
            <a:r>
              <a:rPr lang="en-US" sz="1450" b="1" dirty="0">
                <a:latin typeface="Tahoma" pitchFamily="34" charset="0"/>
              </a:rPr>
              <a:t> </a:t>
            </a:r>
            <a:r>
              <a:rPr lang="en-US" sz="1450" b="1" dirty="0" err="1">
                <a:latin typeface="Tahoma" pitchFamily="34" charset="0"/>
              </a:rPr>
              <a:t>queue_node</a:t>
            </a:r>
            <a:r>
              <a:rPr lang="en-US" sz="1450" b="1" dirty="0">
                <a:latin typeface="Tahoma" pitchFamily="34" charset="0"/>
              </a:rPr>
              <a:t>* </a:t>
            </a:r>
            <a:r>
              <a:rPr lang="en-US" sz="1450" b="1" dirty="0" err="1">
                <a:latin typeface="Tahoma" pitchFamily="34" charset="0"/>
              </a:rPr>
              <a:t>pDlt</a:t>
            </a:r>
            <a:r>
              <a:rPr lang="en-US" sz="1450" b="1" dirty="0">
                <a:latin typeface="Tahoma" pitchFamily="34" charset="0"/>
              </a:rPr>
              <a:t>;</a:t>
            </a:r>
          </a:p>
          <a:p>
            <a:pPr>
              <a:lnSpc>
                <a:spcPct val="80000"/>
              </a:lnSpc>
              <a:defRPr/>
            </a:pPr>
            <a:r>
              <a:rPr lang="en-US" sz="1450" b="1" dirty="0">
                <a:latin typeface="Tahoma" pitchFamily="34" charset="0"/>
              </a:rPr>
              <a:t>	if (*</a:t>
            </a:r>
            <a:r>
              <a:rPr lang="en-US" sz="1450" b="1" dirty="0" err="1">
                <a:latin typeface="Tahoma" pitchFamily="34" charset="0"/>
              </a:rPr>
              <a:t>pQF</a:t>
            </a:r>
            <a:r>
              <a:rPr lang="en-US" sz="1450" b="1" dirty="0">
                <a:latin typeface="Tahoma" pitchFamily="34" charset="0"/>
              </a:rPr>
              <a:t> == NULL)</a:t>
            </a:r>
          </a:p>
          <a:p>
            <a:pPr>
              <a:lnSpc>
                <a:spcPct val="80000"/>
              </a:lnSpc>
              <a:defRPr/>
            </a:pPr>
            <a:r>
              <a:rPr lang="en-US" sz="1450" b="1" dirty="0">
                <a:latin typeface="Tahoma" pitchFamily="34" charset="0"/>
              </a:rPr>
              <a:t>	{	</a:t>
            </a:r>
          </a:p>
          <a:p>
            <a:pPr>
              <a:lnSpc>
                <a:spcPct val="80000"/>
              </a:lnSpc>
              <a:defRPr/>
            </a:pPr>
            <a:r>
              <a:rPr lang="en-US" sz="1450" b="1" dirty="0">
                <a:latin typeface="Tahoma" pitchFamily="34" charset="0"/>
              </a:rPr>
              <a:t>		</a:t>
            </a:r>
            <a:r>
              <a:rPr lang="en-US" sz="1450" b="1" dirty="0" err="1">
                <a:latin typeface="Tahoma" pitchFamily="34" charset="0"/>
              </a:rPr>
              <a:t>printf</a:t>
            </a:r>
            <a:r>
              <a:rPr lang="en-US" sz="1450" b="1" dirty="0">
                <a:latin typeface="Tahoma" pitchFamily="34" charset="0"/>
              </a:rPr>
              <a:t> (“\</a:t>
            </a:r>
            <a:r>
              <a:rPr lang="en-US" sz="1450" b="1" dirty="0" err="1">
                <a:latin typeface="Tahoma" pitchFamily="34" charset="0"/>
              </a:rPr>
              <a:t>nQueue</a:t>
            </a:r>
            <a:r>
              <a:rPr lang="en-US" sz="1450" b="1" dirty="0">
                <a:latin typeface="Tahoma" pitchFamily="34" charset="0"/>
              </a:rPr>
              <a:t> is Empty”);</a:t>
            </a:r>
          </a:p>
          <a:p>
            <a:pPr>
              <a:lnSpc>
                <a:spcPct val="80000"/>
              </a:lnSpc>
              <a:defRPr/>
            </a:pPr>
            <a:r>
              <a:rPr lang="en-US" sz="1450" b="1" dirty="0">
                <a:latin typeface="Tahoma" pitchFamily="34" charset="0"/>
              </a:rPr>
              <a:t>		return FALSE;</a:t>
            </a:r>
          </a:p>
          <a:p>
            <a:pPr>
              <a:lnSpc>
                <a:spcPct val="80000"/>
              </a:lnSpc>
              <a:defRPr/>
            </a:pPr>
            <a:r>
              <a:rPr lang="en-US" sz="1450" b="1" dirty="0">
                <a:latin typeface="Tahoma" pitchFamily="34" charset="0"/>
              </a:rPr>
              <a:t>	}</a:t>
            </a:r>
          </a:p>
          <a:p>
            <a:pPr>
              <a:lnSpc>
                <a:spcPct val="80000"/>
              </a:lnSpc>
              <a:defRPr/>
            </a:pPr>
            <a:r>
              <a:rPr lang="en-US" sz="1450" b="1" dirty="0">
                <a:latin typeface="Tahoma" pitchFamily="34" charset="0"/>
              </a:rPr>
              <a:t>	else</a:t>
            </a:r>
          </a:p>
          <a:p>
            <a:pPr>
              <a:lnSpc>
                <a:spcPct val="80000"/>
              </a:lnSpc>
              <a:defRPr/>
            </a:pPr>
            <a:r>
              <a:rPr lang="en-US" sz="1450" b="1" dirty="0">
                <a:latin typeface="Tahoma" pitchFamily="34" charset="0"/>
              </a:rPr>
              <a:t>	{</a:t>
            </a:r>
          </a:p>
          <a:p>
            <a:pPr>
              <a:lnSpc>
                <a:spcPct val="80000"/>
              </a:lnSpc>
              <a:defRPr/>
            </a:pPr>
            <a:r>
              <a:rPr lang="en-US" sz="1450" b="1" dirty="0">
                <a:latin typeface="Tahoma" pitchFamily="34" charset="0"/>
              </a:rPr>
              <a:t>		</a:t>
            </a:r>
            <a:r>
              <a:rPr lang="en-US" sz="1450" b="1" dirty="0" err="1">
                <a:latin typeface="Tahoma" pitchFamily="34" charset="0"/>
              </a:rPr>
              <a:t>pDlt</a:t>
            </a:r>
            <a:r>
              <a:rPr lang="en-US" sz="1450" b="1" dirty="0">
                <a:latin typeface="Tahoma" pitchFamily="34" charset="0"/>
              </a:rPr>
              <a:t> = *</a:t>
            </a:r>
            <a:r>
              <a:rPr lang="en-US" sz="1450" b="1" dirty="0" err="1">
                <a:latin typeface="Tahoma" pitchFamily="34" charset="0"/>
              </a:rPr>
              <a:t>pQF</a:t>
            </a:r>
            <a:r>
              <a:rPr lang="en-US" sz="1450" b="1" dirty="0">
                <a:latin typeface="Tahoma" pitchFamily="34" charset="0"/>
              </a:rPr>
              <a:t>;</a:t>
            </a:r>
          </a:p>
          <a:p>
            <a:pPr>
              <a:lnSpc>
                <a:spcPct val="80000"/>
              </a:lnSpc>
              <a:defRPr/>
            </a:pPr>
            <a:r>
              <a:rPr lang="en-US" sz="1450" b="1" dirty="0">
                <a:latin typeface="Tahoma" pitchFamily="34" charset="0"/>
              </a:rPr>
              <a:t>		*</a:t>
            </a:r>
            <a:r>
              <a:rPr lang="en-US" sz="1450" b="1" dirty="0" err="1">
                <a:latin typeface="Tahoma" pitchFamily="34" charset="0"/>
              </a:rPr>
              <a:t>charOut</a:t>
            </a:r>
            <a:r>
              <a:rPr lang="en-US" sz="1450" b="1" dirty="0">
                <a:latin typeface="Tahoma" pitchFamily="34" charset="0"/>
              </a:rPr>
              <a:t> = </a:t>
            </a:r>
            <a:r>
              <a:rPr lang="en-US" sz="1450" b="1" dirty="0" err="1">
                <a:latin typeface="Tahoma" pitchFamily="34" charset="0"/>
              </a:rPr>
              <a:t>pDlt</a:t>
            </a:r>
            <a:r>
              <a:rPr lang="en-US" sz="1450" b="1" dirty="0">
                <a:latin typeface="Tahoma" pitchFamily="34" charset="0"/>
              </a:rPr>
              <a:t>-&gt;data;</a:t>
            </a:r>
          </a:p>
          <a:p>
            <a:pPr>
              <a:lnSpc>
                <a:spcPct val="80000"/>
              </a:lnSpc>
              <a:defRPr/>
            </a:pPr>
            <a:r>
              <a:rPr lang="en-US" sz="1450" b="1" dirty="0">
                <a:latin typeface="Tahoma" pitchFamily="34" charset="0"/>
              </a:rPr>
              <a:t>		*</a:t>
            </a:r>
            <a:r>
              <a:rPr lang="en-US" sz="1450" b="1" dirty="0" err="1">
                <a:latin typeface="Tahoma" pitchFamily="34" charset="0"/>
              </a:rPr>
              <a:t>pQF</a:t>
            </a:r>
            <a:r>
              <a:rPr lang="en-US" sz="1450" b="1" dirty="0">
                <a:latin typeface="Tahoma" pitchFamily="34" charset="0"/>
              </a:rPr>
              <a:t> = </a:t>
            </a:r>
            <a:r>
              <a:rPr lang="en-US" sz="1450" b="1" dirty="0" err="1">
                <a:latin typeface="Tahoma" pitchFamily="34" charset="0"/>
              </a:rPr>
              <a:t>pDlt</a:t>
            </a:r>
            <a:r>
              <a:rPr lang="en-US" sz="1450" b="1" dirty="0">
                <a:latin typeface="Tahoma" pitchFamily="34" charset="0"/>
              </a:rPr>
              <a:t>-&gt;link;</a:t>
            </a:r>
          </a:p>
          <a:p>
            <a:pPr>
              <a:lnSpc>
                <a:spcPct val="80000"/>
              </a:lnSpc>
              <a:defRPr/>
            </a:pPr>
            <a:r>
              <a:rPr lang="en-US" sz="1450" b="1" dirty="0">
                <a:latin typeface="Tahoma" pitchFamily="34" charset="0"/>
              </a:rPr>
              <a:t>		free(</a:t>
            </a:r>
            <a:r>
              <a:rPr lang="en-US" sz="1450" b="1" dirty="0" err="1">
                <a:latin typeface="Tahoma" pitchFamily="34" charset="0"/>
              </a:rPr>
              <a:t>pDlt</a:t>
            </a:r>
            <a:r>
              <a:rPr lang="en-US" sz="1450" b="1" dirty="0">
                <a:latin typeface="Tahoma" pitchFamily="34" charset="0"/>
              </a:rPr>
              <a:t>);</a:t>
            </a:r>
          </a:p>
          <a:p>
            <a:pPr>
              <a:lnSpc>
                <a:spcPct val="80000"/>
              </a:lnSpc>
              <a:defRPr/>
            </a:pPr>
            <a:r>
              <a:rPr lang="en-US" sz="1450" b="1" dirty="0">
                <a:latin typeface="Tahoma" pitchFamily="34" charset="0"/>
              </a:rPr>
              <a:t>		return TRUE;</a:t>
            </a:r>
          </a:p>
          <a:p>
            <a:pPr>
              <a:lnSpc>
                <a:spcPct val="80000"/>
              </a:lnSpc>
              <a:defRPr/>
            </a:pPr>
            <a:r>
              <a:rPr lang="en-US" sz="1450" b="1" dirty="0">
                <a:latin typeface="Tahoma" pitchFamily="34" charset="0"/>
              </a:rPr>
              <a:t>	}</a:t>
            </a:r>
          </a:p>
          <a:p>
            <a:pPr>
              <a:lnSpc>
                <a:spcPct val="80000"/>
              </a:lnSpc>
              <a:defRPr/>
            </a:pPr>
            <a:r>
              <a:rPr lang="en-US" sz="1450" b="1" dirty="0">
                <a:latin typeface="Tahoma" pitchFamily="34" charset="0"/>
              </a:rPr>
              <a: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a:xfrm>
            <a:off x="1150938" y="101600"/>
            <a:ext cx="7793037" cy="534988"/>
          </a:xfrm>
        </p:spPr>
        <p:txBody>
          <a:bodyPr/>
          <a:lstStyle/>
          <a:p>
            <a:r>
              <a:rPr lang="en-US" smtClean="0"/>
              <a:t>Circular Queue</a:t>
            </a:r>
          </a:p>
        </p:txBody>
      </p:sp>
      <p:sp>
        <p:nvSpPr>
          <p:cNvPr id="82947" name="Slide Number Placeholder 3"/>
          <p:cNvSpPr>
            <a:spLocks noGrp="1"/>
          </p:cNvSpPr>
          <p:nvPr>
            <p:ph type="sldNum" sz="quarter" idx="12"/>
          </p:nvPr>
        </p:nvSpPr>
        <p:spPr>
          <a:noFill/>
        </p:spPr>
        <p:txBody>
          <a:bodyPr/>
          <a:lstStyle/>
          <a:p>
            <a:fld id="{8599CE2D-8967-46E6-880D-9F42D659DA8C}" type="slidenum">
              <a:rPr lang="en-US" smtClean="0">
                <a:latin typeface="Tahoma" charset="0"/>
              </a:rPr>
              <a:pPr/>
              <a:t>61</a:t>
            </a:fld>
            <a:endParaRPr lang="en-US" smtClean="0">
              <a:latin typeface="Tahoma" charset="0"/>
            </a:endParaRPr>
          </a:p>
        </p:txBody>
      </p:sp>
      <p:pic>
        <p:nvPicPr>
          <p:cNvPr id="82948" name="Picture 2"/>
          <p:cNvPicPr>
            <a:picLocks noGrp="1" noChangeAspect="1" noChangeArrowheads="1"/>
          </p:cNvPicPr>
          <p:nvPr>
            <p:ph idx="1"/>
          </p:nvPr>
        </p:nvPicPr>
        <p:blipFill>
          <a:blip r:embed="rId2"/>
          <a:srcRect/>
          <a:stretch>
            <a:fillRect/>
          </a:stretch>
        </p:blipFill>
        <p:spPr>
          <a:xfrm>
            <a:off x="2027238" y="517525"/>
            <a:ext cx="6102350" cy="6340475"/>
          </a:xfrm>
          <a:noFill/>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smtClean="0"/>
              <a:t>Circular Queue</a:t>
            </a:r>
          </a:p>
        </p:txBody>
      </p:sp>
      <p:sp>
        <p:nvSpPr>
          <p:cNvPr id="83971" name="Content Placeholder 2"/>
          <p:cNvSpPr>
            <a:spLocks noGrp="1"/>
          </p:cNvSpPr>
          <p:nvPr>
            <p:ph idx="1"/>
          </p:nvPr>
        </p:nvSpPr>
        <p:spPr/>
        <p:txBody>
          <a:bodyPr/>
          <a:lstStyle/>
          <a:p>
            <a:r>
              <a:rPr lang="en-US" smtClean="0"/>
              <a:t>The condition to denote “circular queue full”  is either one of the below:</a:t>
            </a:r>
          </a:p>
          <a:p>
            <a:endParaRPr lang="en-US" smtClean="0"/>
          </a:p>
          <a:p>
            <a:pPr lvl="1"/>
            <a:r>
              <a:rPr lang="en-US" smtClean="0"/>
              <a:t>front=0 AND rear = MAXSIZE-1</a:t>
            </a:r>
          </a:p>
          <a:p>
            <a:pPr lvl="1"/>
            <a:r>
              <a:rPr lang="en-US" smtClean="0"/>
              <a:t>front = rear + 1</a:t>
            </a:r>
          </a:p>
        </p:txBody>
      </p:sp>
      <p:sp>
        <p:nvSpPr>
          <p:cNvPr id="83972" name="Slide Number Placeholder 3"/>
          <p:cNvSpPr>
            <a:spLocks noGrp="1"/>
          </p:cNvSpPr>
          <p:nvPr>
            <p:ph type="sldNum" sz="quarter" idx="12"/>
          </p:nvPr>
        </p:nvSpPr>
        <p:spPr>
          <a:noFill/>
        </p:spPr>
        <p:txBody>
          <a:bodyPr/>
          <a:lstStyle/>
          <a:p>
            <a:fld id="{A0A7C43B-FDB1-4C8A-BAF4-78A3A2901B0A}" type="slidenum">
              <a:rPr lang="en-US" smtClean="0">
                <a:latin typeface="Tahoma" charset="0"/>
              </a:rPr>
              <a:pPr/>
              <a:t>62</a:t>
            </a:fld>
            <a:endParaRPr lang="en-US" smtClean="0">
              <a:latin typeface="Tahoma"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smtClean="0"/>
              <a:t>Priority Queue</a:t>
            </a:r>
          </a:p>
        </p:txBody>
      </p:sp>
      <p:sp>
        <p:nvSpPr>
          <p:cNvPr id="88067" name="Content Placeholder 2"/>
          <p:cNvSpPr>
            <a:spLocks noGrp="1"/>
          </p:cNvSpPr>
          <p:nvPr>
            <p:ph idx="1"/>
          </p:nvPr>
        </p:nvSpPr>
        <p:spPr>
          <a:xfrm>
            <a:off x="596900" y="1638300"/>
            <a:ext cx="8358188" cy="4746625"/>
          </a:xfrm>
        </p:spPr>
        <p:txBody>
          <a:bodyPr/>
          <a:lstStyle/>
          <a:p>
            <a:r>
              <a:rPr lang="en-US" smtClean="0"/>
              <a:t>A collection of elements such that each element has been assigned an explicit or implicit priority and such that the order in which elements are deleted and processed comes from the following rules:</a:t>
            </a:r>
          </a:p>
          <a:p>
            <a:pPr lvl="1"/>
            <a:r>
              <a:rPr lang="en-US" smtClean="0"/>
              <a:t>An element of higher priority is processed before any element of lower priority</a:t>
            </a:r>
          </a:p>
          <a:p>
            <a:pPr lvl="1"/>
            <a:r>
              <a:rPr lang="en-US" smtClean="0"/>
              <a:t>Two elements with the same priority are processed to the order in which they were inserted to the queue </a:t>
            </a:r>
          </a:p>
        </p:txBody>
      </p:sp>
      <p:sp>
        <p:nvSpPr>
          <p:cNvPr id="88068" name="Slide Number Placeholder 3"/>
          <p:cNvSpPr>
            <a:spLocks noGrp="1"/>
          </p:cNvSpPr>
          <p:nvPr>
            <p:ph type="sldNum" sz="quarter" idx="12"/>
          </p:nvPr>
        </p:nvSpPr>
        <p:spPr>
          <a:noFill/>
        </p:spPr>
        <p:txBody>
          <a:bodyPr/>
          <a:lstStyle/>
          <a:p>
            <a:fld id="{7D2F7CD5-F2DA-4E5A-A100-F89A57E4EA95}" type="slidenum">
              <a:rPr lang="en-US" smtClean="0">
                <a:latin typeface="Tahoma" charset="0"/>
              </a:rPr>
              <a:pPr/>
              <a:t>63</a:t>
            </a:fld>
            <a:endParaRPr lang="en-US" smtClean="0">
              <a:latin typeface="Tahoma"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smtClean="0"/>
              <a:t>Priority Queue</a:t>
            </a:r>
          </a:p>
        </p:txBody>
      </p:sp>
      <p:sp>
        <p:nvSpPr>
          <p:cNvPr id="89091" name="Content Placeholder 2"/>
          <p:cNvSpPr>
            <a:spLocks noGrp="1"/>
          </p:cNvSpPr>
          <p:nvPr>
            <p:ph idx="1"/>
          </p:nvPr>
        </p:nvSpPr>
        <p:spPr>
          <a:xfrm>
            <a:off x="596900" y="1638300"/>
            <a:ext cx="8358188" cy="4746625"/>
          </a:xfrm>
        </p:spPr>
        <p:txBody>
          <a:bodyPr/>
          <a:lstStyle/>
          <a:p>
            <a:r>
              <a:rPr lang="en-US" smtClean="0"/>
              <a:t>Implicit Priority</a:t>
            </a:r>
          </a:p>
          <a:p>
            <a:pPr lvl="1"/>
            <a:r>
              <a:rPr lang="en-US" smtClean="0"/>
              <a:t>Priority of element is decided by its value</a:t>
            </a:r>
          </a:p>
          <a:p>
            <a:endParaRPr lang="en-US" smtClean="0"/>
          </a:p>
          <a:p>
            <a:r>
              <a:rPr lang="en-US" smtClean="0"/>
              <a:t>Explicit Priority</a:t>
            </a:r>
          </a:p>
          <a:p>
            <a:pPr lvl="1"/>
            <a:r>
              <a:rPr lang="en-US" smtClean="0"/>
              <a:t>Priority of element is decided by a priority number assigned with each element explicitly </a:t>
            </a:r>
          </a:p>
          <a:p>
            <a:pPr lvl="1">
              <a:buFont typeface="Wingdings" pitchFamily="2" charset="2"/>
              <a:buNone/>
            </a:pPr>
            <a:endParaRPr lang="en-US" smtClean="0"/>
          </a:p>
        </p:txBody>
      </p:sp>
      <p:sp>
        <p:nvSpPr>
          <p:cNvPr id="89092" name="Slide Number Placeholder 3"/>
          <p:cNvSpPr>
            <a:spLocks noGrp="1"/>
          </p:cNvSpPr>
          <p:nvPr>
            <p:ph type="sldNum" sz="quarter" idx="12"/>
          </p:nvPr>
        </p:nvSpPr>
        <p:spPr>
          <a:noFill/>
        </p:spPr>
        <p:txBody>
          <a:bodyPr/>
          <a:lstStyle/>
          <a:p>
            <a:fld id="{47B8EB0E-42D9-4109-B6C9-630D3500A8B1}" type="slidenum">
              <a:rPr lang="en-US" smtClean="0">
                <a:latin typeface="Tahoma" charset="0"/>
              </a:rPr>
              <a:pPr/>
              <a:t>64</a:t>
            </a:fld>
            <a:endParaRPr lang="en-US" smtClean="0">
              <a:latin typeface="Tahoma"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smtClean="0"/>
              <a:t>Priority Queue - Multiple</a:t>
            </a:r>
          </a:p>
        </p:txBody>
      </p:sp>
      <p:sp>
        <p:nvSpPr>
          <p:cNvPr id="95235" name="Content Placeholder 2"/>
          <p:cNvSpPr>
            <a:spLocks noGrp="1"/>
          </p:cNvSpPr>
          <p:nvPr>
            <p:ph idx="1"/>
          </p:nvPr>
        </p:nvSpPr>
        <p:spPr>
          <a:xfrm>
            <a:off x="5622925" y="1638300"/>
            <a:ext cx="3332163" cy="4494213"/>
          </a:xfrm>
        </p:spPr>
        <p:txBody>
          <a:bodyPr/>
          <a:lstStyle/>
          <a:p>
            <a:pPr>
              <a:buFont typeface="Wingdings" pitchFamily="2" charset="2"/>
              <a:buNone/>
            </a:pPr>
            <a:r>
              <a:rPr lang="en-US" sz="1600" smtClean="0"/>
              <a:t>Fig(a) – Single priority queue</a:t>
            </a:r>
          </a:p>
          <a:p>
            <a:pPr>
              <a:buFont typeface="Wingdings" pitchFamily="2" charset="2"/>
              <a:buNone/>
            </a:pPr>
            <a:endParaRPr lang="en-US" sz="1600" smtClean="0"/>
          </a:p>
          <a:p>
            <a:pPr>
              <a:buFont typeface="Wingdings" pitchFamily="2" charset="2"/>
              <a:buNone/>
            </a:pPr>
            <a:r>
              <a:rPr lang="en-US" sz="1600" smtClean="0"/>
              <a:t>Fig (b) – Multiple priority queue </a:t>
            </a:r>
          </a:p>
          <a:p>
            <a:r>
              <a:rPr lang="en-US" sz="1600" smtClean="0"/>
              <a:t>Separate a single priority queue into a series of queues each having its own storage structure</a:t>
            </a:r>
          </a:p>
          <a:p>
            <a:r>
              <a:rPr lang="en-US" sz="1600" smtClean="0"/>
              <a:t>Now whenever elements are inserted, they are inserted in the end of one of the queues determined by their priority instead of inserting in the middle as in the case of single-priority queue, which can require the movement of several items. </a:t>
            </a:r>
          </a:p>
          <a:p>
            <a:pPr>
              <a:buFont typeface="Wingdings" pitchFamily="2" charset="2"/>
              <a:buNone/>
            </a:pPr>
            <a:r>
              <a:rPr lang="en-US" sz="1600" smtClean="0"/>
              <a:t>	</a:t>
            </a:r>
            <a:r>
              <a:rPr lang="en-US" sz="1600" smtClean="0">
                <a:sym typeface="Wingdings" pitchFamily="2" charset="2"/>
              </a:rPr>
              <a:t> </a:t>
            </a:r>
            <a:r>
              <a:rPr lang="en-US" sz="1600" smtClean="0"/>
              <a:t>Efficient storage representation of a priority queue</a:t>
            </a:r>
          </a:p>
          <a:p>
            <a:pPr>
              <a:buFont typeface="Wingdings" pitchFamily="2" charset="2"/>
              <a:buNone/>
            </a:pPr>
            <a:r>
              <a:rPr lang="en-US" sz="1600" smtClean="0"/>
              <a:t>	</a:t>
            </a:r>
          </a:p>
        </p:txBody>
      </p:sp>
      <p:sp>
        <p:nvSpPr>
          <p:cNvPr id="95236" name="Slide Number Placeholder 3"/>
          <p:cNvSpPr>
            <a:spLocks noGrp="1"/>
          </p:cNvSpPr>
          <p:nvPr>
            <p:ph type="sldNum" sz="quarter" idx="12"/>
          </p:nvPr>
        </p:nvSpPr>
        <p:spPr>
          <a:noFill/>
        </p:spPr>
        <p:txBody>
          <a:bodyPr/>
          <a:lstStyle/>
          <a:p>
            <a:fld id="{DF4C6886-3589-4783-B46C-7FB78B6D7B83}" type="slidenum">
              <a:rPr lang="en-US" smtClean="0">
                <a:latin typeface="Tahoma" charset="0"/>
              </a:rPr>
              <a:pPr/>
              <a:t>65</a:t>
            </a:fld>
            <a:endParaRPr lang="en-US" smtClean="0">
              <a:latin typeface="Tahoma" charset="0"/>
            </a:endParaRPr>
          </a:p>
        </p:txBody>
      </p:sp>
      <p:pic>
        <p:nvPicPr>
          <p:cNvPr id="95237" name="Picture 2"/>
          <p:cNvPicPr>
            <a:picLocks noChangeAspect="1" noChangeArrowheads="1"/>
          </p:cNvPicPr>
          <p:nvPr/>
        </p:nvPicPr>
        <p:blipFill>
          <a:blip r:embed="rId2"/>
          <a:srcRect/>
          <a:stretch>
            <a:fillRect/>
          </a:stretch>
        </p:blipFill>
        <p:spPr bwMode="auto">
          <a:xfrm>
            <a:off x="276225" y="1566863"/>
            <a:ext cx="5184775" cy="4803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sz="4000" smtClean="0"/>
              <a:t>Double-Ended Queue (DEQUE)</a:t>
            </a:r>
          </a:p>
        </p:txBody>
      </p:sp>
      <p:sp>
        <p:nvSpPr>
          <p:cNvPr id="96259" name="Content Placeholder 2"/>
          <p:cNvSpPr>
            <a:spLocks noGrp="1"/>
          </p:cNvSpPr>
          <p:nvPr>
            <p:ph idx="1"/>
          </p:nvPr>
        </p:nvSpPr>
        <p:spPr>
          <a:xfrm>
            <a:off x="596900" y="1638300"/>
            <a:ext cx="8358188" cy="4854575"/>
          </a:xfrm>
        </p:spPr>
        <p:txBody>
          <a:bodyPr/>
          <a:lstStyle/>
          <a:p>
            <a:r>
              <a:rPr lang="en-US" smtClean="0"/>
              <a:t>Elements can be added or removed at either end but not in the middle</a:t>
            </a:r>
          </a:p>
          <a:p>
            <a:endParaRPr lang="en-US" smtClean="0"/>
          </a:p>
          <a:p>
            <a:r>
              <a:rPr lang="en-US" smtClean="0"/>
              <a:t>Types</a:t>
            </a:r>
          </a:p>
          <a:p>
            <a:pPr lvl="1"/>
            <a:r>
              <a:rPr lang="en-US" smtClean="0"/>
              <a:t>Input-restricted DEQUE</a:t>
            </a:r>
          </a:p>
          <a:p>
            <a:pPr lvl="2"/>
            <a:r>
              <a:rPr lang="en-US" smtClean="0"/>
              <a:t>Allows insertions at only one end but deletions at both ends</a:t>
            </a:r>
          </a:p>
          <a:p>
            <a:pPr lvl="1"/>
            <a:r>
              <a:rPr lang="en-US" smtClean="0"/>
              <a:t>Output-restricted DEQUE</a:t>
            </a:r>
          </a:p>
          <a:p>
            <a:pPr lvl="2"/>
            <a:r>
              <a:rPr lang="en-US" smtClean="0"/>
              <a:t>Allows insertions at both ends but deletions at one end</a:t>
            </a:r>
          </a:p>
        </p:txBody>
      </p:sp>
      <p:sp>
        <p:nvSpPr>
          <p:cNvPr id="96260" name="Slide Number Placeholder 3"/>
          <p:cNvSpPr>
            <a:spLocks noGrp="1"/>
          </p:cNvSpPr>
          <p:nvPr>
            <p:ph type="sldNum" sz="quarter" idx="12"/>
          </p:nvPr>
        </p:nvSpPr>
        <p:spPr>
          <a:noFill/>
        </p:spPr>
        <p:txBody>
          <a:bodyPr/>
          <a:lstStyle/>
          <a:p>
            <a:fld id="{E78A04E9-A5F4-4DA9-9341-F2ECE3DECB8D}" type="slidenum">
              <a:rPr lang="en-US" smtClean="0">
                <a:latin typeface="Tahoma" charset="0"/>
              </a:rPr>
              <a:pPr/>
              <a:t>66</a:t>
            </a:fld>
            <a:endParaRPr lang="en-US" smtClean="0">
              <a:latin typeface="Tahoma"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685800" y="1066800"/>
            <a:ext cx="7772400" cy="1470025"/>
          </a:xfrm>
        </p:spPr>
        <p:txBody>
          <a:bodyPr/>
          <a:lstStyle/>
          <a:p>
            <a:pPr algn="ctr" eaLnBrk="1" hangingPunct="1"/>
            <a:r>
              <a:rPr lang="en-US" sz="4800" b="1" smtClean="0"/>
              <a:t>Trees</a:t>
            </a:r>
          </a:p>
        </p:txBody>
      </p:sp>
      <p:sp>
        <p:nvSpPr>
          <p:cNvPr id="4099" name="Rectangle 3"/>
          <p:cNvSpPr>
            <a:spLocks noGrp="1" noChangeArrowheads="1"/>
          </p:cNvSpPr>
          <p:nvPr>
            <p:ph type="subTitle" idx="4294967295"/>
          </p:nvPr>
        </p:nvSpPr>
        <p:spPr>
          <a:xfrm>
            <a:off x="1371600" y="3886200"/>
            <a:ext cx="6400800" cy="1752600"/>
          </a:xfrm>
        </p:spPr>
        <p:txBody>
          <a:bodyPr/>
          <a:lstStyle/>
          <a:p>
            <a:pPr marL="0" indent="0" algn="r" eaLnBrk="1" hangingPunct="1">
              <a:buFont typeface="Wingdings" pitchFamily="2" charset="2"/>
              <a:buNone/>
            </a:pPr>
            <a:r>
              <a:rPr lang="en-US" sz="3000" smtClean="0">
                <a:solidFill>
                  <a:srgbClr val="FF0066"/>
                </a:solidFill>
                <a:latin typeface="Comic Sans MS" pitchFamily="66" charset="0"/>
              </a:rPr>
              <a:t>[Module – 4]</a:t>
            </a:r>
          </a:p>
          <a:p>
            <a:pPr marL="0" indent="0" algn="ctr" eaLnBrk="1" hangingPunct="1">
              <a:buFont typeface="Wingdings" pitchFamily="2" charset="2"/>
              <a:buNone/>
            </a:pPr>
            <a:endParaRPr lang="en-US" smtClean="0"/>
          </a:p>
        </p:txBody>
      </p:sp>
      <p:sp>
        <p:nvSpPr>
          <p:cNvPr id="4100" name="Text Box 4"/>
          <p:cNvSpPr txBox="1">
            <a:spLocks noChangeArrowheads="1"/>
          </p:cNvSpPr>
          <p:nvPr/>
        </p:nvSpPr>
        <p:spPr bwMode="auto">
          <a:xfrm>
            <a:off x="288925" y="5903913"/>
            <a:ext cx="8474075" cy="641350"/>
          </a:xfrm>
          <a:prstGeom prst="rect">
            <a:avLst/>
          </a:prstGeom>
          <a:noFill/>
          <a:ln w="9525">
            <a:noFill/>
            <a:miter lim="800000"/>
            <a:headEnd/>
            <a:tailEnd/>
          </a:ln>
        </p:spPr>
        <p:txBody>
          <a:bodyPr>
            <a:spAutoFit/>
          </a:bodyPr>
          <a:lstStyle/>
          <a:p>
            <a:pPr algn="ctr"/>
            <a:r>
              <a:rPr lang="en-US" sz="1800" b="1">
                <a:solidFill>
                  <a:srgbClr val="FF0066"/>
                </a:solidFill>
                <a:latin typeface="Arial" charset="0"/>
              </a:rPr>
              <a:t>WCE - SY (CSE) – 1CI 202: Data Structures</a:t>
            </a:r>
          </a:p>
          <a:p>
            <a:pPr algn="ctr"/>
            <a:r>
              <a:rPr lang="en-US" sz="1800" b="1">
                <a:solidFill>
                  <a:srgbClr val="FF0066"/>
                </a:solidFill>
                <a:latin typeface="Arial" charset="0"/>
              </a:rPr>
              <a:t>Course Teacher: Dr. Smriti H. Bhandari</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700F530F-747D-41C3-BA4F-ABDE9C9DA596}" type="slidenum">
              <a:rPr lang="en-US" smtClean="0">
                <a:latin typeface="Tahoma" charset="0"/>
              </a:rPr>
              <a:pPr/>
              <a:t>68</a:t>
            </a:fld>
            <a:endParaRPr lang="en-US" smtClean="0">
              <a:latin typeface="Tahoma" charset="0"/>
            </a:endParaRPr>
          </a:p>
        </p:txBody>
      </p:sp>
      <p:sp>
        <p:nvSpPr>
          <p:cNvPr id="8195" name="Rectangle 2"/>
          <p:cNvSpPr>
            <a:spLocks noGrp="1" noChangeArrowheads="1"/>
          </p:cNvSpPr>
          <p:nvPr>
            <p:ph type="title"/>
          </p:nvPr>
        </p:nvSpPr>
        <p:spPr/>
        <p:txBody>
          <a:bodyPr/>
          <a:lstStyle/>
          <a:p>
            <a:pPr eaLnBrk="1" hangingPunct="1"/>
            <a:r>
              <a:rPr lang="en-US" smtClean="0"/>
              <a:t>Trees</a:t>
            </a:r>
          </a:p>
        </p:txBody>
      </p:sp>
      <p:sp>
        <p:nvSpPr>
          <p:cNvPr id="8196" name="Rectangle 3"/>
          <p:cNvSpPr>
            <a:spLocks noGrp="1" noChangeArrowheads="1"/>
          </p:cNvSpPr>
          <p:nvPr>
            <p:ph type="body" idx="1"/>
          </p:nvPr>
        </p:nvSpPr>
        <p:spPr/>
        <p:txBody>
          <a:bodyPr/>
          <a:lstStyle/>
          <a:p>
            <a:pPr eaLnBrk="1" hangingPunct="1">
              <a:lnSpc>
                <a:spcPct val="90000"/>
              </a:lnSpc>
            </a:pPr>
            <a:r>
              <a:rPr lang="da-DK" sz="2800" smtClean="0"/>
              <a:t>Basic Terminology</a:t>
            </a:r>
          </a:p>
          <a:p>
            <a:pPr eaLnBrk="1" hangingPunct="1">
              <a:lnSpc>
                <a:spcPct val="90000"/>
              </a:lnSpc>
            </a:pPr>
            <a:r>
              <a:rPr lang="da-DK" sz="2800" smtClean="0"/>
              <a:t>Binary Trees and their representation</a:t>
            </a:r>
          </a:p>
          <a:p>
            <a:pPr eaLnBrk="1" hangingPunct="1">
              <a:lnSpc>
                <a:spcPct val="90000"/>
              </a:lnSpc>
            </a:pPr>
            <a:r>
              <a:rPr lang="da-DK" sz="2800" smtClean="0"/>
              <a:t>Binary tree traversal</a:t>
            </a:r>
          </a:p>
          <a:p>
            <a:pPr eaLnBrk="1" hangingPunct="1">
              <a:lnSpc>
                <a:spcPct val="90000"/>
              </a:lnSpc>
            </a:pPr>
            <a:r>
              <a:rPr lang="da-DK" sz="2800" smtClean="0"/>
              <a:t>Operations on binary tree</a:t>
            </a:r>
          </a:p>
          <a:p>
            <a:pPr eaLnBrk="1" hangingPunct="1">
              <a:lnSpc>
                <a:spcPct val="90000"/>
              </a:lnSpc>
            </a:pPr>
            <a:r>
              <a:rPr lang="da-DK" sz="2800" smtClean="0"/>
              <a:t>Expression Trees</a:t>
            </a:r>
          </a:p>
          <a:p>
            <a:pPr eaLnBrk="1" hangingPunct="1">
              <a:lnSpc>
                <a:spcPct val="90000"/>
              </a:lnSpc>
            </a:pPr>
            <a:r>
              <a:rPr lang="da-DK" sz="2800" smtClean="0"/>
              <a:t>General Trees</a:t>
            </a:r>
          </a:p>
          <a:p>
            <a:pPr eaLnBrk="1" hangingPunct="1">
              <a:lnSpc>
                <a:spcPct val="90000"/>
              </a:lnSpc>
            </a:pPr>
            <a:r>
              <a:rPr lang="da-DK" sz="2800" smtClean="0"/>
              <a:t>Binary Search Trees</a:t>
            </a:r>
          </a:p>
          <a:p>
            <a:pPr eaLnBrk="1" hangingPunct="1">
              <a:lnSpc>
                <a:spcPct val="90000"/>
              </a:lnSpc>
            </a:pPr>
            <a:r>
              <a:rPr lang="da-DK" sz="2800" smtClean="0"/>
              <a:t>Heaps and its operations</a:t>
            </a:r>
          </a:p>
          <a:p>
            <a:pPr eaLnBrk="1" hangingPunct="1">
              <a:lnSpc>
                <a:spcPct val="90000"/>
              </a:lnSpc>
            </a:pPr>
            <a:r>
              <a:rPr lang="da-DK" sz="2800" smtClean="0"/>
              <a:t>Introduction to Multiway Trees</a:t>
            </a:r>
          </a:p>
          <a:p>
            <a:pPr eaLnBrk="1" hangingPunct="1">
              <a:lnSpc>
                <a:spcPct val="90000"/>
              </a:lnSpc>
            </a:pPr>
            <a:endParaRPr lang="da-DK" sz="280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88CA7E27-6E77-4399-BEEC-B6AF8983E612}" type="slidenum">
              <a:rPr lang="en-US" smtClean="0">
                <a:latin typeface="Tahoma" charset="0"/>
              </a:rPr>
              <a:pPr/>
              <a:t>69</a:t>
            </a:fld>
            <a:endParaRPr lang="en-US" smtClean="0">
              <a:latin typeface="Tahoma" charset="0"/>
            </a:endParaRPr>
          </a:p>
        </p:txBody>
      </p:sp>
      <p:sp>
        <p:nvSpPr>
          <p:cNvPr id="17411" name="Rectangle 2"/>
          <p:cNvSpPr>
            <a:spLocks noGrp="1" noChangeArrowheads="1"/>
          </p:cNvSpPr>
          <p:nvPr>
            <p:ph type="title"/>
          </p:nvPr>
        </p:nvSpPr>
        <p:spPr/>
        <p:txBody>
          <a:bodyPr/>
          <a:lstStyle/>
          <a:p>
            <a:pPr eaLnBrk="1" hangingPunct="1"/>
            <a:r>
              <a:rPr lang="en-US" smtClean="0"/>
              <a:t>Basic Terminology – (7)</a:t>
            </a:r>
          </a:p>
        </p:txBody>
      </p:sp>
      <p:sp>
        <p:nvSpPr>
          <p:cNvPr id="17412" name="Rectangle 3"/>
          <p:cNvSpPr>
            <a:spLocks noGrp="1" noChangeArrowheads="1"/>
          </p:cNvSpPr>
          <p:nvPr>
            <p:ph type="body" idx="1"/>
          </p:nvPr>
        </p:nvSpPr>
        <p:spPr>
          <a:xfrm>
            <a:off x="4997450" y="1981200"/>
            <a:ext cx="3973513" cy="4494213"/>
          </a:xfrm>
        </p:spPr>
        <p:txBody>
          <a:bodyPr/>
          <a:lstStyle/>
          <a:p>
            <a:pPr eaLnBrk="1" hangingPunct="1"/>
            <a:r>
              <a:rPr lang="en-US" sz="2400" smtClean="0">
                <a:solidFill>
                  <a:schemeClr val="hlink"/>
                </a:solidFill>
              </a:rPr>
              <a:t>Root = A</a:t>
            </a:r>
          </a:p>
          <a:p>
            <a:pPr eaLnBrk="1" hangingPunct="1"/>
            <a:r>
              <a:rPr kumimoji="1" lang="en-US" altLang="ko-KR" sz="2400" smtClean="0">
                <a:solidFill>
                  <a:srgbClr val="009900"/>
                </a:solidFill>
                <a:ea typeface="굴림" pitchFamily="34" charset="-127"/>
              </a:rPr>
              <a:t>Leaves = {C,D,E,G,H,I}</a:t>
            </a:r>
          </a:p>
          <a:p>
            <a:pPr eaLnBrk="1" hangingPunct="1"/>
            <a:r>
              <a:rPr kumimoji="1" lang="en-US" altLang="ko-KR" sz="2400" smtClean="0">
                <a:ea typeface="굴림" pitchFamily="34" charset="-127"/>
              </a:rPr>
              <a:t>Parent(E) = A</a:t>
            </a:r>
          </a:p>
          <a:p>
            <a:pPr eaLnBrk="1" hangingPunct="1"/>
            <a:r>
              <a:rPr kumimoji="1" lang="en-US" altLang="ko-KR" sz="2400" smtClean="0">
                <a:ea typeface="굴림" pitchFamily="34" charset="-127"/>
              </a:rPr>
              <a:t>Siblings(E) = {B,F}</a:t>
            </a:r>
          </a:p>
          <a:p>
            <a:pPr eaLnBrk="1" hangingPunct="1"/>
            <a:r>
              <a:rPr kumimoji="1" lang="en-US" altLang="ko-KR" sz="2400" smtClean="0">
                <a:ea typeface="굴림" pitchFamily="34" charset="-127"/>
              </a:rPr>
              <a:t>Ancestors(C) = {B,A}</a:t>
            </a:r>
          </a:p>
          <a:p>
            <a:pPr eaLnBrk="1" hangingPunct="1"/>
            <a:r>
              <a:rPr kumimoji="1" lang="en-US" altLang="ko-KR" sz="2400" smtClean="0">
                <a:ea typeface="굴림" pitchFamily="34" charset="-127"/>
              </a:rPr>
              <a:t>Descendents(F)={G,H,I}</a:t>
            </a:r>
          </a:p>
          <a:p>
            <a:pPr eaLnBrk="1" hangingPunct="1"/>
            <a:r>
              <a:rPr kumimoji="1" lang="en-US" altLang="ko-KR" sz="2400" smtClean="0">
                <a:ea typeface="굴림" pitchFamily="34" charset="-127"/>
              </a:rPr>
              <a:t>Internal nodes = {B,F}</a:t>
            </a:r>
          </a:p>
          <a:p>
            <a:pPr eaLnBrk="1" hangingPunct="1"/>
            <a:endParaRPr kumimoji="1" lang="en-US" altLang="ko-KR" sz="2400" smtClean="0">
              <a:ea typeface="굴림" pitchFamily="34" charset="-127"/>
            </a:endParaRPr>
          </a:p>
          <a:p>
            <a:pPr eaLnBrk="1" hangingPunct="1"/>
            <a:r>
              <a:rPr kumimoji="1" lang="en-US" altLang="ko-KR" sz="2400" smtClean="0">
                <a:ea typeface="굴림" pitchFamily="34" charset="-127"/>
              </a:rPr>
              <a:t>Height = 3</a:t>
            </a:r>
          </a:p>
          <a:p>
            <a:pPr eaLnBrk="1" hangingPunct="1"/>
            <a:endParaRPr kumimoji="1" lang="en-US" altLang="ko-KR" sz="2400" smtClean="0">
              <a:ea typeface="굴림" pitchFamily="34" charset="-127"/>
            </a:endParaRPr>
          </a:p>
        </p:txBody>
      </p:sp>
      <p:sp>
        <p:nvSpPr>
          <p:cNvPr id="17413" name="Rectangle 170"/>
          <p:cNvSpPr>
            <a:spLocks noChangeArrowheads="1"/>
          </p:cNvSpPr>
          <p:nvPr/>
        </p:nvSpPr>
        <p:spPr bwMode="auto">
          <a:xfrm>
            <a:off x="0" y="2339975"/>
            <a:ext cx="9144000" cy="0"/>
          </a:xfrm>
          <a:prstGeom prst="rect">
            <a:avLst/>
          </a:prstGeom>
          <a:noFill/>
          <a:ln w="9525">
            <a:noFill/>
            <a:miter lim="800000"/>
            <a:headEnd/>
            <a:tailEnd/>
          </a:ln>
        </p:spPr>
        <p:txBody>
          <a:bodyPr wrap="none" anchor="ctr">
            <a:spAutoFit/>
          </a:bodyPr>
          <a:lstStyle/>
          <a:p>
            <a:endParaRPr lang="en-US"/>
          </a:p>
        </p:txBody>
      </p:sp>
      <p:grpSp>
        <p:nvGrpSpPr>
          <p:cNvPr id="2" name="Group 142"/>
          <p:cNvGrpSpPr>
            <a:grpSpLocks noChangeAspect="1"/>
          </p:cNvGrpSpPr>
          <p:nvPr/>
        </p:nvGrpSpPr>
        <p:grpSpPr bwMode="auto">
          <a:xfrm>
            <a:off x="876300" y="2403475"/>
            <a:ext cx="3914775" cy="2179638"/>
            <a:chOff x="4342" y="2125"/>
            <a:chExt cx="6164" cy="3433"/>
          </a:xfrm>
        </p:grpSpPr>
        <p:sp>
          <p:nvSpPr>
            <p:cNvPr id="17427" name="AutoShape 169"/>
            <p:cNvSpPr>
              <a:spLocks noChangeAspect="1" noChangeArrowheads="1" noTextEdit="1"/>
            </p:cNvSpPr>
            <p:nvPr/>
          </p:nvSpPr>
          <p:spPr bwMode="auto">
            <a:xfrm>
              <a:off x="4342" y="2125"/>
              <a:ext cx="6164" cy="3433"/>
            </a:xfrm>
            <a:prstGeom prst="rect">
              <a:avLst/>
            </a:prstGeom>
            <a:noFill/>
            <a:ln w="9525">
              <a:noFill/>
              <a:miter lim="800000"/>
              <a:headEnd/>
              <a:tailEnd/>
            </a:ln>
          </p:spPr>
          <p:txBody>
            <a:bodyPr/>
            <a:lstStyle/>
            <a:p>
              <a:endParaRPr lang="en-GB"/>
            </a:p>
          </p:txBody>
        </p:sp>
        <p:sp>
          <p:nvSpPr>
            <p:cNvPr id="17428" name="AutoShape 168"/>
            <p:cNvSpPr>
              <a:spLocks noChangeArrowheads="1"/>
            </p:cNvSpPr>
            <p:nvPr/>
          </p:nvSpPr>
          <p:spPr bwMode="auto">
            <a:xfrm>
              <a:off x="6855" y="2133"/>
              <a:ext cx="683" cy="683"/>
            </a:xfrm>
            <a:prstGeom prst="flowChartConnector">
              <a:avLst/>
            </a:prstGeom>
            <a:solidFill>
              <a:schemeClr val="hlink"/>
            </a:solidFill>
            <a:ln w="9525">
              <a:solidFill>
                <a:srgbClr val="000000"/>
              </a:solidFill>
              <a:round/>
              <a:headEnd/>
              <a:tailEnd/>
            </a:ln>
          </p:spPr>
          <p:txBody>
            <a:bodyPr/>
            <a:lstStyle/>
            <a:p>
              <a:endParaRPr lang="en-US"/>
            </a:p>
          </p:txBody>
        </p:sp>
        <p:sp>
          <p:nvSpPr>
            <p:cNvPr id="17429" name="AutoShape 167"/>
            <p:cNvSpPr>
              <a:spLocks noChangeArrowheads="1"/>
            </p:cNvSpPr>
            <p:nvPr/>
          </p:nvSpPr>
          <p:spPr bwMode="auto">
            <a:xfrm>
              <a:off x="6855" y="3727"/>
              <a:ext cx="683" cy="684"/>
            </a:xfrm>
            <a:prstGeom prst="flowChartConnector">
              <a:avLst/>
            </a:prstGeom>
            <a:solidFill>
              <a:srgbClr val="FFFFFF"/>
            </a:solidFill>
            <a:ln w="9525">
              <a:solidFill>
                <a:srgbClr val="000000"/>
              </a:solidFill>
              <a:round/>
              <a:headEnd/>
              <a:tailEnd/>
            </a:ln>
          </p:spPr>
          <p:txBody>
            <a:bodyPr/>
            <a:lstStyle/>
            <a:p>
              <a:endParaRPr lang="en-US"/>
            </a:p>
          </p:txBody>
        </p:sp>
        <p:sp>
          <p:nvSpPr>
            <p:cNvPr id="17430" name="AutoShape 166"/>
            <p:cNvSpPr>
              <a:spLocks noChangeArrowheads="1"/>
            </p:cNvSpPr>
            <p:nvPr/>
          </p:nvSpPr>
          <p:spPr bwMode="auto">
            <a:xfrm>
              <a:off x="5033" y="3727"/>
              <a:ext cx="683" cy="684"/>
            </a:xfrm>
            <a:prstGeom prst="flowChartConnector">
              <a:avLst/>
            </a:prstGeom>
            <a:solidFill>
              <a:srgbClr val="FFFFFF"/>
            </a:solidFill>
            <a:ln w="9525">
              <a:solidFill>
                <a:srgbClr val="000000"/>
              </a:solidFill>
              <a:round/>
              <a:headEnd/>
              <a:tailEnd/>
            </a:ln>
          </p:spPr>
          <p:txBody>
            <a:bodyPr/>
            <a:lstStyle/>
            <a:p>
              <a:endParaRPr lang="en-US"/>
            </a:p>
          </p:txBody>
        </p:sp>
        <p:sp>
          <p:nvSpPr>
            <p:cNvPr id="17431" name="AutoShape 165"/>
            <p:cNvSpPr>
              <a:spLocks noChangeArrowheads="1"/>
            </p:cNvSpPr>
            <p:nvPr/>
          </p:nvSpPr>
          <p:spPr bwMode="auto">
            <a:xfrm>
              <a:off x="8676" y="3727"/>
              <a:ext cx="684" cy="684"/>
            </a:xfrm>
            <a:prstGeom prst="flowChartConnector">
              <a:avLst/>
            </a:prstGeom>
            <a:solidFill>
              <a:srgbClr val="FFFFFF"/>
            </a:solidFill>
            <a:ln w="9525">
              <a:solidFill>
                <a:srgbClr val="000000"/>
              </a:solidFill>
              <a:round/>
              <a:headEnd/>
              <a:tailEnd/>
            </a:ln>
          </p:spPr>
          <p:txBody>
            <a:bodyPr/>
            <a:lstStyle/>
            <a:p>
              <a:endParaRPr lang="en-US"/>
            </a:p>
          </p:txBody>
        </p:sp>
        <p:sp>
          <p:nvSpPr>
            <p:cNvPr id="17432" name="AutoShape 164"/>
            <p:cNvSpPr>
              <a:spLocks noChangeArrowheads="1"/>
            </p:cNvSpPr>
            <p:nvPr/>
          </p:nvSpPr>
          <p:spPr bwMode="auto">
            <a:xfrm>
              <a:off x="4350" y="4866"/>
              <a:ext cx="683" cy="684"/>
            </a:xfrm>
            <a:prstGeom prst="flowChartConnector">
              <a:avLst/>
            </a:prstGeom>
            <a:solidFill>
              <a:srgbClr val="009900"/>
            </a:solidFill>
            <a:ln w="9525">
              <a:solidFill>
                <a:srgbClr val="000000"/>
              </a:solidFill>
              <a:round/>
              <a:headEnd/>
              <a:tailEnd/>
            </a:ln>
          </p:spPr>
          <p:txBody>
            <a:bodyPr/>
            <a:lstStyle/>
            <a:p>
              <a:endParaRPr lang="en-US"/>
            </a:p>
          </p:txBody>
        </p:sp>
        <p:sp>
          <p:nvSpPr>
            <p:cNvPr id="17433" name="AutoShape 163"/>
            <p:cNvSpPr>
              <a:spLocks noChangeArrowheads="1"/>
            </p:cNvSpPr>
            <p:nvPr/>
          </p:nvSpPr>
          <p:spPr bwMode="auto">
            <a:xfrm>
              <a:off x="5716" y="4866"/>
              <a:ext cx="683" cy="684"/>
            </a:xfrm>
            <a:prstGeom prst="flowChartConnector">
              <a:avLst/>
            </a:prstGeom>
            <a:solidFill>
              <a:srgbClr val="009900"/>
            </a:solidFill>
            <a:ln w="9525">
              <a:solidFill>
                <a:srgbClr val="000000"/>
              </a:solidFill>
              <a:round/>
              <a:headEnd/>
              <a:tailEnd/>
            </a:ln>
          </p:spPr>
          <p:txBody>
            <a:bodyPr/>
            <a:lstStyle/>
            <a:p>
              <a:endParaRPr lang="en-US"/>
            </a:p>
          </p:txBody>
        </p:sp>
        <p:sp>
          <p:nvSpPr>
            <p:cNvPr id="17434" name="AutoShape 162"/>
            <p:cNvSpPr>
              <a:spLocks noChangeArrowheads="1"/>
            </p:cNvSpPr>
            <p:nvPr/>
          </p:nvSpPr>
          <p:spPr bwMode="auto">
            <a:xfrm>
              <a:off x="7538" y="4866"/>
              <a:ext cx="683" cy="683"/>
            </a:xfrm>
            <a:prstGeom prst="flowChartConnector">
              <a:avLst/>
            </a:prstGeom>
            <a:solidFill>
              <a:srgbClr val="009900"/>
            </a:solidFill>
            <a:ln w="9525">
              <a:solidFill>
                <a:srgbClr val="000000"/>
              </a:solidFill>
              <a:round/>
              <a:headEnd/>
              <a:tailEnd/>
            </a:ln>
          </p:spPr>
          <p:txBody>
            <a:bodyPr/>
            <a:lstStyle/>
            <a:p>
              <a:endParaRPr lang="en-US"/>
            </a:p>
          </p:txBody>
        </p:sp>
        <p:sp>
          <p:nvSpPr>
            <p:cNvPr id="17435" name="AutoShape 161"/>
            <p:cNvSpPr>
              <a:spLocks noChangeArrowheads="1"/>
            </p:cNvSpPr>
            <p:nvPr/>
          </p:nvSpPr>
          <p:spPr bwMode="auto">
            <a:xfrm>
              <a:off x="8676" y="4866"/>
              <a:ext cx="684" cy="683"/>
            </a:xfrm>
            <a:prstGeom prst="flowChartConnector">
              <a:avLst/>
            </a:prstGeom>
            <a:solidFill>
              <a:srgbClr val="009900"/>
            </a:solidFill>
            <a:ln w="9525">
              <a:solidFill>
                <a:srgbClr val="000000"/>
              </a:solidFill>
              <a:round/>
              <a:headEnd/>
              <a:tailEnd/>
            </a:ln>
          </p:spPr>
          <p:txBody>
            <a:bodyPr/>
            <a:lstStyle/>
            <a:p>
              <a:endParaRPr lang="en-US"/>
            </a:p>
          </p:txBody>
        </p:sp>
        <p:sp>
          <p:nvSpPr>
            <p:cNvPr id="17436" name="AutoShape 160"/>
            <p:cNvSpPr>
              <a:spLocks noChangeArrowheads="1"/>
            </p:cNvSpPr>
            <p:nvPr/>
          </p:nvSpPr>
          <p:spPr bwMode="auto">
            <a:xfrm>
              <a:off x="9815" y="4866"/>
              <a:ext cx="683" cy="683"/>
            </a:xfrm>
            <a:prstGeom prst="flowChartConnector">
              <a:avLst/>
            </a:prstGeom>
            <a:solidFill>
              <a:srgbClr val="009900"/>
            </a:solidFill>
            <a:ln w="9525">
              <a:solidFill>
                <a:srgbClr val="000000"/>
              </a:solidFill>
              <a:round/>
              <a:headEnd/>
              <a:tailEnd/>
            </a:ln>
          </p:spPr>
          <p:txBody>
            <a:bodyPr/>
            <a:lstStyle/>
            <a:p>
              <a:endParaRPr lang="en-US"/>
            </a:p>
          </p:txBody>
        </p:sp>
        <p:sp>
          <p:nvSpPr>
            <p:cNvPr id="17437" name="Line 159"/>
            <p:cNvSpPr>
              <a:spLocks noChangeShapeType="1"/>
            </p:cNvSpPr>
            <p:nvPr/>
          </p:nvSpPr>
          <p:spPr bwMode="auto">
            <a:xfrm flipH="1">
              <a:off x="5625" y="2634"/>
              <a:ext cx="1275" cy="1275"/>
            </a:xfrm>
            <a:prstGeom prst="line">
              <a:avLst/>
            </a:prstGeom>
            <a:noFill/>
            <a:ln w="19050">
              <a:solidFill>
                <a:schemeClr val="tx1"/>
              </a:solidFill>
              <a:round/>
              <a:headEnd/>
              <a:tailEnd/>
            </a:ln>
          </p:spPr>
          <p:txBody>
            <a:bodyPr/>
            <a:lstStyle/>
            <a:p>
              <a:endParaRPr lang="en-GB"/>
            </a:p>
          </p:txBody>
        </p:sp>
        <p:sp>
          <p:nvSpPr>
            <p:cNvPr id="17438" name="Line 158"/>
            <p:cNvSpPr>
              <a:spLocks noChangeShapeType="1"/>
            </p:cNvSpPr>
            <p:nvPr/>
          </p:nvSpPr>
          <p:spPr bwMode="auto">
            <a:xfrm>
              <a:off x="7174" y="2816"/>
              <a:ext cx="1" cy="911"/>
            </a:xfrm>
            <a:prstGeom prst="line">
              <a:avLst/>
            </a:prstGeom>
            <a:noFill/>
            <a:ln w="19050">
              <a:solidFill>
                <a:schemeClr val="tx1"/>
              </a:solidFill>
              <a:round/>
              <a:headEnd/>
              <a:tailEnd/>
            </a:ln>
          </p:spPr>
          <p:txBody>
            <a:bodyPr/>
            <a:lstStyle/>
            <a:p>
              <a:endParaRPr lang="en-GB"/>
            </a:p>
          </p:txBody>
        </p:sp>
        <p:sp>
          <p:nvSpPr>
            <p:cNvPr id="17439" name="Line 157"/>
            <p:cNvSpPr>
              <a:spLocks noChangeShapeType="1"/>
            </p:cNvSpPr>
            <p:nvPr/>
          </p:nvSpPr>
          <p:spPr bwMode="auto">
            <a:xfrm>
              <a:off x="7447" y="2634"/>
              <a:ext cx="1366" cy="1184"/>
            </a:xfrm>
            <a:prstGeom prst="line">
              <a:avLst/>
            </a:prstGeom>
            <a:noFill/>
            <a:ln w="19050">
              <a:solidFill>
                <a:schemeClr val="tx1"/>
              </a:solidFill>
              <a:round/>
              <a:headEnd/>
              <a:tailEnd/>
            </a:ln>
          </p:spPr>
          <p:txBody>
            <a:bodyPr/>
            <a:lstStyle/>
            <a:p>
              <a:endParaRPr lang="en-GB"/>
            </a:p>
          </p:txBody>
        </p:sp>
        <p:sp>
          <p:nvSpPr>
            <p:cNvPr id="17440" name="Line 156"/>
            <p:cNvSpPr>
              <a:spLocks noChangeShapeType="1"/>
            </p:cNvSpPr>
            <p:nvPr/>
          </p:nvSpPr>
          <p:spPr bwMode="auto">
            <a:xfrm flipH="1">
              <a:off x="4806" y="4365"/>
              <a:ext cx="364" cy="546"/>
            </a:xfrm>
            <a:prstGeom prst="line">
              <a:avLst/>
            </a:prstGeom>
            <a:noFill/>
            <a:ln w="19050">
              <a:solidFill>
                <a:schemeClr val="tx1"/>
              </a:solidFill>
              <a:round/>
              <a:headEnd/>
              <a:tailEnd/>
            </a:ln>
          </p:spPr>
          <p:txBody>
            <a:bodyPr/>
            <a:lstStyle/>
            <a:p>
              <a:endParaRPr lang="en-GB"/>
            </a:p>
          </p:txBody>
        </p:sp>
        <p:sp>
          <p:nvSpPr>
            <p:cNvPr id="17441" name="Line 155"/>
            <p:cNvSpPr>
              <a:spLocks noChangeShapeType="1"/>
            </p:cNvSpPr>
            <p:nvPr/>
          </p:nvSpPr>
          <p:spPr bwMode="auto">
            <a:xfrm>
              <a:off x="5534" y="4365"/>
              <a:ext cx="547" cy="501"/>
            </a:xfrm>
            <a:prstGeom prst="line">
              <a:avLst/>
            </a:prstGeom>
            <a:noFill/>
            <a:ln w="19050">
              <a:solidFill>
                <a:schemeClr val="tx1"/>
              </a:solidFill>
              <a:round/>
              <a:headEnd/>
              <a:tailEnd/>
            </a:ln>
          </p:spPr>
          <p:txBody>
            <a:bodyPr/>
            <a:lstStyle/>
            <a:p>
              <a:endParaRPr lang="en-GB"/>
            </a:p>
          </p:txBody>
        </p:sp>
        <p:sp>
          <p:nvSpPr>
            <p:cNvPr id="17442" name="Line 154"/>
            <p:cNvSpPr>
              <a:spLocks noChangeShapeType="1"/>
            </p:cNvSpPr>
            <p:nvPr/>
          </p:nvSpPr>
          <p:spPr bwMode="auto">
            <a:xfrm>
              <a:off x="8995" y="4411"/>
              <a:ext cx="0" cy="455"/>
            </a:xfrm>
            <a:prstGeom prst="line">
              <a:avLst/>
            </a:prstGeom>
            <a:noFill/>
            <a:ln w="19050">
              <a:solidFill>
                <a:schemeClr val="tx1"/>
              </a:solidFill>
              <a:round/>
              <a:headEnd/>
              <a:tailEnd/>
            </a:ln>
          </p:spPr>
          <p:txBody>
            <a:bodyPr/>
            <a:lstStyle/>
            <a:p>
              <a:endParaRPr lang="en-GB"/>
            </a:p>
          </p:txBody>
        </p:sp>
        <p:sp>
          <p:nvSpPr>
            <p:cNvPr id="17443" name="Line 153"/>
            <p:cNvSpPr>
              <a:spLocks noChangeShapeType="1"/>
            </p:cNvSpPr>
            <p:nvPr/>
          </p:nvSpPr>
          <p:spPr bwMode="auto">
            <a:xfrm flipH="1">
              <a:off x="8084" y="4274"/>
              <a:ext cx="729" cy="691"/>
            </a:xfrm>
            <a:prstGeom prst="line">
              <a:avLst/>
            </a:prstGeom>
            <a:noFill/>
            <a:ln w="19050">
              <a:solidFill>
                <a:schemeClr val="tx1"/>
              </a:solidFill>
              <a:round/>
              <a:headEnd/>
              <a:tailEnd/>
            </a:ln>
          </p:spPr>
          <p:txBody>
            <a:bodyPr/>
            <a:lstStyle/>
            <a:p>
              <a:endParaRPr lang="en-GB"/>
            </a:p>
          </p:txBody>
        </p:sp>
        <p:sp>
          <p:nvSpPr>
            <p:cNvPr id="17444" name="Line 152"/>
            <p:cNvSpPr>
              <a:spLocks noChangeShapeType="1"/>
            </p:cNvSpPr>
            <p:nvPr/>
          </p:nvSpPr>
          <p:spPr bwMode="auto">
            <a:xfrm>
              <a:off x="9268" y="4274"/>
              <a:ext cx="820" cy="637"/>
            </a:xfrm>
            <a:prstGeom prst="line">
              <a:avLst/>
            </a:prstGeom>
            <a:noFill/>
            <a:ln w="19050">
              <a:solidFill>
                <a:schemeClr val="tx1"/>
              </a:solidFill>
              <a:round/>
              <a:headEnd/>
              <a:tailEnd/>
            </a:ln>
          </p:spPr>
          <p:txBody>
            <a:bodyPr/>
            <a:lstStyle/>
            <a:p>
              <a:endParaRPr lang="en-GB"/>
            </a:p>
          </p:txBody>
        </p:sp>
        <p:sp>
          <p:nvSpPr>
            <p:cNvPr id="17445" name="Text Box 151"/>
            <p:cNvSpPr txBox="1">
              <a:spLocks noChangeArrowheads="1"/>
            </p:cNvSpPr>
            <p:nvPr/>
          </p:nvSpPr>
          <p:spPr bwMode="auto">
            <a:xfrm>
              <a:off x="6900" y="2224"/>
              <a:ext cx="547"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A</a:t>
              </a:r>
              <a:endParaRPr lang="en-GB" sz="2400">
                <a:latin typeface="Times New Roman" pitchFamily="18" charset="0"/>
                <a:ea typeface="Times New Roman" pitchFamily="18" charset="0"/>
                <a:cs typeface="Arial" charset="0"/>
              </a:endParaRPr>
            </a:p>
          </p:txBody>
        </p:sp>
        <p:sp>
          <p:nvSpPr>
            <p:cNvPr id="17446" name="Text Box 150"/>
            <p:cNvSpPr txBox="1">
              <a:spLocks noChangeArrowheads="1"/>
            </p:cNvSpPr>
            <p:nvPr/>
          </p:nvSpPr>
          <p:spPr bwMode="auto">
            <a:xfrm>
              <a:off x="5079" y="3818"/>
              <a:ext cx="546" cy="501"/>
            </a:xfrm>
            <a:prstGeom prst="rect">
              <a:avLst/>
            </a:prstGeom>
            <a:noFill/>
            <a:ln w="9525">
              <a:noFill/>
              <a:miter lim="800000"/>
              <a:headEnd/>
              <a:tailEnd/>
            </a:ln>
          </p:spPr>
          <p:txBody>
            <a:bodyPr lIns="115160" tIns="57580" rIns="115160" bIns="57580"/>
            <a:lstStyle/>
            <a:p>
              <a:pPr eaLnBrk="0" hangingPunct="0"/>
              <a:r>
                <a:rPr lang="en-GB" sz="1500" b="1">
                  <a:latin typeface="Arial" charset="0"/>
                  <a:ea typeface="Times New Roman" pitchFamily="18" charset="0"/>
                  <a:cs typeface="Arial" charset="0"/>
                </a:rPr>
                <a:t>B</a:t>
              </a:r>
              <a:endParaRPr lang="en-GB" sz="2400">
                <a:latin typeface="Times New Roman" pitchFamily="18" charset="0"/>
                <a:ea typeface="Times New Roman" pitchFamily="18" charset="0"/>
                <a:cs typeface="Arial" charset="0"/>
              </a:endParaRPr>
            </a:p>
          </p:txBody>
        </p:sp>
        <p:sp>
          <p:nvSpPr>
            <p:cNvPr id="17447" name="Text Box 149"/>
            <p:cNvSpPr txBox="1">
              <a:spLocks noChangeArrowheads="1"/>
            </p:cNvSpPr>
            <p:nvPr/>
          </p:nvSpPr>
          <p:spPr bwMode="auto">
            <a:xfrm>
              <a:off x="4441" y="4965"/>
              <a:ext cx="547"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C</a:t>
              </a:r>
              <a:endParaRPr lang="en-GB" sz="2400">
                <a:latin typeface="Times New Roman" pitchFamily="18" charset="0"/>
                <a:ea typeface="Times New Roman" pitchFamily="18" charset="0"/>
                <a:cs typeface="Arial" charset="0"/>
              </a:endParaRPr>
            </a:p>
          </p:txBody>
        </p:sp>
        <p:sp>
          <p:nvSpPr>
            <p:cNvPr id="17448" name="Text Box 148"/>
            <p:cNvSpPr txBox="1">
              <a:spLocks noChangeArrowheads="1"/>
            </p:cNvSpPr>
            <p:nvPr/>
          </p:nvSpPr>
          <p:spPr bwMode="auto">
            <a:xfrm>
              <a:off x="5807" y="4965"/>
              <a:ext cx="547"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D</a:t>
              </a:r>
              <a:endParaRPr lang="en-GB" sz="2400">
                <a:latin typeface="Times New Roman" pitchFamily="18" charset="0"/>
                <a:ea typeface="Times New Roman" pitchFamily="18" charset="0"/>
                <a:cs typeface="Arial" charset="0"/>
              </a:endParaRPr>
            </a:p>
          </p:txBody>
        </p:sp>
        <p:sp>
          <p:nvSpPr>
            <p:cNvPr id="17449" name="Text Box 147"/>
            <p:cNvSpPr txBox="1">
              <a:spLocks noChangeArrowheads="1"/>
            </p:cNvSpPr>
            <p:nvPr/>
          </p:nvSpPr>
          <p:spPr bwMode="auto">
            <a:xfrm>
              <a:off x="6900" y="3818"/>
              <a:ext cx="547" cy="501"/>
            </a:xfrm>
            <a:prstGeom prst="rect">
              <a:avLst/>
            </a:prstGeom>
            <a:noFill/>
            <a:ln w="9525">
              <a:noFill/>
              <a:miter lim="800000"/>
              <a:headEnd/>
              <a:tailEnd/>
            </a:ln>
          </p:spPr>
          <p:txBody>
            <a:bodyPr lIns="115160" tIns="57580" rIns="115160" bIns="57580"/>
            <a:lstStyle/>
            <a:p>
              <a:pPr eaLnBrk="0" hangingPunct="0"/>
              <a:r>
                <a:rPr lang="en-GB" sz="1500" b="1">
                  <a:latin typeface="Arial" charset="0"/>
                  <a:ea typeface="Times New Roman" pitchFamily="18" charset="0"/>
                  <a:cs typeface="Arial" charset="0"/>
                </a:rPr>
                <a:t>E</a:t>
              </a:r>
              <a:endParaRPr lang="en-GB" sz="2400">
                <a:latin typeface="Times New Roman" pitchFamily="18" charset="0"/>
                <a:ea typeface="Times New Roman" pitchFamily="18" charset="0"/>
                <a:cs typeface="Arial" charset="0"/>
              </a:endParaRPr>
            </a:p>
          </p:txBody>
        </p:sp>
        <p:sp>
          <p:nvSpPr>
            <p:cNvPr id="17450" name="Text Box 146"/>
            <p:cNvSpPr txBox="1">
              <a:spLocks noChangeArrowheads="1"/>
            </p:cNvSpPr>
            <p:nvPr/>
          </p:nvSpPr>
          <p:spPr bwMode="auto">
            <a:xfrm>
              <a:off x="8722" y="3818"/>
              <a:ext cx="546" cy="501"/>
            </a:xfrm>
            <a:prstGeom prst="rect">
              <a:avLst/>
            </a:prstGeom>
            <a:noFill/>
            <a:ln w="9525">
              <a:noFill/>
              <a:miter lim="800000"/>
              <a:headEnd/>
              <a:tailEnd/>
            </a:ln>
          </p:spPr>
          <p:txBody>
            <a:bodyPr lIns="115160" tIns="57580" rIns="115160" bIns="57580"/>
            <a:lstStyle/>
            <a:p>
              <a:pPr eaLnBrk="0" hangingPunct="0"/>
              <a:r>
                <a:rPr lang="en-GB" sz="1500" b="1">
                  <a:latin typeface="Arial" charset="0"/>
                  <a:ea typeface="Times New Roman" pitchFamily="18" charset="0"/>
                  <a:cs typeface="Arial" charset="0"/>
                </a:rPr>
                <a:t>F</a:t>
              </a:r>
              <a:endParaRPr lang="en-GB" sz="2400">
                <a:latin typeface="Times New Roman" pitchFamily="18" charset="0"/>
                <a:ea typeface="Times New Roman" pitchFamily="18" charset="0"/>
                <a:cs typeface="Arial" charset="0"/>
              </a:endParaRPr>
            </a:p>
          </p:txBody>
        </p:sp>
        <p:sp>
          <p:nvSpPr>
            <p:cNvPr id="17451" name="Text Box 145"/>
            <p:cNvSpPr txBox="1">
              <a:spLocks noChangeArrowheads="1"/>
            </p:cNvSpPr>
            <p:nvPr/>
          </p:nvSpPr>
          <p:spPr bwMode="auto">
            <a:xfrm>
              <a:off x="7538" y="4965"/>
              <a:ext cx="546"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G</a:t>
              </a:r>
              <a:endParaRPr lang="en-GB" sz="2400">
                <a:latin typeface="Times New Roman" pitchFamily="18" charset="0"/>
                <a:ea typeface="Times New Roman" pitchFamily="18" charset="0"/>
                <a:cs typeface="Arial" charset="0"/>
              </a:endParaRPr>
            </a:p>
          </p:txBody>
        </p:sp>
        <p:sp>
          <p:nvSpPr>
            <p:cNvPr id="17452" name="Text Box 144"/>
            <p:cNvSpPr txBox="1">
              <a:spLocks noChangeArrowheads="1"/>
            </p:cNvSpPr>
            <p:nvPr/>
          </p:nvSpPr>
          <p:spPr bwMode="auto">
            <a:xfrm>
              <a:off x="8722" y="4965"/>
              <a:ext cx="546"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H</a:t>
              </a:r>
              <a:endParaRPr lang="en-GB" sz="2400">
                <a:latin typeface="Times New Roman" pitchFamily="18" charset="0"/>
                <a:ea typeface="Times New Roman" pitchFamily="18" charset="0"/>
                <a:cs typeface="Arial" charset="0"/>
              </a:endParaRPr>
            </a:p>
          </p:txBody>
        </p:sp>
        <p:sp>
          <p:nvSpPr>
            <p:cNvPr id="17453" name="Text Box 143"/>
            <p:cNvSpPr txBox="1">
              <a:spLocks noChangeArrowheads="1"/>
            </p:cNvSpPr>
            <p:nvPr/>
          </p:nvSpPr>
          <p:spPr bwMode="auto">
            <a:xfrm>
              <a:off x="9906" y="4965"/>
              <a:ext cx="546" cy="501"/>
            </a:xfrm>
            <a:prstGeom prst="rect">
              <a:avLst/>
            </a:prstGeom>
            <a:noFill/>
            <a:ln w="9525">
              <a:noFill/>
              <a:miter lim="800000"/>
              <a:headEnd/>
              <a:tailEnd/>
            </a:ln>
          </p:spPr>
          <p:txBody>
            <a:bodyPr lIns="115160" tIns="57580" rIns="115160" bIns="57580"/>
            <a:lstStyle/>
            <a:p>
              <a:pPr eaLnBrk="0" hangingPunct="0"/>
              <a:r>
                <a:rPr lang="en-GB" sz="1500" b="1">
                  <a:solidFill>
                    <a:srgbClr val="FFFF00"/>
                  </a:solidFill>
                  <a:latin typeface="Arial" charset="0"/>
                  <a:ea typeface="Times New Roman" pitchFamily="18" charset="0"/>
                  <a:cs typeface="Arial" charset="0"/>
                </a:rPr>
                <a:t>I</a:t>
              </a:r>
              <a:endParaRPr lang="en-GB" sz="2400">
                <a:latin typeface="Times New Roman" pitchFamily="18" charset="0"/>
                <a:ea typeface="Times New Roman" pitchFamily="18" charset="0"/>
                <a:cs typeface="Arial" charset="0"/>
              </a:endParaRPr>
            </a:p>
          </p:txBody>
        </p:sp>
      </p:grpSp>
      <p:sp>
        <p:nvSpPr>
          <p:cNvPr id="17415" name="Line 187"/>
          <p:cNvSpPr>
            <a:spLocks noChangeShapeType="1"/>
          </p:cNvSpPr>
          <p:nvPr/>
        </p:nvSpPr>
        <p:spPr bwMode="auto">
          <a:xfrm>
            <a:off x="209550" y="2605088"/>
            <a:ext cx="2249488" cy="0"/>
          </a:xfrm>
          <a:prstGeom prst="line">
            <a:avLst/>
          </a:prstGeom>
          <a:noFill/>
          <a:ln w="9525">
            <a:solidFill>
              <a:schemeClr val="hlink"/>
            </a:solidFill>
            <a:prstDash val="dash"/>
            <a:miter lim="800000"/>
            <a:headEnd/>
            <a:tailEnd/>
          </a:ln>
        </p:spPr>
        <p:txBody>
          <a:bodyPr wrap="none"/>
          <a:lstStyle/>
          <a:p>
            <a:endParaRPr lang="en-GB"/>
          </a:p>
        </p:txBody>
      </p:sp>
      <p:sp>
        <p:nvSpPr>
          <p:cNvPr id="17416" name="Line 188"/>
          <p:cNvSpPr>
            <a:spLocks noChangeShapeType="1"/>
          </p:cNvSpPr>
          <p:nvPr/>
        </p:nvSpPr>
        <p:spPr bwMode="auto">
          <a:xfrm>
            <a:off x="200025" y="3644900"/>
            <a:ext cx="1096963" cy="0"/>
          </a:xfrm>
          <a:prstGeom prst="line">
            <a:avLst/>
          </a:prstGeom>
          <a:noFill/>
          <a:ln w="9525">
            <a:solidFill>
              <a:schemeClr val="tx1"/>
            </a:solidFill>
            <a:prstDash val="dash"/>
            <a:miter lim="800000"/>
            <a:headEnd/>
            <a:tailEnd/>
          </a:ln>
        </p:spPr>
        <p:txBody>
          <a:bodyPr wrap="none"/>
          <a:lstStyle/>
          <a:p>
            <a:endParaRPr lang="en-GB"/>
          </a:p>
        </p:txBody>
      </p:sp>
      <p:sp>
        <p:nvSpPr>
          <p:cNvPr id="17417" name="Line 190"/>
          <p:cNvSpPr>
            <a:spLocks noChangeShapeType="1"/>
          </p:cNvSpPr>
          <p:nvPr/>
        </p:nvSpPr>
        <p:spPr bwMode="auto">
          <a:xfrm>
            <a:off x="1755775" y="3632200"/>
            <a:ext cx="727075" cy="0"/>
          </a:xfrm>
          <a:prstGeom prst="line">
            <a:avLst/>
          </a:prstGeom>
          <a:noFill/>
          <a:ln w="9525">
            <a:solidFill>
              <a:schemeClr val="tx1"/>
            </a:solidFill>
            <a:prstDash val="dash"/>
            <a:miter lim="800000"/>
            <a:headEnd/>
            <a:tailEnd/>
          </a:ln>
        </p:spPr>
        <p:txBody>
          <a:bodyPr wrap="none"/>
          <a:lstStyle/>
          <a:p>
            <a:endParaRPr lang="en-GB"/>
          </a:p>
        </p:txBody>
      </p:sp>
      <p:sp>
        <p:nvSpPr>
          <p:cNvPr id="17418" name="Line 191"/>
          <p:cNvSpPr>
            <a:spLocks noChangeShapeType="1"/>
          </p:cNvSpPr>
          <p:nvPr/>
        </p:nvSpPr>
        <p:spPr bwMode="auto">
          <a:xfrm>
            <a:off x="2895600" y="3644900"/>
            <a:ext cx="727075" cy="0"/>
          </a:xfrm>
          <a:prstGeom prst="line">
            <a:avLst/>
          </a:prstGeom>
          <a:noFill/>
          <a:ln w="9525">
            <a:solidFill>
              <a:schemeClr val="tx1"/>
            </a:solidFill>
            <a:prstDash val="dash"/>
            <a:miter lim="800000"/>
            <a:headEnd/>
            <a:tailEnd/>
          </a:ln>
        </p:spPr>
        <p:txBody>
          <a:bodyPr wrap="none"/>
          <a:lstStyle/>
          <a:p>
            <a:endParaRPr lang="en-GB"/>
          </a:p>
        </p:txBody>
      </p:sp>
      <p:sp>
        <p:nvSpPr>
          <p:cNvPr id="17419" name="Line 192"/>
          <p:cNvSpPr>
            <a:spLocks noChangeShapeType="1"/>
          </p:cNvSpPr>
          <p:nvPr/>
        </p:nvSpPr>
        <p:spPr bwMode="auto">
          <a:xfrm>
            <a:off x="174625" y="4371975"/>
            <a:ext cx="731838" cy="0"/>
          </a:xfrm>
          <a:prstGeom prst="line">
            <a:avLst/>
          </a:prstGeom>
          <a:noFill/>
          <a:ln w="9525">
            <a:solidFill>
              <a:srgbClr val="009900"/>
            </a:solidFill>
            <a:prstDash val="dash"/>
            <a:miter lim="800000"/>
            <a:headEnd/>
            <a:tailEnd/>
          </a:ln>
        </p:spPr>
        <p:txBody>
          <a:bodyPr wrap="none"/>
          <a:lstStyle/>
          <a:p>
            <a:endParaRPr lang="en-GB"/>
          </a:p>
        </p:txBody>
      </p:sp>
      <p:sp>
        <p:nvSpPr>
          <p:cNvPr id="17420" name="Line 193"/>
          <p:cNvSpPr>
            <a:spLocks noChangeShapeType="1"/>
          </p:cNvSpPr>
          <p:nvPr/>
        </p:nvSpPr>
        <p:spPr bwMode="auto">
          <a:xfrm>
            <a:off x="1317625" y="4359275"/>
            <a:ext cx="438150" cy="0"/>
          </a:xfrm>
          <a:prstGeom prst="line">
            <a:avLst/>
          </a:prstGeom>
          <a:noFill/>
          <a:ln w="9525">
            <a:solidFill>
              <a:srgbClr val="009900"/>
            </a:solidFill>
            <a:prstDash val="dash"/>
            <a:miter lim="800000"/>
            <a:headEnd/>
            <a:tailEnd/>
          </a:ln>
        </p:spPr>
        <p:txBody>
          <a:bodyPr wrap="none"/>
          <a:lstStyle/>
          <a:p>
            <a:endParaRPr lang="en-GB"/>
          </a:p>
        </p:txBody>
      </p:sp>
      <p:sp>
        <p:nvSpPr>
          <p:cNvPr id="17421" name="Line 194"/>
          <p:cNvSpPr>
            <a:spLocks noChangeShapeType="1"/>
          </p:cNvSpPr>
          <p:nvPr/>
        </p:nvSpPr>
        <p:spPr bwMode="auto">
          <a:xfrm>
            <a:off x="2182813" y="4359275"/>
            <a:ext cx="725487" cy="0"/>
          </a:xfrm>
          <a:prstGeom prst="line">
            <a:avLst/>
          </a:prstGeom>
          <a:noFill/>
          <a:ln w="9525">
            <a:solidFill>
              <a:srgbClr val="009900"/>
            </a:solidFill>
            <a:prstDash val="dash"/>
            <a:miter lim="800000"/>
            <a:headEnd/>
            <a:tailEnd/>
          </a:ln>
        </p:spPr>
        <p:txBody>
          <a:bodyPr wrap="none"/>
          <a:lstStyle/>
          <a:p>
            <a:endParaRPr lang="en-GB"/>
          </a:p>
        </p:txBody>
      </p:sp>
      <p:sp>
        <p:nvSpPr>
          <p:cNvPr id="17422" name="Line 195"/>
          <p:cNvSpPr>
            <a:spLocks noChangeShapeType="1"/>
          </p:cNvSpPr>
          <p:nvPr/>
        </p:nvSpPr>
        <p:spPr bwMode="auto">
          <a:xfrm>
            <a:off x="3346450" y="4359275"/>
            <a:ext cx="288925" cy="0"/>
          </a:xfrm>
          <a:prstGeom prst="line">
            <a:avLst/>
          </a:prstGeom>
          <a:noFill/>
          <a:ln w="9525">
            <a:solidFill>
              <a:srgbClr val="009900"/>
            </a:solidFill>
            <a:prstDash val="dash"/>
            <a:miter lim="800000"/>
            <a:headEnd/>
            <a:tailEnd/>
          </a:ln>
        </p:spPr>
        <p:txBody>
          <a:bodyPr wrap="none"/>
          <a:lstStyle/>
          <a:p>
            <a:endParaRPr lang="en-GB"/>
          </a:p>
        </p:txBody>
      </p:sp>
      <p:sp>
        <p:nvSpPr>
          <p:cNvPr id="17423" name="Line 196"/>
          <p:cNvSpPr>
            <a:spLocks noChangeShapeType="1"/>
          </p:cNvSpPr>
          <p:nvPr/>
        </p:nvSpPr>
        <p:spPr bwMode="auto">
          <a:xfrm>
            <a:off x="4086225" y="4371975"/>
            <a:ext cx="276225" cy="0"/>
          </a:xfrm>
          <a:prstGeom prst="line">
            <a:avLst/>
          </a:prstGeom>
          <a:noFill/>
          <a:ln w="9525">
            <a:solidFill>
              <a:srgbClr val="009900"/>
            </a:solidFill>
            <a:prstDash val="dash"/>
            <a:miter lim="800000"/>
            <a:headEnd/>
            <a:tailEnd/>
          </a:ln>
        </p:spPr>
        <p:txBody>
          <a:bodyPr wrap="none"/>
          <a:lstStyle/>
          <a:p>
            <a:endParaRPr lang="en-GB"/>
          </a:p>
        </p:txBody>
      </p:sp>
      <p:sp>
        <p:nvSpPr>
          <p:cNvPr id="17424" name="Text Box 198"/>
          <p:cNvSpPr txBox="1">
            <a:spLocks noChangeArrowheads="1"/>
          </p:cNvSpPr>
          <p:nvPr/>
        </p:nvSpPr>
        <p:spPr bwMode="auto">
          <a:xfrm>
            <a:off x="80963" y="2322513"/>
            <a:ext cx="820737" cy="304800"/>
          </a:xfrm>
          <a:prstGeom prst="rect">
            <a:avLst/>
          </a:prstGeom>
          <a:noFill/>
          <a:ln w="9525">
            <a:noFill/>
            <a:miter lim="800000"/>
            <a:headEnd/>
            <a:tailEnd/>
          </a:ln>
        </p:spPr>
        <p:txBody>
          <a:bodyPr wrap="none">
            <a:spAutoFit/>
          </a:bodyPr>
          <a:lstStyle/>
          <a:p>
            <a:r>
              <a:rPr lang="en-US" b="1">
                <a:solidFill>
                  <a:schemeClr val="hlink"/>
                </a:solidFill>
              </a:rPr>
              <a:t>Level 0</a:t>
            </a:r>
          </a:p>
        </p:txBody>
      </p:sp>
      <p:sp>
        <p:nvSpPr>
          <p:cNvPr id="17425" name="Text Box 199"/>
          <p:cNvSpPr txBox="1">
            <a:spLocks noChangeArrowheads="1"/>
          </p:cNvSpPr>
          <p:nvPr/>
        </p:nvSpPr>
        <p:spPr bwMode="auto">
          <a:xfrm>
            <a:off x="80963" y="3376613"/>
            <a:ext cx="820737" cy="304800"/>
          </a:xfrm>
          <a:prstGeom prst="rect">
            <a:avLst/>
          </a:prstGeom>
          <a:noFill/>
          <a:ln w="9525">
            <a:noFill/>
            <a:miter lim="800000"/>
            <a:headEnd/>
            <a:tailEnd/>
          </a:ln>
        </p:spPr>
        <p:txBody>
          <a:bodyPr wrap="none">
            <a:spAutoFit/>
          </a:bodyPr>
          <a:lstStyle/>
          <a:p>
            <a:r>
              <a:rPr lang="en-US" b="1"/>
              <a:t>Level 1</a:t>
            </a:r>
          </a:p>
        </p:txBody>
      </p:sp>
      <p:sp>
        <p:nvSpPr>
          <p:cNvPr id="17426" name="Text Box 200"/>
          <p:cNvSpPr txBox="1">
            <a:spLocks noChangeArrowheads="1"/>
          </p:cNvSpPr>
          <p:nvPr/>
        </p:nvSpPr>
        <p:spPr bwMode="auto">
          <a:xfrm>
            <a:off x="80963" y="4100513"/>
            <a:ext cx="820737" cy="304800"/>
          </a:xfrm>
          <a:prstGeom prst="rect">
            <a:avLst/>
          </a:prstGeom>
          <a:noFill/>
          <a:ln w="9525">
            <a:noFill/>
            <a:miter lim="800000"/>
            <a:headEnd/>
            <a:tailEnd/>
          </a:ln>
        </p:spPr>
        <p:txBody>
          <a:bodyPr wrap="none">
            <a:spAutoFit/>
          </a:bodyPr>
          <a:lstStyle/>
          <a:p>
            <a:r>
              <a:rPr lang="en-US" b="1">
                <a:solidFill>
                  <a:srgbClr val="009900"/>
                </a:solidFill>
              </a:rPr>
              <a:t>Level 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p:spPr>
        <p:txBody>
          <a:bodyPr/>
          <a:lstStyle/>
          <a:p>
            <a:fld id="{33D952A5-B954-450A-B78C-2B56FE4E48AB}" type="slidenum">
              <a:rPr lang="en-US" smtClean="0">
                <a:latin typeface="Tahoma" charset="0"/>
              </a:rPr>
              <a:pPr/>
              <a:t>7</a:t>
            </a:fld>
            <a:endParaRPr lang="en-US" smtClean="0">
              <a:latin typeface="Tahoma" charset="0"/>
            </a:endParaRPr>
          </a:p>
        </p:txBody>
      </p:sp>
      <p:sp>
        <p:nvSpPr>
          <p:cNvPr id="72707" name="Rectangle 3"/>
          <p:cNvSpPr>
            <a:spLocks noGrp="1" noChangeArrowheads="1"/>
          </p:cNvSpPr>
          <p:nvPr>
            <p:ph type="body" idx="1"/>
          </p:nvPr>
        </p:nvSpPr>
        <p:spPr>
          <a:xfrm>
            <a:off x="596900" y="1638300"/>
            <a:ext cx="8358188" cy="4676775"/>
          </a:xfrm>
        </p:spPr>
        <p:txBody>
          <a:bodyPr/>
          <a:lstStyle/>
          <a:p>
            <a:pPr eaLnBrk="1" hangingPunct="1"/>
            <a:endParaRPr lang="en-US" dirty="0" smtClean="0"/>
          </a:p>
        </p:txBody>
      </p:sp>
      <p:sp>
        <p:nvSpPr>
          <p:cNvPr id="5" name="Text Box 4"/>
          <p:cNvSpPr txBox="1">
            <a:spLocks noChangeArrowheads="1"/>
          </p:cNvSpPr>
          <p:nvPr/>
        </p:nvSpPr>
        <p:spPr bwMode="auto">
          <a:xfrm>
            <a:off x="547688" y="1441450"/>
            <a:ext cx="7099300" cy="5416550"/>
          </a:xfrm>
          <a:prstGeom prst="rect">
            <a:avLst/>
          </a:prstGeom>
          <a:solidFill>
            <a:srgbClr val="DDDDDD"/>
          </a:solidFill>
          <a:ln w="9525">
            <a:noFill/>
            <a:miter lim="800000"/>
            <a:headEnd/>
            <a:tailEnd/>
          </a:ln>
        </p:spPr>
        <p:txBody>
          <a:bodyPr/>
          <a:lstStyle/>
          <a:p>
            <a:r>
              <a:rPr lang="en-US" sz="1800" b="1"/>
              <a:t>main()</a:t>
            </a:r>
          </a:p>
          <a:p>
            <a:r>
              <a:rPr lang="en-US" sz="1800" b="1"/>
              <a:t>{   </a:t>
            </a:r>
          </a:p>
          <a:p>
            <a:r>
              <a:rPr lang="en-US" sz="1800" b="1"/>
              <a:t>    struct  account </a:t>
            </a:r>
          </a:p>
          <a:p>
            <a:r>
              <a:rPr lang="en-US" sz="1800" b="1"/>
              <a:t>    {</a:t>
            </a:r>
          </a:p>
          <a:p>
            <a:r>
              <a:rPr lang="en-US" sz="1800" b="1"/>
              <a:t>        int no;</a:t>
            </a:r>
          </a:p>
          <a:p>
            <a:r>
              <a:rPr lang="en-US" sz="1800" b="1"/>
              <a:t>        char name[15];</a:t>
            </a:r>
          </a:p>
          <a:p>
            <a:r>
              <a:rPr lang="en-US" sz="1800" b="1"/>
              <a:t>        float balance;</a:t>
            </a:r>
          </a:p>
          <a:p>
            <a:r>
              <a:rPr lang="en-US" sz="1800" b="1"/>
              <a:t>    };</a:t>
            </a:r>
          </a:p>
          <a:p>
            <a:r>
              <a:rPr lang="en-US" sz="1800" b="1"/>
              <a:t>    struct account a1, a2, a3;</a:t>
            </a:r>
          </a:p>
          <a:p>
            <a:r>
              <a:rPr lang="en-US" sz="1800" b="1"/>
              <a:t>    </a:t>
            </a:r>
          </a:p>
          <a:p>
            <a:r>
              <a:rPr lang="en-US" sz="1800" b="1"/>
              <a:t>    printf(“\nEnter account nos., names and balances\n”);</a:t>
            </a:r>
          </a:p>
          <a:p>
            <a:r>
              <a:rPr lang="en-US" sz="1800" b="1"/>
              <a:t>    scanf(“%d %s %f”, &amp;a1.no, a1.name, &amp;a1.balance);</a:t>
            </a:r>
          </a:p>
          <a:p>
            <a:r>
              <a:rPr lang="en-US" sz="1800" b="1"/>
              <a:t>    scanf(“%d %s %f”, &amp;a2.no, a2.name, &amp;a2.balance);</a:t>
            </a:r>
          </a:p>
          <a:p>
            <a:r>
              <a:rPr lang="en-US" sz="1800" b="1"/>
              <a:t>    scanf(“%d %s %f”, &amp;a3.no, a3.name, &amp;a3.balance);</a:t>
            </a:r>
          </a:p>
          <a:p>
            <a:endParaRPr lang="en-US" sz="1800" b="1"/>
          </a:p>
          <a:p>
            <a:r>
              <a:rPr lang="en-US" sz="1800" b="1"/>
              <a:t>    printf(“\n%d %s %f”, a1.no, a1.name, a1.balance);</a:t>
            </a:r>
          </a:p>
          <a:p>
            <a:r>
              <a:rPr lang="en-US" sz="1800" b="1"/>
              <a:t>    printf(“\n%d %s %f”, a2.no, a2.name, a2.balance);</a:t>
            </a:r>
          </a:p>
          <a:p>
            <a:r>
              <a:rPr lang="en-US" sz="1800" b="1"/>
              <a:t>    printf(“\n%d %s %f”, a3.no, a3.name, a3.balance);</a:t>
            </a:r>
          </a:p>
          <a:p>
            <a:r>
              <a:rPr lang="en-US" sz="1800" b="1"/>
              <a:t> }</a:t>
            </a:r>
          </a:p>
          <a:p>
            <a:endParaRPr lang="en-US" sz="1800" b="1"/>
          </a:p>
        </p:txBody>
      </p:sp>
      <p:cxnSp>
        <p:nvCxnSpPr>
          <p:cNvPr id="7" name="Straight Arrow Connector 6"/>
          <p:cNvCxnSpPr>
            <a:cxnSpLocks noChangeShapeType="1"/>
          </p:cNvCxnSpPr>
          <p:nvPr/>
        </p:nvCxnSpPr>
        <p:spPr bwMode="auto">
          <a:xfrm rot="10800000" flipV="1">
            <a:off x="2784475" y="2016125"/>
            <a:ext cx="1870075" cy="166688"/>
          </a:xfrm>
          <a:prstGeom prst="straightConnector1">
            <a:avLst/>
          </a:prstGeom>
          <a:noFill/>
          <a:ln w="9525" algn="ctr">
            <a:solidFill>
              <a:srgbClr val="C00000"/>
            </a:solidFill>
            <a:miter lim="800000"/>
            <a:headEnd/>
            <a:tailEnd type="arrow" w="med" len="med"/>
          </a:ln>
        </p:spPr>
      </p:cxnSp>
      <p:sp>
        <p:nvSpPr>
          <p:cNvPr id="8" name="TextBox 7"/>
          <p:cNvSpPr txBox="1">
            <a:spLocks noChangeArrowheads="1"/>
          </p:cNvSpPr>
          <p:nvPr/>
        </p:nvSpPr>
        <p:spPr bwMode="auto">
          <a:xfrm>
            <a:off x="4675188" y="1828800"/>
            <a:ext cx="1616075" cy="307975"/>
          </a:xfrm>
          <a:prstGeom prst="rect">
            <a:avLst/>
          </a:prstGeom>
          <a:noFill/>
          <a:ln w="9525">
            <a:noFill/>
            <a:miter lim="800000"/>
            <a:headEnd/>
            <a:tailEnd/>
          </a:ln>
        </p:spPr>
        <p:txBody>
          <a:bodyPr wrap="none">
            <a:spAutoFit/>
          </a:bodyPr>
          <a:lstStyle/>
          <a:p>
            <a:r>
              <a:rPr lang="en-US" b="1">
                <a:solidFill>
                  <a:srgbClr val="C00000"/>
                </a:solidFill>
              </a:rPr>
              <a:t>Structure Name</a:t>
            </a:r>
          </a:p>
        </p:txBody>
      </p:sp>
      <p:sp>
        <p:nvSpPr>
          <p:cNvPr id="9" name="Right Brace 8"/>
          <p:cNvSpPr>
            <a:spLocks/>
          </p:cNvSpPr>
          <p:nvPr/>
        </p:nvSpPr>
        <p:spPr bwMode="auto">
          <a:xfrm>
            <a:off x="3159125" y="2473325"/>
            <a:ext cx="290513" cy="1101725"/>
          </a:xfrm>
          <a:prstGeom prst="rightBrace">
            <a:avLst>
              <a:gd name="adj1" fmla="val 8340"/>
              <a:gd name="adj2" fmla="val 50000"/>
            </a:avLst>
          </a:prstGeom>
          <a:noFill/>
          <a:ln w="9525" algn="ctr">
            <a:solidFill>
              <a:srgbClr val="C00000"/>
            </a:solidFill>
            <a:miter lim="800000"/>
            <a:headEnd/>
            <a:tailEnd/>
          </a:ln>
        </p:spPr>
        <p:txBody>
          <a:bodyPr wrap="none"/>
          <a:lstStyle/>
          <a:p>
            <a:endParaRPr lang="en-US"/>
          </a:p>
        </p:txBody>
      </p:sp>
      <p:sp>
        <p:nvSpPr>
          <p:cNvPr id="10" name="TextBox 9"/>
          <p:cNvSpPr txBox="1">
            <a:spLocks noChangeArrowheads="1"/>
          </p:cNvSpPr>
          <p:nvPr/>
        </p:nvSpPr>
        <p:spPr bwMode="auto">
          <a:xfrm>
            <a:off x="4786313" y="2916238"/>
            <a:ext cx="1927225" cy="307975"/>
          </a:xfrm>
          <a:prstGeom prst="rect">
            <a:avLst/>
          </a:prstGeom>
          <a:noFill/>
          <a:ln w="9525">
            <a:noFill/>
            <a:miter lim="800000"/>
            <a:headEnd/>
            <a:tailEnd/>
          </a:ln>
        </p:spPr>
        <p:txBody>
          <a:bodyPr wrap="none">
            <a:spAutoFit/>
          </a:bodyPr>
          <a:lstStyle/>
          <a:p>
            <a:r>
              <a:rPr lang="en-US" b="1">
                <a:solidFill>
                  <a:srgbClr val="C00000"/>
                </a:solidFill>
              </a:rPr>
              <a:t>Structure Elements</a:t>
            </a:r>
          </a:p>
        </p:txBody>
      </p:sp>
      <p:cxnSp>
        <p:nvCxnSpPr>
          <p:cNvPr id="11" name="Straight Arrow Connector 10"/>
          <p:cNvCxnSpPr>
            <a:cxnSpLocks noChangeShapeType="1"/>
            <a:stCxn id="10" idx="1"/>
            <a:endCxn id="9" idx="1"/>
          </p:cNvCxnSpPr>
          <p:nvPr/>
        </p:nvCxnSpPr>
        <p:spPr bwMode="auto">
          <a:xfrm rot="10800000">
            <a:off x="3449638" y="3024188"/>
            <a:ext cx="1336675" cy="46037"/>
          </a:xfrm>
          <a:prstGeom prst="straightConnector1">
            <a:avLst/>
          </a:prstGeom>
          <a:noFill/>
          <a:ln w="9525" algn="ctr">
            <a:solidFill>
              <a:srgbClr val="C00000"/>
            </a:solidFill>
            <a:miter lim="800000"/>
            <a:headEnd/>
            <a:tailEnd type="arrow" w="med" len="med"/>
          </a:ln>
        </p:spPr>
      </p:cxnSp>
      <p:cxnSp>
        <p:nvCxnSpPr>
          <p:cNvPr id="18" name="Straight Arrow Connector 17"/>
          <p:cNvCxnSpPr>
            <a:cxnSpLocks noChangeShapeType="1"/>
          </p:cNvCxnSpPr>
          <p:nvPr/>
        </p:nvCxnSpPr>
        <p:spPr bwMode="auto">
          <a:xfrm flipV="1">
            <a:off x="2640013" y="4011613"/>
            <a:ext cx="1454150" cy="41275"/>
          </a:xfrm>
          <a:prstGeom prst="straightConnector1">
            <a:avLst/>
          </a:prstGeom>
          <a:noFill/>
          <a:ln w="9525" algn="ctr">
            <a:solidFill>
              <a:srgbClr val="C00000"/>
            </a:solidFill>
            <a:miter lim="800000"/>
            <a:headEnd/>
            <a:tailEnd type="arrow" w="med" len="med"/>
          </a:ln>
        </p:spPr>
      </p:cxnSp>
      <p:sp>
        <p:nvSpPr>
          <p:cNvPr id="19" name="TextBox 18"/>
          <p:cNvSpPr txBox="1">
            <a:spLocks noChangeArrowheads="1"/>
          </p:cNvSpPr>
          <p:nvPr/>
        </p:nvSpPr>
        <p:spPr bwMode="auto">
          <a:xfrm>
            <a:off x="4294188" y="3775075"/>
            <a:ext cx="1930400" cy="307975"/>
          </a:xfrm>
          <a:prstGeom prst="rect">
            <a:avLst/>
          </a:prstGeom>
          <a:noFill/>
          <a:ln w="9525">
            <a:noFill/>
            <a:miter lim="800000"/>
            <a:headEnd/>
            <a:tailEnd/>
          </a:ln>
        </p:spPr>
        <p:txBody>
          <a:bodyPr wrap="none">
            <a:spAutoFit/>
          </a:bodyPr>
          <a:lstStyle/>
          <a:p>
            <a:r>
              <a:rPr lang="en-US" b="1">
                <a:solidFill>
                  <a:srgbClr val="C00000"/>
                </a:solidFill>
              </a:rPr>
              <a:t>Structure Variables</a:t>
            </a:r>
          </a:p>
        </p:txBody>
      </p:sp>
      <p:sp>
        <p:nvSpPr>
          <p:cNvPr id="72717" name="Title 45"/>
          <p:cNvSpPr>
            <a:spLocks noGrp="1"/>
          </p:cNvSpPr>
          <p:nvPr>
            <p:ph type="title"/>
          </p:nvPr>
        </p:nvSpPr>
        <p:spPr/>
        <p:txBody>
          <a:bodyPr/>
          <a:lstStyle/>
          <a:p>
            <a:r>
              <a:rPr lang="en-US" smtClean="0"/>
              <a:t>Structures - Example</a:t>
            </a:r>
          </a:p>
        </p:txBody>
      </p:sp>
      <p:grpSp>
        <p:nvGrpSpPr>
          <p:cNvPr id="2" name="Group 26"/>
          <p:cNvGrpSpPr>
            <a:grpSpLocks/>
          </p:cNvGrpSpPr>
          <p:nvPr/>
        </p:nvGrpSpPr>
        <p:grpSpPr bwMode="auto">
          <a:xfrm>
            <a:off x="3953193" y="1489075"/>
            <a:ext cx="4933950" cy="1381125"/>
            <a:chOff x="1410" y="2116"/>
            <a:chExt cx="7770" cy="2174"/>
          </a:xfrm>
        </p:grpSpPr>
        <p:sp>
          <p:nvSpPr>
            <p:cNvPr id="72718" name="Text Box 27"/>
            <p:cNvSpPr txBox="1">
              <a:spLocks noChangeArrowheads="1"/>
            </p:cNvSpPr>
            <p:nvPr/>
          </p:nvSpPr>
          <p:spPr bwMode="auto">
            <a:xfrm>
              <a:off x="1410" y="2116"/>
              <a:ext cx="7770" cy="2174"/>
            </a:xfrm>
            <a:prstGeom prst="rect">
              <a:avLst/>
            </a:prstGeom>
            <a:solidFill>
              <a:srgbClr val="FF9999"/>
            </a:solidFill>
            <a:ln w="9525">
              <a:solidFill>
                <a:srgbClr val="000000"/>
              </a:solidFill>
              <a:miter lim="800000"/>
              <a:headEnd/>
              <a:tailEnd/>
            </a:ln>
          </p:spPr>
          <p:txBody>
            <a:bodyPr lIns="0" tIns="0" rIns="0" bIns="0"/>
            <a:lstStyle/>
            <a:p>
              <a:pPr>
                <a:spcAft>
                  <a:spcPts val="1000"/>
                </a:spcAft>
              </a:pPr>
              <a:endParaRPr lang="en-GB" sz="1100" noProof="1">
                <a:solidFill>
                  <a:srgbClr val="FF5050"/>
                </a:solidFill>
                <a:latin typeface="Times New Roman" pitchFamily="18" charset="0"/>
              </a:endParaRPr>
            </a:p>
            <a:p>
              <a:pPr>
                <a:spcAft>
                  <a:spcPts val="1000"/>
                </a:spcAft>
              </a:pPr>
              <a:r>
                <a:rPr lang="en-GB" sz="1100" noProof="1">
                  <a:latin typeface="Calibri" pitchFamily="34" charset="0"/>
                </a:rPr>
                <a:t>          </a:t>
              </a:r>
              <a:r>
                <a:rPr lang="en-GB" sz="1100" b="1" noProof="1">
                  <a:latin typeface="Calibri" pitchFamily="34" charset="0"/>
                </a:rPr>
                <a:t>    a1.no         a1.name                                                                    a1.balance</a:t>
              </a:r>
            </a:p>
            <a:p>
              <a:pPr>
                <a:spcAft>
                  <a:spcPts val="1000"/>
                </a:spcAft>
              </a:pPr>
              <a:endParaRPr lang="en-US" sz="1100">
                <a:latin typeface="Times New Roman" pitchFamily="18" charset="0"/>
              </a:endParaRPr>
            </a:p>
            <a:p>
              <a:pPr>
                <a:spcAft>
                  <a:spcPts val="1000"/>
                </a:spcAft>
              </a:pPr>
              <a:r>
                <a:rPr lang="en-US" sz="1100">
                  <a:latin typeface="Calibri" pitchFamily="34" charset="0"/>
                </a:rPr>
                <a:t>             </a:t>
              </a:r>
              <a:r>
                <a:rPr lang="en-US" sz="1100" b="1">
                  <a:latin typeface="Calibri" pitchFamily="34" charset="0"/>
                </a:rPr>
                <a:t>4001           4003                                                                           4018</a:t>
              </a:r>
              <a:endParaRPr lang="en-US"/>
            </a:p>
          </p:txBody>
        </p:sp>
        <p:sp>
          <p:nvSpPr>
            <p:cNvPr id="61468" name="Text Box 28"/>
            <p:cNvSpPr txBox="1">
              <a:spLocks noChangeArrowheads="1"/>
            </p:cNvSpPr>
            <p:nvPr/>
          </p:nvSpPr>
          <p:spPr bwMode="auto">
            <a:xfrm>
              <a:off x="2070" y="2896"/>
              <a:ext cx="6405" cy="570"/>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p>
              <a:pPr>
                <a:spcAft>
                  <a:spcPts val="1000"/>
                </a:spcAft>
                <a:defRPr/>
              </a:pPr>
              <a:r>
                <a:rPr lang="en-US" b="1">
                  <a:latin typeface="Calibri" pitchFamily="34" charset="0"/>
                </a:rPr>
                <a:t>375        Sameer\0                                               1234.55</a:t>
              </a:r>
              <a:endParaRPr lang="en-US">
                <a:latin typeface="Tahoma" pitchFamily="34" charset="0"/>
              </a:endParaRPr>
            </a:p>
          </p:txBody>
        </p:sp>
        <p:cxnSp>
          <p:nvCxnSpPr>
            <p:cNvPr id="72720" name="AutoShape 29"/>
            <p:cNvCxnSpPr>
              <a:cxnSpLocks noChangeShapeType="1"/>
            </p:cNvCxnSpPr>
            <p:nvPr/>
          </p:nvCxnSpPr>
          <p:spPr bwMode="auto">
            <a:xfrm>
              <a:off x="2955" y="2895"/>
              <a:ext cx="0" cy="570"/>
            </a:xfrm>
            <a:prstGeom prst="straightConnector1">
              <a:avLst/>
            </a:prstGeom>
            <a:noFill/>
            <a:ln w="9525">
              <a:solidFill>
                <a:srgbClr val="000000"/>
              </a:solidFill>
              <a:round/>
              <a:headEnd/>
              <a:tailEnd/>
            </a:ln>
          </p:spPr>
        </p:cxnSp>
        <p:cxnSp>
          <p:nvCxnSpPr>
            <p:cNvPr id="72721" name="AutoShape 30"/>
            <p:cNvCxnSpPr>
              <a:cxnSpLocks noChangeShapeType="1"/>
            </p:cNvCxnSpPr>
            <p:nvPr/>
          </p:nvCxnSpPr>
          <p:spPr bwMode="auto">
            <a:xfrm>
              <a:off x="7020" y="2895"/>
              <a:ext cx="0" cy="570"/>
            </a:xfrm>
            <a:prstGeom prst="straightConnector1">
              <a:avLst/>
            </a:prstGeom>
            <a:noFill/>
            <a:ln w="9525">
              <a:solidFill>
                <a:srgbClr val="000000"/>
              </a:solidFill>
              <a:round/>
              <a:headEnd/>
              <a:tailEn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par>
                                <p:cTn id="21" presetID="3" presetClass="entr" presetSubtype="1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linds(horizontal)">
                                      <p:cBhvr>
                                        <p:cTn id="31" dur="500"/>
                                        <p:tgtEl>
                                          <p:spTgt spid="18"/>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linds(horizontal)">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animBg="1"/>
      <p:bldP spid="10" grpId="0"/>
      <p:bldP spid="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F6A10970-6273-4EEB-8E51-9ABDB71D5248}" type="slidenum">
              <a:rPr lang="en-US" smtClean="0">
                <a:latin typeface="Tahoma" charset="0"/>
              </a:rPr>
              <a:pPr/>
              <a:t>70</a:t>
            </a:fld>
            <a:endParaRPr lang="en-US" smtClean="0">
              <a:latin typeface="Tahoma" charset="0"/>
            </a:endParaRPr>
          </a:p>
        </p:txBody>
      </p:sp>
      <p:sp>
        <p:nvSpPr>
          <p:cNvPr id="30723" name="Rectangle 2"/>
          <p:cNvSpPr>
            <a:spLocks noGrp="1" noChangeArrowheads="1"/>
          </p:cNvSpPr>
          <p:nvPr>
            <p:ph type="title"/>
          </p:nvPr>
        </p:nvSpPr>
        <p:spPr/>
        <p:txBody>
          <a:bodyPr/>
          <a:lstStyle/>
          <a:p>
            <a:pPr eaLnBrk="1" hangingPunct="1"/>
            <a:r>
              <a:rPr lang="en-US" smtClean="0"/>
              <a:t>Properties for binary trees</a:t>
            </a:r>
          </a:p>
        </p:txBody>
      </p:sp>
      <p:sp>
        <p:nvSpPr>
          <p:cNvPr id="30724" name="Rectangle 3"/>
          <p:cNvSpPr>
            <a:spLocks noGrp="1" noChangeArrowheads="1"/>
          </p:cNvSpPr>
          <p:nvPr>
            <p:ph type="body" idx="1"/>
          </p:nvPr>
        </p:nvSpPr>
        <p:spPr/>
        <p:txBody>
          <a:bodyPr/>
          <a:lstStyle/>
          <a:p>
            <a:pPr eaLnBrk="1" hangingPunct="1"/>
            <a:r>
              <a:rPr lang="en-US" smtClean="0"/>
              <a:t>Height of Binary Trees</a:t>
            </a:r>
          </a:p>
          <a:p>
            <a:pPr lvl="1" eaLnBrk="1" hangingPunct="1"/>
            <a:r>
              <a:rPr lang="en-US" smtClean="0"/>
              <a:t>Maximum Height</a:t>
            </a:r>
          </a:p>
          <a:p>
            <a:pPr lvl="2" eaLnBrk="1" hangingPunct="1"/>
            <a:r>
              <a:rPr lang="en-US" smtClean="0"/>
              <a:t>If </a:t>
            </a:r>
            <a:r>
              <a:rPr lang="en-US" i="1" smtClean="0"/>
              <a:t>N</a:t>
            </a:r>
            <a:r>
              <a:rPr lang="en-US" smtClean="0"/>
              <a:t> nodes are in binary tree, then maximum height, </a:t>
            </a:r>
          </a:p>
          <a:p>
            <a:pPr lvl="2" eaLnBrk="1" hangingPunct="1">
              <a:buFont typeface="Wingdings" pitchFamily="2" charset="2"/>
              <a:buNone/>
            </a:pPr>
            <a:r>
              <a:rPr lang="en-US" i="1" smtClean="0"/>
              <a:t>			H</a:t>
            </a:r>
            <a:r>
              <a:rPr lang="en-US" i="1" baseline="-25000" smtClean="0"/>
              <a:t>max</a:t>
            </a:r>
            <a:r>
              <a:rPr lang="en-US" smtClean="0"/>
              <a:t> = </a:t>
            </a:r>
            <a:r>
              <a:rPr lang="en-US" i="1" smtClean="0"/>
              <a:t>N</a:t>
            </a:r>
            <a:endParaRPr lang="en-US" smtClean="0"/>
          </a:p>
          <a:p>
            <a:pPr lvl="1" eaLnBrk="1" hangingPunct="1"/>
            <a:r>
              <a:rPr lang="en-US" smtClean="0"/>
              <a:t>Minimum Height</a:t>
            </a:r>
          </a:p>
          <a:p>
            <a:pPr lvl="2" eaLnBrk="1" hangingPunct="1">
              <a:buFont typeface="Wingdings" pitchFamily="2" charset="2"/>
              <a:buNone/>
            </a:pPr>
            <a:r>
              <a:rPr lang="en-US" i="1" smtClean="0"/>
              <a:t>			H</a:t>
            </a:r>
            <a:r>
              <a:rPr lang="en-US" i="1" baseline="-25000" smtClean="0"/>
              <a:t>min</a:t>
            </a:r>
            <a:r>
              <a:rPr lang="en-US" smtClean="0"/>
              <a:t> = </a:t>
            </a:r>
            <a:r>
              <a:rPr lang="en-US" smtClean="0">
                <a:sym typeface="Symbol" pitchFamily="18" charset="2"/>
              </a:rPr>
              <a:t></a:t>
            </a:r>
            <a:r>
              <a:rPr lang="en-US" smtClean="0"/>
              <a:t>log</a:t>
            </a:r>
            <a:r>
              <a:rPr lang="en-US" baseline="-25000" smtClean="0"/>
              <a:t>2</a:t>
            </a:r>
            <a:r>
              <a:rPr lang="en-US" i="1" smtClean="0"/>
              <a:t>N </a:t>
            </a:r>
            <a:r>
              <a:rPr lang="en-US" smtClean="0">
                <a:sym typeface="Symbol" pitchFamily="18" charset="2"/>
              </a:rPr>
              <a:t></a:t>
            </a:r>
            <a:r>
              <a:rPr lang="en-US" smtClean="0"/>
              <a:t>+ 1</a:t>
            </a:r>
          </a:p>
          <a:p>
            <a:pPr lvl="2" eaLnBrk="1" hangingPunct="1">
              <a:buFont typeface="Wingdings" pitchFamily="2" charset="2"/>
              <a:buNone/>
            </a:pPr>
            <a:endParaRPr lang="en-US" smtClean="0"/>
          </a:p>
          <a:p>
            <a:pPr lvl="1" eaLnBrk="1" hangingPunct="1">
              <a:buFont typeface="Wingdings" pitchFamily="2" charset="2"/>
              <a:buNone/>
            </a:pPr>
            <a:r>
              <a:rPr lang="en-US" smtClean="0"/>
              <a:t>Example: If </a:t>
            </a:r>
            <a:r>
              <a:rPr lang="en-US" i="1" smtClean="0"/>
              <a:t>N</a:t>
            </a:r>
            <a:r>
              <a:rPr lang="en-US" smtClean="0"/>
              <a:t> = 3 then, </a:t>
            </a:r>
            <a:r>
              <a:rPr lang="en-US" i="1" smtClean="0"/>
              <a:t>H</a:t>
            </a:r>
            <a:r>
              <a:rPr lang="en-US" i="1" baseline="-25000" smtClean="0"/>
              <a:t>max</a:t>
            </a:r>
            <a:r>
              <a:rPr lang="en-US" smtClean="0"/>
              <a:t> = 3 and </a:t>
            </a:r>
            <a:r>
              <a:rPr lang="en-US" i="1" smtClean="0"/>
              <a:t>H</a:t>
            </a:r>
            <a:r>
              <a:rPr lang="en-US" i="1" baseline="-25000" smtClean="0"/>
              <a:t>min</a:t>
            </a:r>
            <a:r>
              <a:rPr lang="en-US" smtClean="0"/>
              <a:t> = 2</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C98738E3-126B-4EBD-8359-9AF782556A88}" type="slidenum">
              <a:rPr lang="en-US" smtClean="0">
                <a:latin typeface="Tahoma" charset="0"/>
              </a:rPr>
              <a:pPr/>
              <a:t>71</a:t>
            </a:fld>
            <a:endParaRPr lang="en-US" smtClean="0">
              <a:latin typeface="Tahoma" charset="0"/>
            </a:endParaRPr>
          </a:p>
        </p:txBody>
      </p:sp>
      <p:sp>
        <p:nvSpPr>
          <p:cNvPr id="31747" name="Rectangle 2"/>
          <p:cNvSpPr>
            <a:spLocks noGrp="1" noChangeArrowheads="1"/>
          </p:cNvSpPr>
          <p:nvPr>
            <p:ph type="title"/>
          </p:nvPr>
        </p:nvSpPr>
        <p:spPr/>
        <p:txBody>
          <a:bodyPr/>
          <a:lstStyle/>
          <a:p>
            <a:pPr eaLnBrk="1" hangingPunct="1"/>
            <a:r>
              <a:rPr lang="en-US" sz="4000" smtClean="0"/>
              <a:t>Properties for binary trees – (2)</a:t>
            </a:r>
          </a:p>
        </p:txBody>
      </p:sp>
      <p:sp>
        <p:nvSpPr>
          <p:cNvPr id="31748" name="Rectangle 3"/>
          <p:cNvSpPr>
            <a:spLocks noGrp="1" noChangeArrowheads="1"/>
          </p:cNvSpPr>
          <p:nvPr>
            <p:ph type="body" idx="1"/>
          </p:nvPr>
        </p:nvSpPr>
        <p:spPr/>
        <p:txBody>
          <a:bodyPr/>
          <a:lstStyle/>
          <a:p>
            <a:pPr lvl="1" eaLnBrk="1" hangingPunct="1"/>
            <a:r>
              <a:rPr lang="en-US" smtClean="0"/>
              <a:t>Minimum Nodes</a:t>
            </a:r>
          </a:p>
          <a:p>
            <a:pPr lvl="2" eaLnBrk="1" hangingPunct="1"/>
            <a:r>
              <a:rPr lang="en-US" smtClean="0"/>
              <a:t>If </a:t>
            </a:r>
            <a:r>
              <a:rPr lang="en-US" i="1" smtClean="0"/>
              <a:t>H</a:t>
            </a:r>
            <a:r>
              <a:rPr lang="en-US" smtClean="0"/>
              <a:t> is height of the binary tree, the minimum number of nodes </a:t>
            </a:r>
          </a:p>
          <a:p>
            <a:pPr lvl="2" eaLnBrk="1" hangingPunct="1">
              <a:buFont typeface="Wingdings" pitchFamily="2" charset="2"/>
              <a:buNone/>
            </a:pPr>
            <a:r>
              <a:rPr lang="en-US" smtClean="0"/>
              <a:t>			</a:t>
            </a:r>
            <a:r>
              <a:rPr lang="en-US" i="1" smtClean="0"/>
              <a:t>N</a:t>
            </a:r>
            <a:r>
              <a:rPr lang="en-US" i="1" baseline="-25000" smtClean="0"/>
              <a:t>min</a:t>
            </a:r>
            <a:r>
              <a:rPr lang="en-US" smtClean="0"/>
              <a:t> = </a:t>
            </a:r>
            <a:r>
              <a:rPr lang="en-US" i="1" smtClean="0"/>
              <a:t>H</a:t>
            </a:r>
          </a:p>
          <a:p>
            <a:pPr lvl="1" eaLnBrk="1" hangingPunct="1"/>
            <a:r>
              <a:rPr lang="en-US" smtClean="0"/>
              <a:t>Maximum Nodes</a:t>
            </a:r>
          </a:p>
          <a:p>
            <a:pPr lvl="2" eaLnBrk="1" hangingPunct="1"/>
            <a:r>
              <a:rPr lang="en-US" smtClean="0"/>
              <a:t>If </a:t>
            </a:r>
            <a:r>
              <a:rPr lang="en-US" i="1" smtClean="0"/>
              <a:t>H</a:t>
            </a:r>
            <a:r>
              <a:rPr lang="en-US" smtClean="0"/>
              <a:t> is height of the binary tree, the maximum number of nodes </a:t>
            </a:r>
          </a:p>
          <a:p>
            <a:pPr lvl="2" eaLnBrk="1" hangingPunct="1">
              <a:buFont typeface="Wingdings" pitchFamily="2" charset="2"/>
              <a:buNone/>
            </a:pPr>
            <a:r>
              <a:rPr lang="en-US" smtClean="0"/>
              <a:t>			</a:t>
            </a:r>
            <a:r>
              <a:rPr lang="en-US" i="1" smtClean="0"/>
              <a:t>N</a:t>
            </a:r>
            <a:r>
              <a:rPr lang="en-US" i="1" baseline="-25000" smtClean="0"/>
              <a:t>max</a:t>
            </a:r>
            <a:r>
              <a:rPr lang="en-US" smtClean="0"/>
              <a:t> = 2</a:t>
            </a:r>
            <a:r>
              <a:rPr lang="en-US" i="1" baseline="30000" smtClean="0"/>
              <a:t>H</a:t>
            </a:r>
            <a:r>
              <a:rPr lang="en-US" i="1" smtClean="0"/>
              <a:t> </a:t>
            </a:r>
            <a:r>
              <a:rPr lang="en-US" smtClean="0"/>
              <a:t>– 1</a:t>
            </a:r>
          </a:p>
          <a:p>
            <a:pPr lvl="2" eaLnBrk="1" hangingPunct="1">
              <a:buFont typeface="Wingdings" pitchFamily="2" charset="2"/>
              <a:buNone/>
            </a:pPr>
            <a:endParaRPr lang="en-US" smtClean="0"/>
          </a:p>
          <a:p>
            <a:pPr lvl="1" eaLnBrk="1" hangingPunct="1">
              <a:buFont typeface="Wingdings" pitchFamily="2" charset="2"/>
              <a:buNone/>
            </a:pPr>
            <a:r>
              <a:rPr lang="en-US" smtClean="0"/>
              <a:t>Example: If </a:t>
            </a:r>
            <a:r>
              <a:rPr lang="en-US" i="1" smtClean="0"/>
              <a:t>H</a:t>
            </a:r>
            <a:r>
              <a:rPr lang="en-US" smtClean="0"/>
              <a:t> = 3 then, </a:t>
            </a:r>
            <a:r>
              <a:rPr lang="en-US" i="1" smtClean="0"/>
              <a:t>N</a:t>
            </a:r>
            <a:r>
              <a:rPr lang="en-US" i="1" baseline="-25000" smtClean="0"/>
              <a:t>min</a:t>
            </a:r>
            <a:r>
              <a:rPr lang="en-US" smtClean="0"/>
              <a:t> = 3 and </a:t>
            </a:r>
            <a:r>
              <a:rPr lang="en-US" i="1" smtClean="0"/>
              <a:t>N</a:t>
            </a:r>
            <a:r>
              <a:rPr lang="en-US" i="1" baseline="-25000" smtClean="0"/>
              <a:t>max</a:t>
            </a:r>
            <a:r>
              <a:rPr lang="en-US" smtClean="0"/>
              <a:t> = 7</a:t>
            </a:r>
            <a:endParaRPr lang="en-US" i="1"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z="4000" smtClean="0"/>
              <a:t>Representing Binary Trees in Memory</a:t>
            </a:r>
          </a:p>
        </p:txBody>
      </p:sp>
      <p:sp>
        <p:nvSpPr>
          <p:cNvPr id="39939" name="Content Placeholder 2"/>
          <p:cNvSpPr>
            <a:spLocks noGrp="1"/>
          </p:cNvSpPr>
          <p:nvPr>
            <p:ph idx="1"/>
          </p:nvPr>
        </p:nvSpPr>
        <p:spPr/>
        <p:txBody>
          <a:bodyPr/>
          <a:lstStyle/>
          <a:p>
            <a:r>
              <a:rPr lang="en-US" smtClean="0"/>
              <a:t>Linked Representation</a:t>
            </a:r>
          </a:p>
          <a:p>
            <a:pPr lvl="1"/>
            <a:r>
              <a:rPr lang="en-US" smtClean="0"/>
              <a:t>Using three parallel arrays</a:t>
            </a:r>
          </a:p>
          <a:p>
            <a:pPr lvl="1"/>
            <a:r>
              <a:rPr lang="en-US" smtClean="0"/>
              <a:t>Using linked lists</a:t>
            </a:r>
          </a:p>
          <a:p>
            <a:endParaRPr lang="en-US" smtClean="0"/>
          </a:p>
          <a:p>
            <a:r>
              <a:rPr lang="en-US" smtClean="0"/>
              <a:t>Sequential Representation using single array</a:t>
            </a:r>
          </a:p>
        </p:txBody>
      </p:sp>
      <p:sp>
        <p:nvSpPr>
          <p:cNvPr id="39940" name="Slide Number Placeholder 3"/>
          <p:cNvSpPr>
            <a:spLocks noGrp="1"/>
          </p:cNvSpPr>
          <p:nvPr>
            <p:ph type="sldNum" sz="quarter" idx="12"/>
          </p:nvPr>
        </p:nvSpPr>
        <p:spPr>
          <a:noFill/>
        </p:spPr>
        <p:txBody>
          <a:bodyPr/>
          <a:lstStyle/>
          <a:p>
            <a:fld id="{EC66B03E-2806-4A0E-AAF0-3FC70BCC2287}" type="slidenum">
              <a:rPr lang="en-US" smtClean="0">
                <a:latin typeface="Tahoma" charset="0"/>
              </a:rPr>
              <a:pPr/>
              <a:t>72</a:t>
            </a:fld>
            <a:endParaRPr lang="en-US" smtClean="0">
              <a:latin typeface="Tahoma"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smtClean="0"/>
              <a:t>Representing Binary Trees in Memory</a:t>
            </a:r>
          </a:p>
        </p:txBody>
      </p:sp>
      <p:sp>
        <p:nvSpPr>
          <p:cNvPr id="40963" name="Content Placeholder 2"/>
          <p:cNvSpPr>
            <a:spLocks noGrp="1"/>
          </p:cNvSpPr>
          <p:nvPr>
            <p:ph idx="1"/>
          </p:nvPr>
        </p:nvSpPr>
        <p:spPr>
          <a:xfrm>
            <a:off x="596900" y="1638300"/>
            <a:ext cx="3109913" cy="1104900"/>
          </a:xfrm>
        </p:spPr>
        <p:txBody>
          <a:bodyPr/>
          <a:lstStyle/>
          <a:p>
            <a:r>
              <a:rPr lang="en-US" sz="2000" smtClean="0"/>
              <a:t>Linked representation using three parallel arrays</a:t>
            </a:r>
          </a:p>
          <a:p>
            <a:pPr lvl="1">
              <a:buFont typeface="Wingdings" pitchFamily="2" charset="2"/>
              <a:buNone/>
            </a:pPr>
            <a:endParaRPr lang="en-US" smtClean="0"/>
          </a:p>
        </p:txBody>
      </p:sp>
      <p:graphicFrame>
        <p:nvGraphicFramePr>
          <p:cNvPr id="5" name="Group 271"/>
          <p:cNvGraphicFramePr>
            <a:graphicFrameLocks/>
          </p:cNvGraphicFramePr>
          <p:nvPr/>
        </p:nvGraphicFramePr>
        <p:xfrm>
          <a:off x="4819650" y="715963"/>
          <a:ext cx="3975297" cy="5855293"/>
        </p:xfrm>
        <a:graphic>
          <a:graphicData uri="http://schemas.openxmlformats.org/drawingml/2006/table">
            <a:tbl>
              <a:tblPr/>
              <a:tblGrid>
                <a:gridCol w="826262"/>
                <a:gridCol w="660964"/>
                <a:gridCol w="398703"/>
                <a:gridCol w="663979"/>
                <a:gridCol w="617837"/>
                <a:gridCol w="807552"/>
              </a:tblGrid>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Index</a:t>
                      </a:r>
                    </a:p>
                  </a:txBody>
                  <a:tcPr horzOverflow="overflow">
                    <a:lnL cap="flat">
                      <a:noFill/>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Info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Left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Right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0</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K</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1</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2</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3</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4</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5</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H</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6</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7</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8</a:t>
                      </a:r>
                    </a:p>
                  </a:txBody>
                  <a:tcPr horzOverflow="overflow">
                    <a:lnL cap="flat">
                      <a:noFill/>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ahoma" charset="0"/>
                        </a:rPr>
                        <a:t>9</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10</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11</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F</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12</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889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13</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517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14</a:t>
                      </a:r>
                    </a:p>
                  </a:txBody>
                  <a:tcPr horzOverflow="overflow">
                    <a:lnL cap="flat">
                      <a:noFill/>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J</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Tahoma"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ahoma"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6" name="Text Box 268"/>
          <p:cNvSpPr txBox="1">
            <a:spLocks noChangeArrowheads="1"/>
          </p:cNvSpPr>
          <p:nvPr/>
        </p:nvSpPr>
        <p:spPr bwMode="auto">
          <a:xfrm>
            <a:off x="3681413" y="1508125"/>
            <a:ext cx="731837" cy="400050"/>
          </a:xfrm>
          <a:prstGeom prst="rect">
            <a:avLst/>
          </a:prstGeom>
          <a:noFill/>
          <a:ln w="9525">
            <a:solidFill>
              <a:schemeClr val="tx1"/>
            </a:solidFill>
            <a:miter lim="800000"/>
            <a:headEnd/>
            <a:tailEnd/>
          </a:ln>
        </p:spPr>
        <p:txBody>
          <a:bodyPr>
            <a:spAutoFit/>
          </a:bodyPr>
          <a:lstStyle/>
          <a:p>
            <a:r>
              <a:rPr lang="en-US" sz="2000"/>
              <a:t>Root</a:t>
            </a:r>
          </a:p>
        </p:txBody>
      </p:sp>
      <p:sp>
        <p:nvSpPr>
          <p:cNvPr id="7" name="Line 269"/>
          <p:cNvSpPr>
            <a:spLocks noChangeShapeType="1"/>
          </p:cNvSpPr>
          <p:nvPr/>
        </p:nvSpPr>
        <p:spPr bwMode="auto">
          <a:xfrm>
            <a:off x="3906838" y="1900238"/>
            <a:ext cx="962025" cy="842962"/>
          </a:xfrm>
          <a:prstGeom prst="line">
            <a:avLst/>
          </a:prstGeom>
          <a:noFill/>
          <a:ln w="9525">
            <a:solidFill>
              <a:schemeClr val="tx1"/>
            </a:solidFill>
            <a:miter lim="800000"/>
            <a:headEnd/>
            <a:tailEnd type="triangle" w="med" len="med"/>
          </a:ln>
        </p:spPr>
        <p:txBody>
          <a:bodyPr wrap="none"/>
          <a:lstStyle/>
          <a:p>
            <a:endParaRPr lang="en-GB"/>
          </a:p>
        </p:txBody>
      </p:sp>
      <p:pic>
        <p:nvPicPr>
          <p:cNvPr id="8" name="Picture 7"/>
          <p:cNvPicPr>
            <a:picLocks noChangeAspect="1" noChangeArrowheads="1"/>
          </p:cNvPicPr>
          <p:nvPr/>
        </p:nvPicPr>
        <p:blipFill>
          <a:blip r:embed="rId2"/>
          <a:srcRect/>
          <a:stretch>
            <a:fillRect/>
          </a:stretch>
        </p:blipFill>
        <p:spPr bwMode="auto">
          <a:xfrm>
            <a:off x="271463" y="2894013"/>
            <a:ext cx="4424362" cy="3667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FF789457-D12F-4B38-9A7F-BA6B0D305E22}" type="slidenum">
              <a:rPr lang="en-US" smtClean="0">
                <a:latin typeface="Tahoma" charset="0"/>
              </a:rPr>
              <a:pPr/>
              <a:t>74</a:t>
            </a:fld>
            <a:endParaRPr lang="en-US" smtClean="0">
              <a:latin typeface="Tahoma" charset="0"/>
            </a:endParaRPr>
          </a:p>
        </p:txBody>
      </p:sp>
      <p:sp>
        <p:nvSpPr>
          <p:cNvPr id="45059" name="Rectangle 2"/>
          <p:cNvSpPr>
            <a:spLocks noGrp="1" noChangeArrowheads="1"/>
          </p:cNvSpPr>
          <p:nvPr>
            <p:ph type="title"/>
          </p:nvPr>
        </p:nvSpPr>
        <p:spPr/>
        <p:txBody>
          <a:bodyPr/>
          <a:lstStyle/>
          <a:p>
            <a:pPr eaLnBrk="1" hangingPunct="1"/>
            <a:r>
              <a:rPr lang="en-US" smtClean="0"/>
              <a:t>Binary Tree Traversals – (2)</a:t>
            </a:r>
          </a:p>
        </p:txBody>
      </p:sp>
      <p:sp>
        <p:nvSpPr>
          <p:cNvPr id="45060" name="Rectangle 3"/>
          <p:cNvSpPr>
            <a:spLocks noGrp="1" noChangeArrowheads="1"/>
          </p:cNvSpPr>
          <p:nvPr>
            <p:ph type="body" idx="1"/>
          </p:nvPr>
        </p:nvSpPr>
        <p:spPr/>
        <p:txBody>
          <a:bodyPr/>
          <a:lstStyle/>
          <a:p>
            <a:pPr eaLnBrk="1" hangingPunct="1"/>
            <a:r>
              <a:rPr lang="en-US" smtClean="0"/>
              <a:t>Two general approaches to traversal</a:t>
            </a:r>
          </a:p>
          <a:p>
            <a:pPr eaLnBrk="1" hangingPunct="1"/>
            <a:endParaRPr lang="en-US" smtClean="0"/>
          </a:p>
          <a:p>
            <a:pPr lvl="1" eaLnBrk="1" hangingPunct="1"/>
            <a:r>
              <a:rPr lang="en-US" smtClean="0"/>
              <a:t>Depth-first traversal</a:t>
            </a:r>
          </a:p>
          <a:p>
            <a:pPr lvl="1" eaLnBrk="1" hangingPunct="1"/>
            <a:endParaRPr lang="en-US" smtClean="0"/>
          </a:p>
          <a:p>
            <a:pPr lvl="1" eaLnBrk="1" hangingPunct="1"/>
            <a:r>
              <a:rPr lang="en-US" smtClean="0"/>
              <a:t>Breadth-first traversal</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B50C9719-9897-4EC5-94E4-18089614A803}" type="slidenum">
              <a:rPr lang="en-US" smtClean="0">
                <a:latin typeface="Tahoma" charset="0"/>
              </a:rPr>
              <a:pPr/>
              <a:t>75</a:t>
            </a:fld>
            <a:endParaRPr lang="en-US" smtClean="0">
              <a:latin typeface="Tahoma" charset="0"/>
            </a:endParaRPr>
          </a:p>
        </p:txBody>
      </p:sp>
      <p:sp>
        <p:nvSpPr>
          <p:cNvPr id="46083" name="Rectangle 2"/>
          <p:cNvSpPr>
            <a:spLocks noGrp="1" noChangeArrowheads="1"/>
          </p:cNvSpPr>
          <p:nvPr>
            <p:ph type="title"/>
          </p:nvPr>
        </p:nvSpPr>
        <p:spPr/>
        <p:txBody>
          <a:bodyPr/>
          <a:lstStyle/>
          <a:p>
            <a:pPr eaLnBrk="1" hangingPunct="1"/>
            <a:r>
              <a:rPr lang="en-US" smtClean="0"/>
              <a:t>Binary Tree Traversals – (3)</a:t>
            </a:r>
          </a:p>
        </p:txBody>
      </p:sp>
      <p:sp>
        <p:nvSpPr>
          <p:cNvPr id="46084" name="Rectangle 3"/>
          <p:cNvSpPr>
            <a:spLocks noGrp="1" noChangeArrowheads="1"/>
          </p:cNvSpPr>
          <p:nvPr>
            <p:ph type="body" idx="1"/>
          </p:nvPr>
        </p:nvSpPr>
        <p:spPr/>
        <p:txBody>
          <a:bodyPr/>
          <a:lstStyle/>
          <a:p>
            <a:pPr eaLnBrk="1" hangingPunct="1"/>
            <a:r>
              <a:rPr lang="en-US" smtClean="0">
                <a:solidFill>
                  <a:schemeClr val="hlink"/>
                </a:solidFill>
              </a:rPr>
              <a:t>Depth-first traversal</a:t>
            </a:r>
          </a:p>
          <a:p>
            <a:pPr lvl="1" eaLnBrk="1" hangingPunct="1"/>
            <a:r>
              <a:rPr lang="en-US" smtClean="0"/>
              <a:t>Processing proceeds along a path from the root through one child to the most distant descendent of that first child before processing a second child</a:t>
            </a:r>
          </a:p>
          <a:p>
            <a:pPr eaLnBrk="1" hangingPunct="1"/>
            <a:endParaRPr lang="en-US" smtClean="0"/>
          </a:p>
          <a:p>
            <a:pPr lvl="1" eaLnBrk="1" hangingPunct="1"/>
            <a:r>
              <a:rPr lang="en-US" smtClean="0"/>
              <a:t>Process all of the descendents of a child before going on to the next child</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9FDFFB62-63C5-429E-9AA2-C670898A4C91}" type="slidenum">
              <a:rPr lang="en-US" smtClean="0">
                <a:latin typeface="Tahoma" charset="0"/>
              </a:rPr>
              <a:pPr/>
              <a:t>76</a:t>
            </a:fld>
            <a:endParaRPr lang="en-US" smtClean="0">
              <a:latin typeface="Tahoma" charset="0"/>
            </a:endParaRPr>
          </a:p>
        </p:txBody>
      </p:sp>
      <p:sp>
        <p:nvSpPr>
          <p:cNvPr id="47107" name="Rectangle 2"/>
          <p:cNvSpPr>
            <a:spLocks noGrp="1" noChangeArrowheads="1"/>
          </p:cNvSpPr>
          <p:nvPr>
            <p:ph type="title"/>
          </p:nvPr>
        </p:nvSpPr>
        <p:spPr/>
        <p:txBody>
          <a:bodyPr/>
          <a:lstStyle/>
          <a:p>
            <a:pPr eaLnBrk="1" hangingPunct="1"/>
            <a:r>
              <a:rPr lang="en-US" smtClean="0"/>
              <a:t>Binary Tree Traversals – (4)</a:t>
            </a:r>
          </a:p>
        </p:txBody>
      </p:sp>
      <p:sp>
        <p:nvSpPr>
          <p:cNvPr id="47108" name="Rectangle 3"/>
          <p:cNvSpPr>
            <a:spLocks noGrp="1" noChangeArrowheads="1"/>
          </p:cNvSpPr>
          <p:nvPr>
            <p:ph type="body" idx="1"/>
          </p:nvPr>
        </p:nvSpPr>
        <p:spPr/>
        <p:txBody>
          <a:bodyPr/>
          <a:lstStyle/>
          <a:p>
            <a:pPr eaLnBrk="1" hangingPunct="1"/>
            <a:r>
              <a:rPr lang="en-US" smtClean="0">
                <a:solidFill>
                  <a:schemeClr val="hlink"/>
                </a:solidFill>
              </a:rPr>
              <a:t>Breadth-first traversal</a:t>
            </a:r>
          </a:p>
          <a:p>
            <a:pPr lvl="1" eaLnBrk="1" hangingPunct="1"/>
            <a:r>
              <a:rPr lang="en-US" smtClean="0"/>
              <a:t>Processing proceeds horizontally from the root to all of its children, then to its children’s children and so forth until all the nodes have been processed</a:t>
            </a:r>
          </a:p>
          <a:p>
            <a:pPr eaLnBrk="1" hangingPunct="1"/>
            <a:endParaRPr lang="en-US" smtClean="0"/>
          </a:p>
          <a:p>
            <a:pPr lvl="1" eaLnBrk="1" hangingPunct="1"/>
            <a:r>
              <a:rPr lang="en-US" smtClean="0"/>
              <a:t>Each level is completely processed before the next level is started</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86E83418-89C6-4F4D-805A-E601A9D1ED1E}" type="slidenum">
              <a:rPr lang="en-US" smtClean="0">
                <a:latin typeface="Tahoma" charset="0"/>
              </a:rPr>
              <a:pPr/>
              <a:t>77</a:t>
            </a:fld>
            <a:endParaRPr lang="en-US" smtClean="0">
              <a:latin typeface="Tahoma" charset="0"/>
            </a:endParaRPr>
          </a:p>
        </p:txBody>
      </p:sp>
      <p:sp>
        <p:nvSpPr>
          <p:cNvPr id="48131" name="Rectangle 2"/>
          <p:cNvSpPr>
            <a:spLocks noGrp="1" noChangeArrowheads="1"/>
          </p:cNvSpPr>
          <p:nvPr>
            <p:ph type="title"/>
          </p:nvPr>
        </p:nvSpPr>
        <p:spPr/>
        <p:txBody>
          <a:bodyPr/>
          <a:lstStyle/>
          <a:p>
            <a:pPr eaLnBrk="1" hangingPunct="1"/>
            <a:r>
              <a:rPr lang="en-US" smtClean="0"/>
              <a:t>Depth-first Traversal</a:t>
            </a:r>
          </a:p>
        </p:txBody>
      </p:sp>
      <p:sp>
        <p:nvSpPr>
          <p:cNvPr id="47108" name="Rectangle 3"/>
          <p:cNvSpPr>
            <a:spLocks noGrp="1" noChangeArrowheads="1"/>
          </p:cNvSpPr>
          <p:nvPr>
            <p:ph type="body" idx="1"/>
          </p:nvPr>
        </p:nvSpPr>
        <p:spPr/>
        <p:txBody>
          <a:bodyPr/>
          <a:lstStyle/>
          <a:p>
            <a:pPr eaLnBrk="1" hangingPunct="1">
              <a:lnSpc>
                <a:spcPct val="90000"/>
              </a:lnSpc>
            </a:pPr>
            <a:r>
              <a:rPr lang="en-US" altLang="ko-KR" sz="2400" b="1" smtClean="0">
                <a:solidFill>
                  <a:srgbClr val="0000FF"/>
                </a:solidFill>
                <a:ea typeface="굴림" pitchFamily="34" charset="-127"/>
              </a:rPr>
              <a:t>Preorder</a:t>
            </a:r>
          </a:p>
          <a:p>
            <a:pPr lvl="1" eaLnBrk="1" hangingPunct="1">
              <a:lnSpc>
                <a:spcPct val="90000"/>
              </a:lnSpc>
              <a:buFont typeface="Wingdings" pitchFamily="2" charset="2"/>
              <a:buChar char="Ø"/>
            </a:pPr>
            <a:r>
              <a:rPr lang="en-US" altLang="ko-KR" sz="2400" smtClean="0">
                <a:ea typeface="굴림" pitchFamily="34" charset="-127"/>
              </a:rPr>
              <a:t>The root of the subtree is processed first, followed by the left subtree and then the right subtree (</a:t>
            </a:r>
            <a:r>
              <a:rPr lang="en-US" altLang="ko-KR" sz="2400" smtClean="0">
                <a:solidFill>
                  <a:srgbClr val="FF3300"/>
                </a:solidFill>
                <a:ea typeface="굴림" pitchFamily="34" charset="-127"/>
              </a:rPr>
              <a:t>root, left, right</a:t>
            </a:r>
            <a:r>
              <a:rPr lang="en-US" altLang="ko-KR" sz="2400" smtClean="0">
                <a:ea typeface="굴림" pitchFamily="34" charset="-127"/>
              </a:rPr>
              <a:t>).</a:t>
            </a:r>
          </a:p>
          <a:p>
            <a:pPr eaLnBrk="1" hangingPunct="1">
              <a:lnSpc>
                <a:spcPct val="90000"/>
              </a:lnSpc>
            </a:pPr>
            <a:r>
              <a:rPr lang="en-US" altLang="ko-KR" sz="2400" b="1" smtClean="0">
                <a:solidFill>
                  <a:srgbClr val="0000FF"/>
                </a:solidFill>
                <a:ea typeface="굴림" pitchFamily="34" charset="-127"/>
              </a:rPr>
              <a:t>Inorder</a:t>
            </a:r>
          </a:p>
          <a:p>
            <a:pPr lvl="1" eaLnBrk="1" hangingPunct="1">
              <a:lnSpc>
                <a:spcPct val="90000"/>
              </a:lnSpc>
              <a:buFont typeface="Wingdings" pitchFamily="2" charset="2"/>
              <a:buChar char="Ø"/>
            </a:pPr>
            <a:r>
              <a:rPr lang="en-US" altLang="ko-KR" sz="2400" smtClean="0">
                <a:ea typeface="굴림" pitchFamily="34" charset="-127"/>
              </a:rPr>
              <a:t>After the complete processing of the left subtree the root is processed followed by the processing of the complete right subtree (</a:t>
            </a:r>
            <a:r>
              <a:rPr lang="en-US" altLang="ko-KR" sz="2400" smtClean="0">
                <a:solidFill>
                  <a:srgbClr val="FF3300"/>
                </a:solidFill>
                <a:ea typeface="굴림" pitchFamily="34" charset="-127"/>
              </a:rPr>
              <a:t>left, root, right</a:t>
            </a:r>
            <a:r>
              <a:rPr lang="en-US" altLang="ko-KR" sz="2400" smtClean="0">
                <a:ea typeface="굴림" pitchFamily="34" charset="-127"/>
              </a:rPr>
              <a:t>).</a:t>
            </a:r>
          </a:p>
          <a:p>
            <a:pPr eaLnBrk="1" hangingPunct="1">
              <a:lnSpc>
                <a:spcPct val="90000"/>
              </a:lnSpc>
            </a:pPr>
            <a:r>
              <a:rPr lang="en-US" altLang="ko-KR" sz="2400" b="1" smtClean="0">
                <a:solidFill>
                  <a:srgbClr val="0000FF"/>
                </a:solidFill>
                <a:ea typeface="굴림" pitchFamily="34" charset="-127"/>
              </a:rPr>
              <a:t>Postorder</a:t>
            </a:r>
          </a:p>
          <a:p>
            <a:pPr lvl="1" eaLnBrk="1" hangingPunct="1">
              <a:lnSpc>
                <a:spcPct val="90000"/>
              </a:lnSpc>
              <a:buFont typeface="Wingdings" pitchFamily="2" charset="2"/>
              <a:buChar char="Ø"/>
            </a:pPr>
            <a:r>
              <a:rPr lang="en-US" altLang="ko-KR" sz="2400" smtClean="0">
                <a:ea typeface="굴림" pitchFamily="34" charset="-127"/>
              </a:rPr>
              <a:t>The root is processed only after the complete processing of the left and right subtrees (</a:t>
            </a:r>
            <a:r>
              <a:rPr lang="en-US" altLang="ko-KR" sz="2400" smtClean="0">
                <a:solidFill>
                  <a:srgbClr val="FF3300"/>
                </a:solidFill>
                <a:ea typeface="굴림" pitchFamily="34" charset="-127"/>
              </a:rPr>
              <a:t>left, right, root</a:t>
            </a:r>
            <a:r>
              <a:rPr lang="en-US" altLang="ko-KR" sz="2400" smtClean="0">
                <a:ea typeface="굴림" pitchFamily="34" charset="-127"/>
              </a:rPr>
              <a:t>).</a:t>
            </a:r>
            <a:endParaRPr lang="en-US" sz="24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p>
            <a:fld id="{340E3E5B-C9F4-497F-9E27-56A20172910B}" type="slidenum">
              <a:rPr lang="en-US" smtClean="0">
                <a:latin typeface="Tahoma" charset="0"/>
              </a:rPr>
              <a:pPr/>
              <a:t>78</a:t>
            </a:fld>
            <a:endParaRPr lang="en-US" smtClean="0">
              <a:latin typeface="Tahoma" charset="0"/>
            </a:endParaRPr>
          </a:p>
        </p:txBody>
      </p:sp>
      <p:sp>
        <p:nvSpPr>
          <p:cNvPr id="50179" name="Rectangle 2"/>
          <p:cNvSpPr>
            <a:spLocks noGrp="1" noChangeArrowheads="1"/>
          </p:cNvSpPr>
          <p:nvPr>
            <p:ph type="title"/>
          </p:nvPr>
        </p:nvSpPr>
        <p:spPr/>
        <p:txBody>
          <a:bodyPr/>
          <a:lstStyle/>
          <a:p>
            <a:pPr eaLnBrk="1" hangingPunct="1"/>
            <a:r>
              <a:rPr lang="en-US" sz="4000" smtClean="0"/>
              <a:t>Recursive algorithm for Preorder traversal</a:t>
            </a:r>
          </a:p>
        </p:txBody>
      </p:sp>
      <p:sp>
        <p:nvSpPr>
          <p:cNvPr id="50180" name="Rectangle 3"/>
          <p:cNvSpPr>
            <a:spLocks noGrp="1" noChangeArrowheads="1"/>
          </p:cNvSpPr>
          <p:nvPr>
            <p:ph type="body" idx="1"/>
          </p:nvPr>
        </p:nvSpPr>
        <p:spPr>
          <a:solidFill>
            <a:srgbClr val="DDDDDD"/>
          </a:solidFill>
        </p:spPr>
        <p:txBody>
          <a:bodyPr/>
          <a:lstStyle/>
          <a:p>
            <a:pPr eaLnBrk="1" hangingPunct="1">
              <a:lnSpc>
                <a:spcPct val="90000"/>
              </a:lnSpc>
              <a:buFont typeface="Wingdings" pitchFamily="2" charset="2"/>
              <a:buNone/>
            </a:pPr>
            <a:r>
              <a:rPr lang="en-US" smtClean="0"/>
              <a:t>Algorithm preOrder(root)</a:t>
            </a:r>
          </a:p>
          <a:p>
            <a:pPr eaLnBrk="1" hangingPunct="1">
              <a:lnSpc>
                <a:spcPct val="90000"/>
              </a:lnSpc>
              <a:buFont typeface="Wingdings" pitchFamily="2" charset="2"/>
              <a:buNone/>
            </a:pPr>
            <a:r>
              <a:rPr lang="en-US" smtClean="0"/>
              <a:t>	</a:t>
            </a:r>
            <a:r>
              <a:rPr lang="en-US" sz="2400" smtClean="0">
                <a:solidFill>
                  <a:srgbClr val="666699"/>
                </a:solidFill>
              </a:rPr>
              <a:t>//Traverse a binary tree in root-left-right sequence.</a:t>
            </a:r>
            <a:r>
              <a:rPr lang="en-US" smtClean="0"/>
              <a:t> </a:t>
            </a:r>
          </a:p>
          <a:p>
            <a:pPr eaLnBrk="1" hangingPunct="1">
              <a:lnSpc>
                <a:spcPct val="90000"/>
              </a:lnSpc>
              <a:buFont typeface="Wingdings" pitchFamily="2" charset="2"/>
              <a:buNone/>
            </a:pPr>
            <a:r>
              <a:rPr lang="en-US" smtClean="0"/>
              <a:t>	if (root is not null)</a:t>
            </a:r>
          </a:p>
          <a:p>
            <a:pPr eaLnBrk="1" hangingPunct="1">
              <a:lnSpc>
                <a:spcPct val="90000"/>
              </a:lnSpc>
              <a:buFont typeface="Wingdings" pitchFamily="2" charset="2"/>
              <a:buNone/>
            </a:pPr>
            <a:r>
              <a:rPr lang="en-US" smtClean="0"/>
              <a:t>		process (root)</a:t>
            </a:r>
          </a:p>
          <a:p>
            <a:pPr eaLnBrk="1" hangingPunct="1">
              <a:lnSpc>
                <a:spcPct val="90000"/>
              </a:lnSpc>
              <a:buFont typeface="Wingdings" pitchFamily="2" charset="2"/>
              <a:buNone/>
            </a:pPr>
            <a:r>
              <a:rPr lang="en-US" smtClean="0"/>
              <a:t>		preOrder(leftSubtree)</a:t>
            </a:r>
          </a:p>
          <a:p>
            <a:pPr eaLnBrk="1" hangingPunct="1">
              <a:lnSpc>
                <a:spcPct val="90000"/>
              </a:lnSpc>
              <a:buFont typeface="Wingdings" pitchFamily="2" charset="2"/>
              <a:buNone/>
            </a:pPr>
            <a:r>
              <a:rPr lang="en-US" smtClean="0"/>
              <a:t>		preOrder(rightSubtree)</a:t>
            </a:r>
          </a:p>
          <a:p>
            <a:pPr eaLnBrk="1" hangingPunct="1">
              <a:lnSpc>
                <a:spcPct val="90000"/>
              </a:lnSpc>
              <a:buFont typeface="Wingdings" pitchFamily="2" charset="2"/>
              <a:buNone/>
            </a:pPr>
            <a:r>
              <a:rPr lang="en-US" smtClean="0"/>
              <a:t>	end if</a:t>
            </a:r>
          </a:p>
          <a:p>
            <a:pPr eaLnBrk="1" hangingPunct="1">
              <a:lnSpc>
                <a:spcPct val="90000"/>
              </a:lnSpc>
              <a:buFont typeface="Wingdings" pitchFamily="2" charset="2"/>
              <a:buNone/>
            </a:pPr>
            <a:r>
              <a:rPr lang="en-US" smtClean="0"/>
              <a:t>End preOrder</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p:spPr>
        <p:txBody>
          <a:bodyPr/>
          <a:lstStyle/>
          <a:p>
            <a:fld id="{C54A1872-6F0A-4895-AB27-77ECF663A4E1}" type="slidenum">
              <a:rPr lang="en-US" smtClean="0">
                <a:latin typeface="Tahoma" charset="0"/>
              </a:rPr>
              <a:pPr/>
              <a:t>79</a:t>
            </a:fld>
            <a:endParaRPr lang="en-US" smtClean="0">
              <a:latin typeface="Tahoma" charset="0"/>
            </a:endParaRPr>
          </a:p>
        </p:txBody>
      </p:sp>
      <p:sp>
        <p:nvSpPr>
          <p:cNvPr id="59395" name="Rectangle 2"/>
          <p:cNvSpPr>
            <a:spLocks noGrp="1" noChangeArrowheads="1"/>
          </p:cNvSpPr>
          <p:nvPr>
            <p:ph type="title"/>
          </p:nvPr>
        </p:nvSpPr>
        <p:spPr/>
        <p:txBody>
          <a:bodyPr/>
          <a:lstStyle/>
          <a:p>
            <a:pPr eaLnBrk="1" hangingPunct="1"/>
            <a:r>
              <a:rPr lang="en-US" smtClean="0"/>
              <a:t>Preorder Traversal</a:t>
            </a:r>
          </a:p>
        </p:txBody>
      </p:sp>
      <p:sp>
        <p:nvSpPr>
          <p:cNvPr id="59396" name="Text Box 22"/>
          <p:cNvSpPr txBox="1">
            <a:spLocks noChangeArrowheads="1"/>
          </p:cNvSpPr>
          <p:nvPr/>
        </p:nvSpPr>
        <p:spPr bwMode="auto">
          <a:xfrm>
            <a:off x="1330325" y="6275388"/>
            <a:ext cx="6345238" cy="396875"/>
          </a:xfrm>
          <a:prstGeom prst="rect">
            <a:avLst/>
          </a:prstGeom>
          <a:noFill/>
          <a:ln w="9525">
            <a:noFill/>
            <a:miter lim="800000"/>
            <a:headEnd/>
            <a:tailEnd/>
          </a:ln>
        </p:spPr>
        <p:txBody>
          <a:bodyPr>
            <a:spAutoFit/>
          </a:bodyPr>
          <a:lstStyle/>
          <a:p>
            <a:pPr>
              <a:spcBef>
                <a:spcPct val="50000"/>
              </a:spcBef>
            </a:pPr>
            <a:r>
              <a:rPr lang="en-US" sz="2000"/>
              <a:t>Processing Order in Preorder Traversal : A B C D E F</a:t>
            </a:r>
          </a:p>
        </p:txBody>
      </p:sp>
      <p:sp>
        <p:nvSpPr>
          <p:cNvPr id="59397" name="Rectangle 23"/>
          <p:cNvSpPr>
            <a:spLocks noChangeArrowheads="1"/>
          </p:cNvSpPr>
          <p:nvPr/>
        </p:nvSpPr>
        <p:spPr bwMode="auto">
          <a:xfrm>
            <a:off x="3798888" y="2211388"/>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59398" name="Rectangle 24"/>
          <p:cNvSpPr>
            <a:spLocks noChangeArrowheads="1"/>
          </p:cNvSpPr>
          <p:nvPr/>
        </p:nvSpPr>
        <p:spPr bwMode="auto">
          <a:xfrm>
            <a:off x="2547938" y="3662363"/>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grpSp>
        <p:nvGrpSpPr>
          <p:cNvPr id="2" name="Group 25"/>
          <p:cNvGrpSpPr>
            <a:grpSpLocks noChangeAspect="1"/>
          </p:cNvGrpSpPr>
          <p:nvPr/>
        </p:nvGrpSpPr>
        <p:grpSpPr bwMode="auto">
          <a:xfrm>
            <a:off x="1765300" y="1536700"/>
            <a:ext cx="5768975" cy="4017963"/>
            <a:chOff x="1408" y="1446"/>
            <a:chExt cx="9086" cy="6328"/>
          </a:xfrm>
        </p:grpSpPr>
        <p:sp>
          <p:nvSpPr>
            <p:cNvPr id="59410" name="AutoShape 26"/>
            <p:cNvSpPr>
              <a:spLocks noChangeAspect="1" noChangeArrowheads="1"/>
            </p:cNvSpPr>
            <p:nvPr/>
          </p:nvSpPr>
          <p:spPr bwMode="auto">
            <a:xfrm>
              <a:off x="1408" y="1446"/>
              <a:ext cx="9086" cy="6328"/>
            </a:xfrm>
            <a:prstGeom prst="rect">
              <a:avLst/>
            </a:prstGeom>
            <a:solidFill>
              <a:srgbClr val="666699"/>
            </a:solidFill>
            <a:ln w="28575">
              <a:solidFill>
                <a:srgbClr val="666699"/>
              </a:solidFill>
              <a:miter lim="800000"/>
              <a:headEnd/>
              <a:tailEnd/>
            </a:ln>
          </p:spPr>
          <p:txBody>
            <a:bodyPr/>
            <a:lstStyle/>
            <a:p>
              <a:endParaRPr lang="en-US"/>
            </a:p>
          </p:txBody>
        </p:sp>
        <p:sp>
          <p:nvSpPr>
            <p:cNvPr id="59411" name="AutoShape 27"/>
            <p:cNvSpPr>
              <a:spLocks noChangeArrowheads="1"/>
            </p:cNvSpPr>
            <p:nvPr/>
          </p:nvSpPr>
          <p:spPr bwMode="auto">
            <a:xfrm>
              <a:off x="5195" y="159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59412" name="AutoShape 28"/>
            <p:cNvSpPr>
              <a:spLocks noChangeArrowheads="1"/>
            </p:cNvSpPr>
            <p:nvPr/>
          </p:nvSpPr>
          <p:spPr bwMode="auto">
            <a:xfrm>
              <a:off x="3161" y="3911"/>
              <a:ext cx="1194" cy="1197"/>
            </a:xfrm>
            <a:prstGeom prst="flowChartConnector">
              <a:avLst/>
            </a:prstGeom>
            <a:solidFill>
              <a:srgbClr val="FFFFFF"/>
            </a:solidFill>
            <a:ln w="19050">
              <a:solidFill>
                <a:srgbClr val="FFFFFF"/>
              </a:solidFill>
              <a:round/>
              <a:headEnd/>
              <a:tailEnd/>
            </a:ln>
          </p:spPr>
          <p:txBody>
            <a:bodyPr/>
            <a:lstStyle/>
            <a:p>
              <a:endParaRPr lang="en-US"/>
            </a:p>
          </p:txBody>
        </p:sp>
        <p:sp>
          <p:nvSpPr>
            <p:cNvPr id="59413" name="AutoShape 29"/>
            <p:cNvSpPr>
              <a:spLocks noChangeArrowheads="1"/>
            </p:cNvSpPr>
            <p:nvPr/>
          </p:nvSpPr>
          <p:spPr bwMode="auto">
            <a:xfrm>
              <a:off x="7578" y="3962"/>
              <a:ext cx="1196" cy="1197"/>
            </a:xfrm>
            <a:prstGeom prst="flowChartConnector">
              <a:avLst/>
            </a:prstGeom>
            <a:solidFill>
              <a:srgbClr val="FFFFFF"/>
            </a:solidFill>
            <a:ln w="19050">
              <a:solidFill>
                <a:srgbClr val="FFFFFF"/>
              </a:solidFill>
              <a:round/>
              <a:headEnd/>
              <a:tailEnd/>
            </a:ln>
          </p:spPr>
          <p:txBody>
            <a:bodyPr/>
            <a:lstStyle/>
            <a:p>
              <a:endParaRPr lang="en-US"/>
            </a:p>
          </p:txBody>
        </p:sp>
        <p:sp>
          <p:nvSpPr>
            <p:cNvPr id="59414" name="AutoShape 30"/>
            <p:cNvSpPr>
              <a:spLocks noChangeArrowheads="1"/>
            </p:cNvSpPr>
            <p:nvPr/>
          </p:nvSpPr>
          <p:spPr bwMode="auto">
            <a:xfrm>
              <a:off x="1968" y="5903"/>
              <a:ext cx="1193" cy="1195"/>
            </a:xfrm>
            <a:prstGeom prst="flowChartConnector">
              <a:avLst/>
            </a:prstGeom>
            <a:solidFill>
              <a:srgbClr val="FFFFFF"/>
            </a:solidFill>
            <a:ln w="19050">
              <a:solidFill>
                <a:srgbClr val="FFFFFF"/>
              </a:solidFill>
              <a:round/>
              <a:headEnd/>
              <a:tailEnd/>
            </a:ln>
          </p:spPr>
          <p:txBody>
            <a:bodyPr/>
            <a:lstStyle/>
            <a:p>
              <a:endParaRPr lang="en-US"/>
            </a:p>
          </p:txBody>
        </p:sp>
        <p:sp>
          <p:nvSpPr>
            <p:cNvPr id="59415" name="AutoShape 31"/>
            <p:cNvSpPr>
              <a:spLocks noChangeArrowheads="1"/>
            </p:cNvSpPr>
            <p:nvPr/>
          </p:nvSpPr>
          <p:spPr bwMode="auto">
            <a:xfrm>
              <a:off x="4355" y="5903"/>
              <a:ext cx="1196" cy="1195"/>
            </a:xfrm>
            <a:prstGeom prst="flowChartConnector">
              <a:avLst/>
            </a:prstGeom>
            <a:solidFill>
              <a:srgbClr val="FFFFFF"/>
            </a:solidFill>
            <a:ln w="19050">
              <a:solidFill>
                <a:srgbClr val="FFFFFF"/>
              </a:solidFill>
              <a:round/>
              <a:headEnd/>
              <a:tailEnd/>
            </a:ln>
          </p:spPr>
          <p:txBody>
            <a:bodyPr/>
            <a:lstStyle/>
            <a:p>
              <a:endParaRPr lang="en-US"/>
            </a:p>
          </p:txBody>
        </p:sp>
        <p:sp>
          <p:nvSpPr>
            <p:cNvPr id="59416" name="AutoShape 32"/>
            <p:cNvSpPr>
              <a:spLocks noChangeArrowheads="1"/>
            </p:cNvSpPr>
            <p:nvPr/>
          </p:nvSpPr>
          <p:spPr bwMode="auto">
            <a:xfrm>
              <a:off x="8778" y="595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59417" name="Line 33"/>
            <p:cNvSpPr>
              <a:spLocks noChangeShapeType="1"/>
            </p:cNvSpPr>
            <p:nvPr/>
          </p:nvSpPr>
          <p:spPr bwMode="auto">
            <a:xfrm flipH="1">
              <a:off x="3826" y="2471"/>
              <a:ext cx="1448" cy="1440"/>
            </a:xfrm>
            <a:prstGeom prst="line">
              <a:avLst/>
            </a:prstGeom>
            <a:noFill/>
            <a:ln w="19050">
              <a:solidFill>
                <a:srgbClr val="FFFFFF"/>
              </a:solidFill>
              <a:round/>
              <a:headEnd/>
              <a:tailEnd/>
            </a:ln>
          </p:spPr>
          <p:txBody>
            <a:bodyPr/>
            <a:lstStyle/>
            <a:p>
              <a:endParaRPr lang="en-GB"/>
            </a:p>
          </p:txBody>
        </p:sp>
        <p:sp>
          <p:nvSpPr>
            <p:cNvPr id="59418" name="Line 34"/>
            <p:cNvSpPr>
              <a:spLocks noChangeShapeType="1"/>
            </p:cNvSpPr>
            <p:nvPr/>
          </p:nvSpPr>
          <p:spPr bwMode="auto">
            <a:xfrm>
              <a:off x="6231" y="2578"/>
              <a:ext cx="1739" cy="1426"/>
            </a:xfrm>
            <a:prstGeom prst="line">
              <a:avLst/>
            </a:prstGeom>
            <a:noFill/>
            <a:ln w="19050">
              <a:solidFill>
                <a:srgbClr val="FFFFFF"/>
              </a:solidFill>
              <a:round/>
              <a:headEnd/>
              <a:tailEnd/>
            </a:ln>
          </p:spPr>
          <p:txBody>
            <a:bodyPr/>
            <a:lstStyle/>
            <a:p>
              <a:endParaRPr lang="en-GB"/>
            </a:p>
          </p:txBody>
        </p:sp>
        <p:sp>
          <p:nvSpPr>
            <p:cNvPr id="59419" name="Line 35"/>
            <p:cNvSpPr>
              <a:spLocks noChangeShapeType="1"/>
            </p:cNvSpPr>
            <p:nvPr/>
          </p:nvSpPr>
          <p:spPr bwMode="auto">
            <a:xfrm flipH="1">
              <a:off x="2764" y="5027"/>
              <a:ext cx="702" cy="927"/>
            </a:xfrm>
            <a:prstGeom prst="line">
              <a:avLst/>
            </a:prstGeom>
            <a:noFill/>
            <a:ln w="19050">
              <a:solidFill>
                <a:srgbClr val="FFFFFF"/>
              </a:solidFill>
              <a:round/>
              <a:headEnd/>
              <a:tailEnd/>
            </a:ln>
          </p:spPr>
          <p:txBody>
            <a:bodyPr/>
            <a:lstStyle/>
            <a:p>
              <a:endParaRPr lang="en-GB"/>
            </a:p>
          </p:txBody>
        </p:sp>
        <p:sp>
          <p:nvSpPr>
            <p:cNvPr id="59420" name="Line 36"/>
            <p:cNvSpPr>
              <a:spLocks noChangeShapeType="1"/>
            </p:cNvSpPr>
            <p:nvPr/>
          </p:nvSpPr>
          <p:spPr bwMode="auto">
            <a:xfrm>
              <a:off x="4038" y="5027"/>
              <a:ext cx="687" cy="927"/>
            </a:xfrm>
            <a:prstGeom prst="line">
              <a:avLst/>
            </a:prstGeom>
            <a:noFill/>
            <a:ln w="19050">
              <a:solidFill>
                <a:srgbClr val="FFFFFF"/>
              </a:solidFill>
              <a:round/>
              <a:headEnd/>
              <a:tailEnd/>
            </a:ln>
          </p:spPr>
          <p:txBody>
            <a:bodyPr/>
            <a:lstStyle/>
            <a:p>
              <a:endParaRPr lang="en-GB"/>
            </a:p>
          </p:txBody>
        </p:sp>
        <p:sp>
          <p:nvSpPr>
            <p:cNvPr id="59421" name="Line 37"/>
            <p:cNvSpPr>
              <a:spLocks noChangeShapeType="1"/>
            </p:cNvSpPr>
            <p:nvPr/>
          </p:nvSpPr>
          <p:spPr bwMode="auto">
            <a:xfrm>
              <a:off x="8535" y="5027"/>
              <a:ext cx="828" cy="927"/>
            </a:xfrm>
            <a:prstGeom prst="line">
              <a:avLst/>
            </a:prstGeom>
            <a:noFill/>
            <a:ln w="19050">
              <a:solidFill>
                <a:srgbClr val="FFFFFF"/>
              </a:solidFill>
              <a:round/>
              <a:headEnd/>
              <a:tailEnd/>
            </a:ln>
          </p:spPr>
          <p:txBody>
            <a:bodyPr/>
            <a:lstStyle/>
            <a:p>
              <a:endParaRPr lang="en-GB"/>
            </a:p>
          </p:txBody>
        </p:sp>
        <p:sp>
          <p:nvSpPr>
            <p:cNvPr id="59422" name="Text Box 38"/>
            <p:cNvSpPr txBox="1">
              <a:spLocks noChangeArrowheads="1"/>
            </p:cNvSpPr>
            <p:nvPr/>
          </p:nvSpPr>
          <p:spPr bwMode="auto">
            <a:xfrm>
              <a:off x="5274" y="1754"/>
              <a:ext cx="957"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A</a:t>
              </a:r>
              <a:endParaRPr lang="en-US">
                <a:solidFill>
                  <a:srgbClr val="FF9900"/>
                </a:solidFill>
                <a:latin typeface="Times New Roman" pitchFamily="18" charset="0"/>
              </a:endParaRPr>
            </a:p>
          </p:txBody>
        </p:sp>
        <p:sp>
          <p:nvSpPr>
            <p:cNvPr id="59423" name="Text Box 39"/>
            <p:cNvSpPr txBox="1">
              <a:spLocks noChangeArrowheads="1"/>
            </p:cNvSpPr>
            <p:nvPr/>
          </p:nvSpPr>
          <p:spPr bwMode="auto">
            <a:xfrm>
              <a:off x="3243" y="4071"/>
              <a:ext cx="954" cy="876"/>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B</a:t>
              </a:r>
              <a:endParaRPr lang="en-US">
                <a:solidFill>
                  <a:srgbClr val="FF9900"/>
                </a:solidFill>
                <a:latin typeface="Times New Roman" pitchFamily="18" charset="0"/>
              </a:endParaRPr>
            </a:p>
          </p:txBody>
        </p:sp>
        <p:sp>
          <p:nvSpPr>
            <p:cNvPr id="59424" name="Text Box 40"/>
            <p:cNvSpPr txBox="1">
              <a:spLocks noChangeArrowheads="1"/>
            </p:cNvSpPr>
            <p:nvPr/>
          </p:nvSpPr>
          <p:spPr bwMode="auto">
            <a:xfrm>
              <a:off x="2127"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C</a:t>
              </a:r>
              <a:endParaRPr lang="en-US">
                <a:solidFill>
                  <a:srgbClr val="FF9900"/>
                </a:solidFill>
                <a:latin typeface="Times New Roman" pitchFamily="18" charset="0"/>
              </a:endParaRPr>
            </a:p>
          </p:txBody>
        </p:sp>
        <p:sp>
          <p:nvSpPr>
            <p:cNvPr id="59425" name="Text Box 41"/>
            <p:cNvSpPr txBox="1">
              <a:spLocks noChangeArrowheads="1"/>
            </p:cNvSpPr>
            <p:nvPr/>
          </p:nvSpPr>
          <p:spPr bwMode="auto">
            <a:xfrm>
              <a:off x="4424"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D</a:t>
              </a:r>
              <a:endParaRPr lang="en-US">
                <a:solidFill>
                  <a:srgbClr val="FF9900"/>
                </a:solidFill>
                <a:latin typeface="Times New Roman" pitchFamily="18" charset="0"/>
              </a:endParaRPr>
            </a:p>
          </p:txBody>
        </p:sp>
        <p:sp>
          <p:nvSpPr>
            <p:cNvPr id="59426" name="Text Box 42"/>
            <p:cNvSpPr txBox="1">
              <a:spLocks noChangeArrowheads="1"/>
            </p:cNvSpPr>
            <p:nvPr/>
          </p:nvSpPr>
          <p:spPr bwMode="auto">
            <a:xfrm>
              <a:off x="7658" y="4122"/>
              <a:ext cx="955" cy="876"/>
            </a:xfrm>
            <a:prstGeom prst="rect">
              <a:avLst/>
            </a:prstGeom>
            <a:noFill/>
            <a:ln w="9525">
              <a:noFill/>
              <a:miter lim="800000"/>
              <a:headEnd/>
              <a:tailEnd/>
            </a:ln>
          </p:spPr>
          <p:txBody>
            <a:bodyPr lIns="201303" tIns="100651" rIns="201303" bIns="100651"/>
            <a:lstStyle/>
            <a:p>
              <a:pPr algn="ctr"/>
              <a:r>
                <a:rPr lang="en-US" sz="2600" b="1">
                  <a:solidFill>
                    <a:srgbClr val="FF9900"/>
                  </a:solidFill>
                  <a:latin typeface="Arial" charset="0"/>
                </a:rPr>
                <a:t>E</a:t>
              </a:r>
              <a:endParaRPr lang="en-US">
                <a:solidFill>
                  <a:srgbClr val="FF9900"/>
                </a:solidFill>
                <a:latin typeface="Times New Roman" pitchFamily="18" charset="0"/>
              </a:endParaRPr>
            </a:p>
          </p:txBody>
        </p:sp>
        <p:sp>
          <p:nvSpPr>
            <p:cNvPr id="59427" name="Text Box 43"/>
            <p:cNvSpPr txBox="1">
              <a:spLocks noChangeArrowheads="1"/>
            </p:cNvSpPr>
            <p:nvPr/>
          </p:nvSpPr>
          <p:spPr bwMode="auto">
            <a:xfrm>
              <a:off x="8936" y="6127"/>
              <a:ext cx="955"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F</a:t>
              </a:r>
              <a:endParaRPr lang="en-US">
                <a:solidFill>
                  <a:srgbClr val="FF9900"/>
                </a:solidFill>
                <a:latin typeface="Times New Roman" pitchFamily="18" charset="0"/>
              </a:endParaRPr>
            </a:p>
          </p:txBody>
        </p:sp>
        <p:sp>
          <p:nvSpPr>
            <p:cNvPr id="59428" name="Rectangle 44"/>
            <p:cNvSpPr>
              <a:spLocks noChangeArrowheads="1"/>
            </p:cNvSpPr>
            <p:nvPr/>
          </p:nvSpPr>
          <p:spPr bwMode="auto">
            <a:xfrm>
              <a:off x="4725" y="1964"/>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29" name="Rectangle 45"/>
            <p:cNvSpPr>
              <a:spLocks noChangeArrowheads="1"/>
            </p:cNvSpPr>
            <p:nvPr/>
          </p:nvSpPr>
          <p:spPr bwMode="auto">
            <a:xfrm>
              <a:off x="2710" y="4358"/>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30" name="Rectangle 46"/>
            <p:cNvSpPr>
              <a:spLocks noChangeArrowheads="1"/>
            </p:cNvSpPr>
            <p:nvPr/>
          </p:nvSpPr>
          <p:spPr bwMode="auto">
            <a:xfrm>
              <a:off x="1604" y="6472"/>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31" name="Rectangle 47"/>
            <p:cNvSpPr>
              <a:spLocks noChangeArrowheads="1"/>
            </p:cNvSpPr>
            <p:nvPr/>
          </p:nvSpPr>
          <p:spPr bwMode="auto">
            <a:xfrm>
              <a:off x="3972" y="6416"/>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32" name="Rectangle 48"/>
            <p:cNvSpPr>
              <a:spLocks noChangeArrowheads="1"/>
            </p:cNvSpPr>
            <p:nvPr/>
          </p:nvSpPr>
          <p:spPr bwMode="auto">
            <a:xfrm>
              <a:off x="7174" y="4358"/>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33" name="Rectangle 49"/>
            <p:cNvSpPr>
              <a:spLocks noChangeArrowheads="1"/>
            </p:cNvSpPr>
            <p:nvPr/>
          </p:nvSpPr>
          <p:spPr bwMode="auto">
            <a:xfrm>
              <a:off x="8408" y="6472"/>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59434" name="Freeform 50"/>
            <p:cNvSpPr>
              <a:spLocks/>
            </p:cNvSpPr>
            <p:nvPr/>
          </p:nvSpPr>
          <p:spPr bwMode="auto">
            <a:xfrm>
              <a:off x="4836" y="1469"/>
              <a:ext cx="85" cy="495"/>
            </a:xfrm>
            <a:custGeom>
              <a:avLst/>
              <a:gdLst>
                <a:gd name="T0" fmla="*/ 85 w 85"/>
                <a:gd name="T1" fmla="*/ 0 h 495"/>
                <a:gd name="T2" fmla="*/ 64 w 85"/>
                <a:gd name="T3" fmla="*/ 75 h 495"/>
                <a:gd name="T4" fmla="*/ 21 w 85"/>
                <a:gd name="T5" fmla="*/ 140 h 495"/>
                <a:gd name="T6" fmla="*/ 42 w 85"/>
                <a:gd name="T7" fmla="*/ 495 h 495"/>
                <a:gd name="T8" fmla="*/ 0 60000 65536"/>
                <a:gd name="T9" fmla="*/ 0 60000 65536"/>
                <a:gd name="T10" fmla="*/ 0 60000 65536"/>
                <a:gd name="T11" fmla="*/ 0 60000 65536"/>
                <a:gd name="T12" fmla="*/ 0 w 85"/>
                <a:gd name="T13" fmla="*/ 0 h 495"/>
                <a:gd name="T14" fmla="*/ 85 w 85"/>
                <a:gd name="T15" fmla="*/ 495 h 495"/>
              </a:gdLst>
              <a:ahLst/>
              <a:cxnLst>
                <a:cxn ang="T8">
                  <a:pos x="T0" y="T1"/>
                </a:cxn>
                <a:cxn ang="T9">
                  <a:pos x="T2" y="T3"/>
                </a:cxn>
                <a:cxn ang="T10">
                  <a:pos x="T4" y="T5"/>
                </a:cxn>
                <a:cxn ang="T11">
                  <a:pos x="T6" y="T7"/>
                </a:cxn>
              </a:cxnLst>
              <a:rect l="T12" t="T13" r="T14" b="T15"/>
              <a:pathLst>
                <a:path w="85" h="495">
                  <a:moveTo>
                    <a:pt x="85" y="0"/>
                  </a:moveTo>
                  <a:cubicBezTo>
                    <a:pt x="84" y="5"/>
                    <a:pt x="69" y="66"/>
                    <a:pt x="64" y="75"/>
                  </a:cubicBezTo>
                  <a:cubicBezTo>
                    <a:pt x="52" y="98"/>
                    <a:pt x="21" y="140"/>
                    <a:pt x="21" y="140"/>
                  </a:cubicBezTo>
                  <a:cubicBezTo>
                    <a:pt x="0" y="262"/>
                    <a:pt x="42" y="374"/>
                    <a:pt x="42" y="495"/>
                  </a:cubicBezTo>
                </a:path>
              </a:pathLst>
            </a:custGeom>
            <a:noFill/>
            <a:ln w="12700">
              <a:solidFill>
                <a:srgbClr val="FFCC00"/>
              </a:solidFill>
              <a:round/>
              <a:headEnd/>
              <a:tailEnd/>
            </a:ln>
          </p:spPr>
          <p:txBody>
            <a:bodyPr/>
            <a:lstStyle/>
            <a:p>
              <a:endParaRPr lang="en-US"/>
            </a:p>
          </p:txBody>
        </p:sp>
        <p:sp>
          <p:nvSpPr>
            <p:cNvPr id="59435" name="Freeform 51"/>
            <p:cNvSpPr>
              <a:spLocks/>
            </p:cNvSpPr>
            <p:nvPr/>
          </p:nvSpPr>
          <p:spPr bwMode="auto">
            <a:xfrm>
              <a:off x="2869" y="2250"/>
              <a:ext cx="1977" cy="2107"/>
            </a:xfrm>
            <a:custGeom>
              <a:avLst/>
              <a:gdLst>
                <a:gd name="T0" fmla="*/ 1977 w 1977"/>
                <a:gd name="T1" fmla="*/ 0 h 2107"/>
                <a:gd name="T2" fmla="*/ 1912 w 1977"/>
                <a:gd name="T3" fmla="*/ 108 h 2107"/>
                <a:gd name="T4" fmla="*/ 1902 w 1977"/>
                <a:gd name="T5" fmla="*/ 151 h 2107"/>
                <a:gd name="T6" fmla="*/ 1859 w 1977"/>
                <a:gd name="T7" fmla="*/ 194 h 2107"/>
                <a:gd name="T8" fmla="*/ 1783 w 1977"/>
                <a:gd name="T9" fmla="*/ 301 h 2107"/>
                <a:gd name="T10" fmla="*/ 1708 w 1977"/>
                <a:gd name="T11" fmla="*/ 387 h 2107"/>
                <a:gd name="T12" fmla="*/ 1601 w 1977"/>
                <a:gd name="T13" fmla="*/ 484 h 2107"/>
                <a:gd name="T14" fmla="*/ 1558 w 1977"/>
                <a:gd name="T15" fmla="*/ 538 h 2107"/>
                <a:gd name="T16" fmla="*/ 1504 w 1977"/>
                <a:gd name="T17" fmla="*/ 591 h 2107"/>
                <a:gd name="T18" fmla="*/ 1429 w 1977"/>
                <a:gd name="T19" fmla="*/ 667 h 2107"/>
                <a:gd name="T20" fmla="*/ 1354 w 1977"/>
                <a:gd name="T21" fmla="*/ 720 h 2107"/>
                <a:gd name="T22" fmla="*/ 1289 w 1977"/>
                <a:gd name="T23" fmla="*/ 774 h 2107"/>
                <a:gd name="T24" fmla="*/ 1214 w 1977"/>
                <a:gd name="T25" fmla="*/ 828 h 2107"/>
                <a:gd name="T26" fmla="*/ 924 w 1977"/>
                <a:gd name="T27" fmla="*/ 1032 h 2107"/>
                <a:gd name="T28" fmla="*/ 870 w 1977"/>
                <a:gd name="T29" fmla="*/ 1064 h 2107"/>
                <a:gd name="T30" fmla="*/ 816 w 1977"/>
                <a:gd name="T31" fmla="*/ 1097 h 2107"/>
                <a:gd name="T32" fmla="*/ 644 w 1977"/>
                <a:gd name="T33" fmla="*/ 1172 h 2107"/>
                <a:gd name="T34" fmla="*/ 612 w 1977"/>
                <a:gd name="T35" fmla="*/ 1193 h 2107"/>
                <a:gd name="T36" fmla="*/ 515 w 1977"/>
                <a:gd name="T37" fmla="*/ 1226 h 2107"/>
                <a:gd name="T38" fmla="*/ 429 w 1977"/>
                <a:gd name="T39" fmla="*/ 1279 h 2107"/>
                <a:gd name="T40" fmla="*/ 300 w 1977"/>
                <a:gd name="T41" fmla="*/ 1344 h 2107"/>
                <a:gd name="T42" fmla="*/ 236 w 1977"/>
                <a:gd name="T43" fmla="*/ 1387 h 2107"/>
                <a:gd name="T44" fmla="*/ 215 w 1977"/>
                <a:gd name="T45" fmla="*/ 1419 h 2107"/>
                <a:gd name="T46" fmla="*/ 182 w 1977"/>
                <a:gd name="T47" fmla="*/ 1430 h 2107"/>
                <a:gd name="T48" fmla="*/ 150 w 1977"/>
                <a:gd name="T49" fmla="*/ 1451 h 2107"/>
                <a:gd name="T50" fmla="*/ 96 w 1977"/>
                <a:gd name="T51" fmla="*/ 1494 h 2107"/>
                <a:gd name="T52" fmla="*/ 53 w 1977"/>
                <a:gd name="T53" fmla="*/ 1537 h 2107"/>
                <a:gd name="T54" fmla="*/ 32 w 1977"/>
                <a:gd name="T55" fmla="*/ 1602 h 2107"/>
                <a:gd name="T56" fmla="*/ 21 w 1977"/>
                <a:gd name="T57" fmla="*/ 1634 h 2107"/>
                <a:gd name="T58" fmla="*/ 0 w 1977"/>
                <a:gd name="T59" fmla="*/ 2107 h 210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977"/>
                <a:gd name="T91" fmla="*/ 0 h 2107"/>
                <a:gd name="T92" fmla="*/ 1977 w 1977"/>
                <a:gd name="T93" fmla="*/ 2107 h 210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977" h="2107">
                  <a:moveTo>
                    <a:pt x="1977" y="0"/>
                  </a:moveTo>
                  <a:cubicBezTo>
                    <a:pt x="1944" y="50"/>
                    <a:pt x="1958" y="64"/>
                    <a:pt x="1912" y="108"/>
                  </a:cubicBezTo>
                  <a:cubicBezTo>
                    <a:pt x="1909" y="122"/>
                    <a:pt x="1910" y="138"/>
                    <a:pt x="1902" y="151"/>
                  </a:cubicBezTo>
                  <a:cubicBezTo>
                    <a:pt x="1891" y="168"/>
                    <a:pt x="1859" y="194"/>
                    <a:pt x="1859" y="194"/>
                  </a:cubicBezTo>
                  <a:cubicBezTo>
                    <a:pt x="1844" y="238"/>
                    <a:pt x="1811" y="264"/>
                    <a:pt x="1783" y="301"/>
                  </a:cubicBezTo>
                  <a:cubicBezTo>
                    <a:pt x="1719" y="386"/>
                    <a:pt x="1769" y="347"/>
                    <a:pt x="1708" y="387"/>
                  </a:cubicBezTo>
                  <a:cubicBezTo>
                    <a:pt x="1682" y="428"/>
                    <a:pt x="1642" y="457"/>
                    <a:pt x="1601" y="484"/>
                  </a:cubicBezTo>
                  <a:cubicBezTo>
                    <a:pt x="1580" y="545"/>
                    <a:pt x="1606" y="490"/>
                    <a:pt x="1558" y="538"/>
                  </a:cubicBezTo>
                  <a:cubicBezTo>
                    <a:pt x="1490" y="606"/>
                    <a:pt x="1585" y="538"/>
                    <a:pt x="1504" y="591"/>
                  </a:cubicBezTo>
                  <a:cubicBezTo>
                    <a:pt x="1480" y="629"/>
                    <a:pt x="1462" y="639"/>
                    <a:pt x="1429" y="667"/>
                  </a:cubicBezTo>
                  <a:cubicBezTo>
                    <a:pt x="1366" y="722"/>
                    <a:pt x="1412" y="702"/>
                    <a:pt x="1354" y="720"/>
                  </a:cubicBezTo>
                  <a:cubicBezTo>
                    <a:pt x="1257" y="785"/>
                    <a:pt x="1390" y="693"/>
                    <a:pt x="1289" y="774"/>
                  </a:cubicBezTo>
                  <a:cubicBezTo>
                    <a:pt x="1265" y="793"/>
                    <a:pt x="1214" y="828"/>
                    <a:pt x="1214" y="828"/>
                  </a:cubicBezTo>
                  <a:cubicBezTo>
                    <a:pt x="1139" y="939"/>
                    <a:pt x="1052" y="988"/>
                    <a:pt x="924" y="1032"/>
                  </a:cubicBezTo>
                  <a:cubicBezTo>
                    <a:pt x="866" y="1090"/>
                    <a:pt x="943" y="1020"/>
                    <a:pt x="870" y="1064"/>
                  </a:cubicBezTo>
                  <a:cubicBezTo>
                    <a:pt x="793" y="1110"/>
                    <a:pt x="913" y="1065"/>
                    <a:pt x="816" y="1097"/>
                  </a:cubicBezTo>
                  <a:cubicBezTo>
                    <a:pt x="763" y="1136"/>
                    <a:pt x="706" y="1151"/>
                    <a:pt x="644" y="1172"/>
                  </a:cubicBezTo>
                  <a:cubicBezTo>
                    <a:pt x="632" y="1176"/>
                    <a:pt x="624" y="1188"/>
                    <a:pt x="612" y="1193"/>
                  </a:cubicBezTo>
                  <a:cubicBezTo>
                    <a:pt x="581" y="1207"/>
                    <a:pt x="544" y="1207"/>
                    <a:pt x="515" y="1226"/>
                  </a:cubicBezTo>
                  <a:cubicBezTo>
                    <a:pt x="482" y="1248"/>
                    <a:pt x="467" y="1268"/>
                    <a:pt x="429" y="1279"/>
                  </a:cubicBezTo>
                  <a:cubicBezTo>
                    <a:pt x="396" y="1314"/>
                    <a:pt x="343" y="1322"/>
                    <a:pt x="300" y="1344"/>
                  </a:cubicBezTo>
                  <a:cubicBezTo>
                    <a:pt x="248" y="1424"/>
                    <a:pt x="318" y="1332"/>
                    <a:pt x="236" y="1387"/>
                  </a:cubicBezTo>
                  <a:cubicBezTo>
                    <a:pt x="225" y="1394"/>
                    <a:pt x="225" y="1411"/>
                    <a:pt x="215" y="1419"/>
                  </a:cubicBezTo>
                  <a:cubicBezTo>
                    <a:pt x="206" y="1426"/>
                    <a:pt x="192" y="1425"/>
                    <a:pt x="182" y="1430"/>
                  </a:cubicBezTo>
                  <a:cubicBezTo>
                    <a:pt x="171" y="1436"/>
                    <a:pt x="160" y="1443"/>
                    <a:pt x="150" y="1451"/>
                  </a:cubicBezTo>
                  <a:cubicBezTo>
                    <a:pt x="132" y="1465"/>
                    <a:pt x="114" y="1479"/>
                    <a:pt x="96" y="1494"/>
                  </a:cubicBezTo>
                  <a:cubicBezTo>
                    <a:pt x="80" y="1507"/>
                    <a:pt x="53" y="1537"/>
                    <a:pt x="53" y="1537"/>
                  </a:cubicBezTo>
                  <a:cubicBezTo>
                    <a:pt x="46" y="1559"/>
                    <a:pt x="39" y="1580"/>
                    <a:pt x="32" y="1602"/>
                  </a:cubicBezTo>
                  <a:cubicBezTo>
                    <a:pt x="28" y="1613"/>
                    <a:pt x="21" y="1634"/>
                    <a:pt x="21" y="1634"/>
                  </a:cubicBezTo>
                  <a:cubicBezTo>
                    <a:pt x="3" y="1808"/>
                    <a:pt x="0" y="1909"/>
                    <a:pt x="0" y="2107"/>
                  </a:cubicBezTo>
                </a:path>
              </a:pathLst>
            </a:custGeom>
            <a:noFill/>
            <a:ln w="12700">
              <a:solidFill>
                <a:srgbClr val="FFCC00"/>
              </a:solidFill>
              <a:round/>
              <a:headEnd/>
              <a:tailEnd/>
            </a:ln>
          </p:spPr>
          <p:txBody>
            <a:bodyPr/>
            <a:lstStyle/>
            <a:p>
              <a:endParaRPr lang="en-US"/>
            </a:p>
          </p:txBody>
        </p:sp>
        <p:sp>
          <p:nvSpPr>
            <p:cNvPr id="59436" name="Freeform 52"/>
            <p:cNvSpPr>
              <a:spLocks/>
            </p:cNvSpPr>
            <p:nvPr/>
          </p:nvSpPr>
          <p:spPr bwMode="auto">
            <a:xfrm>
              <a:off x="1697" y="4647"/>
              <a:ext cx="1150" cy="1816"/>
            </a:xfrm>
            <a:custGeom>
              <a:avLst/>
              <a:gdLst>
                <a:gd name="T0" fmla="*/ 1150 w 1150"/>
                <a:gd name="T1" fmla="*/ 0 h 1816"/>
                <a:gd name="T2" fmla="*/ 1043 w 1150"/>
                <a:gd name="T3" fmla="*/ 430 h 1816"/>
                <a:gd name="T4" fmla="*/ 989 w 1150"/>
                <a:gd name="T5" fmla="*/ 505 h 1816"/>
                <a:gd name="T6" fmla="*/ 828 w 1150"/>
                <a:gd name="T7" fmla="*/ 655 h 1816"/>
                <a:gd name="T8" fmla="*/ 763 w 1150"/>
                <a:gd name="T9" fmla="*/ 698 h 1816"/>
                <a:gd name="T10" fmla="*/ 731 w 1150"/>
                <a:gd name="T11" fmla="*/ 731 h 1816"/>
                <a:gd name="T12" fmla="*/ 667 w 1150"/>
                <a:gd name="T13" fmla="*/ 752 h 1816"/>
                <a:gd name="T14" fmla="*/ 613 w 1150"/>
                <a:gd name="T15" fmla="*/ 784 h 1816"/>
                <a:gd name="T16" fmla="*/ 559 w 1150"/>
                <a:gd name="T17" fmla="*/ 817 h 1816"/>
                <a:gd name="T18" fmla="*/ 484 w 1150"/>
                <a:gd name="T19" fmla="*/ 892 h 1816"/>
                <a:gd name="T20" fmla="*/ 419 w 1150"/>
                <a:gd name="T21" fmla="*/ 956 h 1816"/>
                <a:gd name="T22" fmla="*/ 312 w 1150"/>
                <a:gd name="T23" fmla="*/ 1032 h 1816"/>
                <a:gd name="T24" fmla="*/ 204 w 1150"/>
                <a:gd name="T25" fmla="*/ 1117 h 1816"/>
                <a:gd name="T26" fmla="*/ 161 w 1150"/>
                <a:gd name="T27" fmla="*/ 1160 h 1816"/>
                <a:gd name="T28" fmla="*/ 140 w 1150"/>
                <a:gd name="T29" fmla="*/ 1182 h 1816"/>
                <a:gd name="T30" fmla="*/ 86 w 1150"/>
                <a:gd name="T31" fmla="*/ 1268 h 1816"/>
                <a:gd name="T32" fmla="*/ 32 w 1150"/>
                <a:gd name="T33" fmla="*/ 1354 h 1816"/>
                <a:gd name="T34" fmla="*/ 0 w 1150"/>
                <a:gd name="T35" fmla="*/ 1494 h 1816"/>
                <a:gd name="T36" fmla="*/ 32 w 1150"/>
                <a:gd name="T37" fmla="*/ 1816 h 18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50"/>
                <a:gd name="T58" fmla="*/ 0 h 1816"/>
                <a:gd name="T59" fmla="*/ 1150 w 1150"/>
                <a:gd name="T60" fmla="*/ 1816 h 18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50" h="1816">
                  <a:moveTo>
                    <a:pt x="1150" y="0"/>
                  </a:moveTo>
                  <a:cubicBezTo>
                    <a:pt x="1133" y="122"/>
                    <a:pt x="1132" y="337"/>
                    <a:pt x="1043" y="430"/>
                  </a:cubicBezTo>
                  <a:cubicBezTo>
                    <a:pt x="1017" y="507"/>
                    <a:pt x="1056" y="408"/>
                    <a:pt x="989" y="505"/>
                  </a:cubicBezTo>
                  <a:cubicBezTo>
                    <a:pt x="952" y="559"/>
                    <a:pt x="893" y="635"/>
                    <a:pt x="828" y="655"/>
                  </a:cubicBezTo>
                  <a:cubicBezTo>
                    <a:pt x="767" y="716"/>
                    <a:pt x="859" y="629"/>
                    <a:pt x="763" y="698"/>
                  </a:cubicBezTo>
                  <a:cubicBezTo>
                    <a:pt x="751" y="707"/>
                    <a:pt x="744" y="723"/>
                    <a:pt x="731" y="731"/>
                  </a:cubicBezTo>
                  <a:cubicBezTo>
                    <a:pt x="711" y="742"/>
                    <a:pt x="667" y="752"/>
                    <a:pt x="667" y="752"/>
                  </a:cubicBezTo>
                  <a:cubicBezTo>
                    <a:pt x="610" y="809"/>
                    <a:pt x="684" y="742"/>
                    <a:pt x="613" y="784"/>
                  </a:cubicBezTo>
                  <a:cubicBezTo>
                    <a:pt x="534" y="831"/>
                    <a:pt x="654" y="784"/>
                    <a:pt x="559" y="817"/>
                  </a:cubicBezTo>
                  <a:cubicBezTo>
                    <a:pt x="537" y="851"/>
                    <a:pt x="508" y="861"/>
                    <a:pt x="484" y="892"/>
                  </a:cubicBezTo>
                  <a:cubicBezTo>
                    <a:pt x="422" y="969"/>
                    <a:pt x="513" y="874"/>
                    <a:pt x="419" y="956"/>
                  </a:cubicBezTo>
                  <a:cubicBezTo>
                    <a:pt x="368" y="1001"/>
                    <a:pt x="373" y="1016"/>
                    <a:pt x="312" y="1032"/>
                  </a:cubicBezTo>
                  <a:cubicBezTo>
                    <a:pt x="278" y="1064"/>
                    <a:pt x="239" y="1087"/>
                    <a:pt x="204" y="1117"/>
                  </a:cubicBezTo>
                  <a:cubicBezTo>
                    <a:pt x="188" y="1130"/>
                    <a:pt x="175" y="1146"/>
                    <a:pt x="161" y="1160"/>
                  </a:cubicBezTo>
                  <a:cubicBezTo>
                    <a:pt x="154" y="1167"/>
                    <a:pt x="140" y="1182"/>
                    <a:pt x="140" y="1182"/>
                  </a:cubicBezTo>
                  <a:cubicBezTo>
                    <a:pt x="127" y="1220"/>
                    <a:pt x="110" y="1238"/>
                    <a:pt x="86" y="1268"/>
                  </a:cubicBezTo>
                  <a:cubicBezTo>
                    <a:pt x="62" y="1298"/>
                    <a:pt x="59" y="1327"/>
                    <a:pt x="32" y="1354"/>
                  </a:cubicBezTo>
                  <a:cubicBezTo>
                    <a:pt x="17" y="1401"/>
                    <a:pt x="8" y="1446"/>
                    <a:pt x="0" y="1494"/>
                  </a:cubicBezTo>
                  <a:cubicBezTo>
                    <a:pt x="8" y="1602"/>
                    <a:pt x="32" y="1708"/>
                    <a:pt x="32" y="1816"/>
                  </a:cubicBezTo>
                </a:path>
              </a:pathLst>
            </a:custGeom>
            <a:noFill/>
            <a:ln w="12700">
              <a:solidFill>
                <a:srgbClr val="FFCC00"/>
              </a:solidFill>
              <a:round/>
              <a:headEnd/>
              <a:tailEnd/>
            </a:ln>
          </p:spPr>
          <p:txBody>
            <a:bodyPr/>
            <a:lstStyle/>
            <a:p>
              <a:endParaRPr lang="en-US"/>
            </a:p>
          </p:txBody>
        </p:sp>
        <p:sp>
          <p:nvSpPr>
            <p:cNvPr id="59437" name="Freeform 53"/>
            <p:cNvSpPr>
              <a:spLocks/>
            </p:cNvSpPr>
            <p:nvPr/>
          </p:nvSpPr>
          <p:spPr bwMode="auto">
            <a:xfrm>
              <a:off x="1740" y="5582"/>
              <a:ext cx="2505" cy="1816"/>
            </a:xfrm>
            <a:custGeom>
              <a:avLst/>
              <a:gdLst>
                <a:gd name="T0" fmla="*/ 0 w 2505"/>
                <a:gd name="T1" fmla="*/ 1171 h 1816"/>
                <a:gd name="T2" fmla="*/ 54 w 2505"/>
                <a:gd name="T3" fmla="*/ 1246 h 1816"/>
                <a:gd name="T4" fmla="*/ 65 w 2505"/>
                <a:gd name="T5" fmla="*/ 1279 h 1816"/>
                <a:gd name="T6" fmla="*/ 108 w 2505"/>
                <a:gd name="T7" fmla="*/ 1343 h 1816"/>
                <a:gd name="T8" fmla="*/ 151 w 2505"/>
                <a:gd name="T9" fmla="*/ 1515 h 1816"/>
                <a:gd name="T10" fmla="*/ 172 w 2505"/>
                <a:gd name="T11" fmla="*/ 1590 h 1816"/>
                <a:gd name="T12" fmla="*/ 237 w 2505"/>
                <a:gd name="T13" fmla="*/ 1644 h 1816"/>
                <a:gd name="T14" fmla="*/ 441 w 2505"/>
                <a:gd name="T15" fmla="*/ 1784 h 1816"/>
                <a:gd name="T16" fmla="*/ 516 w 2505"/>
                <a:gd name="T17" fmla="*/ 1794 h 1816"/>
                <a:gd name="T18" fmla="*/ 602 w 2505"/>
                <a:gd name="T19" fmla="*/ 1816 h 1816"/>
                <a:gd name="T20" fmla="*/ 1311 w 2505"/>
                <a:gd name="T21" fmla="*/ 1773 h 1816"/>
                <a:gd name="T22" fmla="*/ 1397 w 2505"/>
                <a:gd name="T23" fmla="*/ 1708 h 1816"/>
                <a:gd name="T24" fmla="*/ 1462 w 2505"/>
                <a:gd name="T25" fmla="*/ 1665 h 1816"/>
                <a:gd name="T26" fmla="*/ 1537 w 2505"/>
                <a:gd name="T27" fmla="*/ 1547 h 1816"/>
                <a:gd name="T28" fmla="*/ 1548 w 2505"/>
                <a:gd name="T29" fmla="*/ 1461 h 1816"/>
                <a:gd name="T30" fmla="*/ 1558 w 2505"/>
                <a:gd name="T31" fmla="*/ 1322 h 1816"/>
                <a:gd name="T32" fmla="*/ 1634 w 2505"/>
                <a:gd name="T33" fmla="*/ 1064 h 1816"/>
                <a:gd name="T34" fmla="*/ 1644 w 2505"/>
                <a:gd name="T35" fmla="*/ 956 h 1816"/>
                <a:gd name="T36" fmla="*/ 1677 w 2505"/>
                <a:gd name="T37" fmla="*/ 892 h 1816"/>
                <a:gd name="T38" fmla="*/ 1741 w 2505"/>
                <a:gd name="T39" fmla="*/ 645 h 1816"/>
                <a:gd name="T40" fmla="*/ 1795 w 2505"/>
                <a:gd name="T41" fmla="*/ 408 h 1816"/>
                <a:gd name="T42" fmla="*/ 1816 w 2505"/>
                <a:gd name="T43" fmla="*/ 301 h 1816"/>
                <a:gd name="T44" fmla="*/ 1935 w 2505"/>
                <a:gd name="T45" fmla="*/ 75 h 1816"/>
                <a:gd name="T46" fmla="*/ 1999 w 2505"/>
                <a:gd name="T47" fmla="*/ 21 h 1816"/>
                <a:gd name="T48" fmla="*/ 2064 w 2505"/>
                <a:gd name="T49" fmla="*/ 0 h 1816"/>
                <a:gd name="T50" fmla="*/ 2278 w 2505"/>
                <a:gd name="T51" fmla="*/ 54 h 1816"/>
                <a:gd name="T52" fmla="*/ 2386 w 2505"/>
                <a:gd name="T53" fmla="*/ 129 h 1816"/>
                <a:gd name="T54" fmla="*/ 2429 w 2505"/>
                <a:gd name="T55" fmla="*/ 182 h 1816"/>
                <a:gd name="T56" fmla="*/ 2483 w 2505"/>
                <a:gd name="T57" fmla="*/ 354 h 1816"/>
                <a:gd name="T58" fmla="*/ 2440 w 2505"/>
                <a:gd name="T59" fmla="*/ 645 h 1816"/>
                <a:gd name="T60" fmla="*/ 2407 w 2505"/>
                <a:gd name="T61" fmla="*/ 698 h 1816"/>
                <a:gd name="T62" fmla="*/ 2375 w 2505"/>
                <a:gd name="T63" fmla="*/ 827 h 181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505"/>
                <a:gd name="T97" fmla="*/ 0 h 1816"/>
                <a:gd name="T98" fmla="*/ 2505 w 2505"/>
                <a:gd name="T99" fmla="*/ 1816 h 181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505" h="1816">
                  <a:moveTo>
                    <a:pt x="0" y="1171"/>
                  </a:moveTo>
                  <a:cubicBezTo>
                    <a:pt x="18" y="1196"/>
                    <a:pt x="44" y="1217"/>
                    <a:pt x="54" y="1246"/>
                  </a:cubicBezTo>
                  <a:cubicBezTo>
                    <a:pt x="58" y="1257"/>
                    <a:pt x="59" y="1269"/>
                    <a:pt x="65" y="1279"/>
                  </a:cubicBezTo>
                  <a:cubicBezTo>
                    <a:pt x="78" y="1301"/>
                    <a:pt x="108" y="1343"/>
                    <a:pt x="108" y="1343"/>
                  </a:cubicBezTo>
                  <a:cubicBezTo>
                    <a:pt x="119" y="1402"/>
                    <a:pt x="135" y="1458"/>
                    <a:pt x="151" y="1515"/>
                  </a:cubicBezTo>
                  <a:cubicBezTo>
                    <a:pt x="155" y="1528"/>
                    <a:pt x="163" y="1575"/>
                    <a:pt x="172" y="1590"/>
                  </a:cubicBezTo>
                  <a:cubicBezTo>
                    <a:pt x="182" y="1606"/>
                    <a:pt x="228" y="1637"/>
                    <a:pt x="237" y="1644"/>
                  </a:cubicBezTo>
                  <a:cubicBezTo>
                    <a:pt x="284" y="1716"/>
                    <a:pt x="362" y="1757"/>
                    <a:pt x="441" y="1784"/>
                  </a:cubicBezTo>
                  <a:cubicBezTo>
                    <a:pt x="465" y="1792"/>
                    <a:pt x="491" y="1789"/>
                    <a:pt x="516" y="1794"/>
                  </a:cubicBezTo>
                  <a:cubicBezTo>
                    <a:pt x="545" y="1800"/>
                    <a:pt x="602" y="1816"/>
                    <a:pt x="602" y="1816"/>
                  </a:cubicBezTo>
                  <a:cubicBezTo>
                    <a:pt x="840" y="1802"/>
                    <a:pt x="1071" y="1781"/>
                    <a:pt x="1311" y="1773"/>
                  </a:cubicBezTo>
                  <a:cubicBezTo>
                    <a:pt x="1368" y="1754"/>
                    <a:pt x="1336" y="1770"/>
                    <a:pt x="1397" y="1708"/>
                  </a:cubicBezTo>
                  <a:cubicBezTo>
                    <a:pt x="1415" y="1689"/>
                    <a:pt x="1462" y="1665"/>
                    <a:pt x="1462" y="1665"/>
                  </a:cubicBezTo>
                  <a:cubicBezTo>
                    <a:pt x="1484" y="1632"/>
                    <a:pt x="1509" y="1575"/>
                    <a:pt x="1537" y="1547"/>
                  </a:cubicBezTo>
                  <a:cubicBezTo>
                    <a:pt x="1541" y="1518"/>
                    <a:pt x="1545" y="1490"/>
                    <a:pt x="1548" y="1461"/>
                  </a:cubicBezTo>
                  <a:cubicBezTo>
                    <a:pt x="1552" y="1415"/>
                    <a:pt x="1552" y="1368"/>
                    <a:pt x="1558" y="1322"/>
                  </a:cubicBezTo>
                  <a:cubicBezTo>
                    <a:pt x="1569" y="1234"/>
                    <a:pt x="1612" y="1150"/>
                    <a:pt x="1634" y="1064"/>
                  </a:cubicBezTo>
                  <a:cubicBezTo>
                    <a:pt x="1637" y="1028"/>
                    <a:pt x="1636" y="991"/>
                    <a:pt x="1644" y="956"/>
                  </a:cubicBezTo>
                  <a:cubicBezTo>
                    <a:pt x="1649" y="933"/>
                    <a:pt x="1671" y="915"/>
                    <a:pt x="1677" y="892"/>
                  </a:cubicBezTo>
                  <a:cubicBezTo>
                    <a:pt x="1697" y="810"/>
                    <a:pt x="1722" y="728"/>
                    <a:pt x="1741" y="645"/>
                  </a:cubicBezTo>
                  <a:cubicBezTo>
                    <a:pt x="1759" y="566"/>
                    <a:pt x="1779" y="487"/>
                    <a:pt x="1795" y="408"/>
                  </a:cubicBezTo>
                  <a:cubicBezTo>
                    <a:pt x="1798" y="393"/>
                    <a:pt x="1808" y="322"/>
                    <a:pt x="1816" y="301"/>
                  </a:cubicBezTo>
                  <a:cubicBezTo>
                    <a:pt x="1846" y="220"/>
                    <a:pt x="1879" y="142"/>
                    <a:pt x="1935" y="75"/>
                  </a:cubicBezTo>
                  <a:cubicBezTo>
                    <a:pt x="1949" y="59"/>
                    <a:pt x="1978" y="30"/>
                    <a:pt x="1999" y="21"/>
                  </a:cubicBezTo>
                  <a:cubicBezTo>
                    <a:pt x="2020" y="12"/>
                    <a:pt x="2064" y="0"/>
                    <a:pt x="2064" y="0"/>
                  </a:cubicBezTo>
                  <a:cubicBezTo>
                    <a:pt x="2147" y="10"/>
                    <a:pt x="2200" y="27"/>
                    <a:pt x="2278" y="54"/>
                  </a:cubicBezTo>
                  <a:cubicBezTo>
                    <a:pt x="2319" y="68"/>
                    <a:pt x="2386" y="129"/>
                    <a:pt x="2386" y="129"/>
                  </a:cubicBezTo>
                  <a:cubicBezTo>
                    <a:pt x="2398" y="148"/>
                    <a:pt x="2419" y="162"/>
                    <a:pt x="2429" y="182"/>
                  </a:cubicBezTo>
                  <a:cubicBezTo>
                    <a:pt x="2454" y="232"/>
                    <a:pt x="2469" y="299"/>
                    <a:pt x="2483" y="354"/>
                  </a:cubicBezTo>
                  <a:cubicBezTo>
                    <a:pt x="2480" y="420"/>
                    <a:pt x="2505" y="576"/>
                    <a:pt x="2440" y="645"/>
                  </a:cubicBezTo>
                  <a:cubicBezTo>
                    <a:pt x="2406" y="745"/>
                    <a:pt x="2455" y="617"/>
                    <a:pt x="2407" y="698"/>
                  </a:cubicBezTo>
                  <a:cubicBezTo>
                    <a:pt x="2394" y="720"/>
                    <a:pt x="2375" y="800"/>
                    <a:pt x="2375" y="827"/>
                  </a:cubicBezTo>
                </a:path>
              </a:pathLst>
            </a:custGeom>
            <a:noFill/>
            <a:ln w="12700">
              <a:solidFill>
                <a:srgbClr val="FFCC00"/>
              </a:solidFill>
              <a:round/>
              <a:headEnd/>
              <a:tailEnd/>
            </a:ln>
          </p:spPr>
          <p:txBody>
            <a:bodyPr/>
            <a:lstStyle/>
            <a:p>
              <a:endParaRPr lang="en-US"/>
            </a:p>
          </p:txBody>
        </p:sp>
        <p:sp>
          <p:nvSpPr>
            <p:cNvPr id="59438" name="Freeform 54"/>
            <p:cNvSpPr>
              <a:spLocks/>
            </p:cNvSpPr>
            <p:nvPr/>
          </p:nvSpPr>
          <p:spPr bwMode="auto">
            <a:xfrm>
              <a:off x="4104" y="3411"/>
              <a:ext cx="3235" cy="3983"/>
            </a:xfrm>
            <a:custGeom>
              <a:avLst/>
              <a:gdLst>
                <a:gd name="T0" fmla="*/ 43 w 3235"/>
                <a:gd name="T1" fmla="*/ 3439 h 3983"/>
                <a:gd name="T2" fmla="*/ 151 w 3235"/>
                <a:gd name="T3" fmla="*/ 3665 h 3983"/>
                <a:gd name="T4" fmla="*/ 312 w 3235"/>
                <a:gd name="T5" fmla="*/ 3858 h 3983"/>
                <a:gd name="T6" fmla="*/ 1043 w 3235"/>
                <a:gd name="T7" fmla="*/ 3955 h 3983"/>
                <a:gd name="T8" fmla="*/ 1440 w 3235"/>
                <a:gd name="T9" fmla="*/ 3922 h 3983"/>
                <a:gd name="T10" fmla="*/ 1666 w 3235"/>
                <a:gd name="T11" fmla="*/ 3708 h 3983"/>
                <a:gd name="T12" fmla="*/ 1784 w 3235"/>
                <a:gd name="T13" fmla="*/ 3525 h 3983"/>
                <a:gd name="T14" fmla="*/ 1849 w 3235"/>
                <a:gd name="T15" fmla="*/ 3417 h 3983"/>
                <a:gd name="T16" fmla="*/ 1956 w 3235"/>
                <a:gd name="T17" fmla="*/ 3095 h 3983"/>
                <a:gd name="T18" fmla="*/ 1849 w 3235"/>
                <a:gd name="T19" fmla="*/ 2429 h 3983"/>
                <a:gd name="T20" fmla="*/ 1752 w 3235"/>
                <a:gd name="T21" fmla="*/ 2332 h 3983"/>
                <a:gd name="T22" fmla="*/ 1677 w 3235"/>
                <a:gd name="T23" fmla="*/ 2235 h 3983"/>
                <a:gd name="T24" fmla="*/ 1559 w 3235"/>
                <a:gd name="T25" fmla="*/ 2149 h 3983"/>
                <a:gd name="T26" fmla="*/ 1494 w 3235"/>
                <a:gd name="T27" fmla="*/ 2117 h 3983"/>
                <a:gd name="T28" fmla="*/ 1365 w 3235"/>
                <a:gd name="T29" fmla="*/ 2042 h 3983"/>
                <a:gd name="T30" fmla="*/ 1172 w 3235"/>
                <a:gd name="T31" fmla="*/ 1902 h 3983"/>
                <a:gd name="T32" fmla="*/ 957 w 3235"/>
                <a:gd name="T33" fmla="*/ 1730 h 3983"/>
                <a:gd name="T34" fmla="*/ 839 w 3235"/>
                <a:gd name="T35" fmla="*/ 1590 h 3983"/>
                <a:gd name="T36" fmla="*/ 731 w 3235"/>
                <a:gd name="T37" fmla="*/ 1505 h 3983"/>
                <a:gd name="T38" fmla="*/ 677 w 3235"/>
                <a:gd name="T39" fmla="*/ 1429 h 3983"/>
                <a:gd name="T40" fmla="*/ 645 w 3235"/>
                <a:gd name="T41" fmla="*/ 1343 h 3983"/>
                <a:gd name="T42" fmla="*/ 624 w 3235"/>
                <a:gd name="T43" fmla="*/ 817 h 3983"/>
                <a:gd name="T44" fmla="*/ 699 w 3235"/>
                <a:gd name="T45" fmla="*/ 656 h 3983"/>
                <a:gd name="T46" fmla="*/ 925 w 3235"/>
                <a:gd name="T47" fmla="*/ 376 h 3983"/>
                <a:gd name="T48" fmla="*/ 1032 w 3235"/>
                <a:gd name="T49" fmla="*/ 290 h 3983"/>
                <a:gd name="T50" fmla="*/ 1333 w 3235"/>
                <a:gd name="T51" fmla="*/ 97 h 3983"/>
                <a:gd name="T52" fmla="*/ 1516 w 3235"/>
                <a:gd name="T53" fmla="*/ 32 h 3983"/>
                <a:gd name="T54" fmla="*/ 1623 w 3235"/>
                <a:gd name="T55" fmla="*/ 0 h 3983"/>
                <a:gd name="T56" fmla="*/ 2064 w 3235"/>
                <a:gd name="T57" fmla="*/ 65 h 3983"/>
                <a:gd name="T58" fmla="*/ 2300 w 3235"/>
                <a:gd name="T59" fmla="*/ 150 h 3983"/>
                <a:gd name="T60" fmla="*/ 2644 w 3235"/>
                <a:gd name="T61" fmla="*/ 301 h 3983"/>
                <a:gd name="T62" fmla="*/ 2837 w 3235"/>
                <a:gd name="T63" fmla="*/ 451 h 3983"/>
                <a:gd name="T64" fmla="*/ 2966 w 3235"/>
                <a:gd name="T65" fmla="*/ 602 h 3983"/>
                <a:gd name="T66" fmla="*/ 3235 w 3235"/>
                <a:gd name="T67" fmla="*/ 946 h 39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235"/>
                <a:gd name="T103" fmla="*/ 0 h 3983"/>
                <a:gd name="T104" fmla="*/ 3235 w 3235"/>
                <a:gd name="T105" fmla="*/ 3983 h 39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235" h="3983">
                  <a:moveTo>
                    <a:pt x="0" y="3288"/>
                  </a:moveTo>
                  <a:cubicBezTo>
                    <a:pt x="31" y="3381"/>
                    <a:pt x="17" y="3331"/>
                    <a:pt x="43" y="3439"/>
                  </a:cubicBezTo>
                  <a:cubicBezTo>
                    <a:pt x="52" y="3478"/>
                    <a:pt x="97" y="3546"/>
                    <a:pt x="97" y="3546"/>
                  </a:cubicBezTo>
                  <a:cubicBezTo>
                    <a:pt x="109" y="3604"/>
                    <a:pt x="110" y="3623"/>
                    <a:pt x="151" y="3665"/>
                  </a:cubicBezTo>
                  <a:cubicBezTo>
                    <a:pt x="163" y="3701"/>
                    <a:pt x="177" y="3724"/>
                    <a:pt x="205" y="3750"/>
                  </a:cubicBezTo>
                  <a:cubicBezTo>
                    <a:pt x="224" y="3811"/>
                    <a:pt x="263" y="3831"/>
                    <a:pt x="312" y="3858"/>
                  </a:cubicBezTo>
                  <a:cubicBezTo>
                    <a:pt x="472" y="3947"/>
                    <a:pt x="380" y="3935"/>
                    <a:pt x="624" y="3944"/>
                  </a:cubicBezTo>
                  <a:cubicBezTo>
                    <a:pt x="764" y="3949"/>
                    <a:pt x="903" y="3951"/>
                    <a:pt x="1043" y="3955"/>
                  </a:cubicBezTo>
                  <a:cubicBezTo>
                    <a:pt x="1134" y="3983"/>
                    <a:pt x="1218" y="3974"/>
                    <a:pt x="1311" y="3965"/>
                  </a:cubicBezTo>
                  <a:cubicBezTo>
                    <a:pt x="1355" y="3952"/>
                    <a:pt x="1395" y="3933"/>
                    <a:pt x="1440" y="3922"/>
                  </a:cubicBezTo>
                  <a:cubicBezTo>
                    <a:pt x="1487" y="3877"/>
                    <a:pt x="1560" y="3859"/>
                    <a:pt x="1602" y="3804"/>
                  </a:cubicBezTo>
                  <a:cubicBezTo>
                    <a:pt x="1611" y="3792"/>
                    <a:pt x="1651" y="3730"/>
                    <a:pt x="1666" y="3708"/>
                  </a:cubicBezTo>
                  <a:cubicBezTo>
                    <a:pt x="1732" y="3607"/>
                    <a:pt x="1614" y="3746"/>
                    <a:pt x="1698" y="3643"/>
                  </a:cubicBezTo>
                  <a:cubicBezTo>
                    <a:pt x="1729" y="3605"/>
                    <a:pt x="1757" y="3566"/>
                    <a:pt x="1784" y="3525"/>
                  </a:cubicBezTo>
                  <a:cubicBezTo>
                    <a:pt x="1790" y="3516"/>
                    <a:pt x="1789" y="3503"/>
                    <a:pt x="1795" y="3493"/>
                  </a:cubicBezTo>
                  <a:cubicBezTo>
                    <a:pt x="1802" y="3480"/>
                    <a:pt x="1841" y="3435"/>
                    <a:pt x="1849" y="3417"/>
                  </a:cubicBezTo>
                  <a:cubicBezTo>
                    <a:pt x="1899" y="3305"/>
                    <a:pt x="1843" y="3392"/>
                    <a:pt x="1892" y="3321"/>
                  </a:cubicBezTo>
                  <a:cubicBezTo>
                    <a:pt x="1916" y="3246"/>
                    <a:pt x="1940" y="3172"/>
                    <a:pt x="1956" y="3095"/>
                  </a:cubicBezTo>
                  <a:cubicBezTo>
                    <a:pt x="1953" y="2993"/>
                    <a:pt x="2005" y="2617"/>
                    <a:pt x="1870" y="2482"/>
                  </a:cubicBezTo>
                  <a:cubicBezTo>
                    <a:pt x="1863" y="2464"/>
                    <a:pt x="1858" y="2445"/>
                    <a:pt x="1849" y="2429"/>
                  </a:cubicBezTo>
                  <a:cubicBezTo>
                    <a:pt x="1844" y="2420"/>
                    <a:pt x="1833" y="2416"/>
                    <a:pt x="1827" y="2407"/>
                  </a:cubicBezTo>
                  <a:cubicBezTo>
                    <a:pt x="1797" y="2362"/>
                    <a:pt x="1804" y="2350"/>
                    <a:pt x="1752" y="2332"/>
                  </a:cubicBezTo>
                  <a:cubicBezTo>
                    <a:pt x="1738" y="2318"/>
                    <a:pt x="1719" y="2306"/>
                    <a:pt x="1709" y="2289"/>
                  </a:cubicBezTo>
                  <a:cubicBezTo>
                    <a:pt x="1698" y="2271"/>
                    <a:pt x="1691" y="2251"/>
                    <a:pt x="1677" y="2235"/>
                  </a:cubicBezTo>
                  <a:cubicBezTo>
                    <a:pt x="1664" y="2220"/>
                    <a:pt x="1581" y="2183"/>
                    <a:pt x="1580" y="2182"/>
                  </a:cubicBezTo>
                  <a:cubicBezTo>
                    <a:pt x="1573" y="2171"/>
                    <a:pt x="1569" y="2157"/>
                    <a:pt x="1559" y="2149"/>
                  </a:cubicBezTo>
                  <a:cubicBezTo>
                    <a:pt x="1550" y="2142"/>
                    <a:pt x="1536" y="2144"/>
                    <a:pt x="1526" y="2139"/>
                  </a:cubicBezTo>
                  <a:cubicBezTo>
                    <a:pt x="1514" y="2133"/>
                    <a:pt x="1505" y="2123"/>
                    <a:pt x="1494" y="2117"/>
                  </a:cubicBezTo>
                  <a:cubicBezTo>
                    <a:pt x="1480" y="2109"/>
                    <a:pt x="1465" y="2103"/>
                    <a:pt x="1451" y="2096"/>
                  </a:cubicBezTo>
                  <a:cubicBezTo>
                    <a:pt x="1398" y="2043"/>
                    <a:pt x="1428" y="2058"/>
                    <a:pt x="1365" y="2042"/>
                  </a:cubicBezTo>
                  <a:cubicBezTo>
                    <a:pt x="1314" y="1991"/>
                    <a:pt x="1255" y="1964"/>
                    <a:pt x="1193" y="1924"/>
                  </a:cubicBezTo>
                  <a:cubicBezTo>
                    <a:pt x="1185" y="1918"/>
                    <a:pt x="1180" y="1908"/>
                    <a:pt x="1172" y="1902"/>
                  </a:cubicBezTo>
                  <a:cubicBezTo>
                    <a:pt x="1141" y="1879"/>
                    <a:pt x="1102" y="1865"/>
                    <a:pt x="1075" y="1838"/>
                  </a:cubicBezTo>
                  <a:cubicBezTo>
                    <a:pt x="1036" y="1799"/>
                    <a:pt x="1002" y="1761"/>
                    <a:pt x="957" y="1730"/>
                  </a:cubicBezTo>
                  <a:cubicBezTo>
                    <a:pt x="891" y="1635"/>
                    <a:pt x="985" y="1767"/>
                    <a:pt x="903" y="1666"/>
                  </a:cubicBezTo>
                  <a:cubicBezTo>
                    <a:pt x="879" y="1637"/>
                    <a:pt x="878" y="1609"/>
                    <a:pt x="839" y="1590"/>
                  </a:cubicBezTo>
                  <a:cubicBezTo>
                    <a:pt x="825" y="1583"/>
                    <a:pt x="809" y="1579"/>
                    <a:pt x="796" y="1569"/>
                  </a:cubicBezTo>
                  <a:cubicBezTo>
                    <a:pt x="772" y="1551"/>
                    <a:pt x="753" y="1527"/>
                    <a:pt x="731" y="1505"/>
                  </a:cubicBezTo>
                  <a:cubicBezTo>
                    <a:pt x="717" y="1491"/>
                    <a:pt x="688" y="1462"/>
                    <a:pt x="688" y="1462"/>
                  </a:cubicBezTo>
                  <a:cubicBezTo>
                    <a:pt x="684" y="1451"/>
                    <a:pt x="682" y="1439"/>
                    <a:pt x="677" y="1429"/>
                  </a:cubicBezTo>
                  <a:cubicBezTo>
                    <a:pt x="671" y="1418"/>
                    <a:pt x="660" y="1409"/>
                    <a:pt x="656" y="1397"/>
                  </a:cubicBezTo>
                  <a:cubicBezTo>
                    <a:pt x="650" y="1380"/>
                    <a:pt x="650" y="1361"/>
                    <a:pt x="645" y="1343"/>
                  </a:cubicBezTo>
                  <a:cubicBezTo>
                    <a:pt x="626" y="1271"/>
                    <a:pt x="603" y="1199"/>
                    <a:pt x="581" y="1128"/>
                  </a:cubicBezTo>
                  <a:cubicBezTo>
                    <a:pt x="595" y="852"/>
                    <a:pt x="572" y="1024"/>
                    <a:pt x="624" y="817"/>
                  </a:cubicBezTo>
                  <a:cubicBezTo>
                    <a:pt x="628" y="799"/>
                    <a:pt x="628" y="780"/>
                    <a:pt x="634" y="763"/>
                  </a:cubicBezTo>
                  <a:cubicBezTo>
                    <a:pt x="648" y="725"/>
                    <a:pt x="680" y="691"/>
                    <a:pt x="699" y="656"/>
                  </a:cubicBezTo>
                  <a:cubicBezTo>
                    <a:pt x="714" y="629"/>
                    <a:pt x="715" y="596"/>
                    <a:pt x="731" y="570"/>
                  </a:cubicBezTo>
                  <a:cubicBezTo>
                    <a:pt x="779" y="491"/>
                    <a:pt x="861" y="440"/>
                    <a:pt x="925" y="376"/>
                  </a:cubicBezTo>
                  <a:cubicBezTo>
                    <a:pt x="938" y="363"/>
                    <a:pt x="944" y="346"/>
                    <a:pt x="957" y="333"/>
                  </a:cubicBezTo>
                  <a:cubicBezTo>
                    <a:pt x="975" y="315"/>
                    <a:pt x="1012" y="303"/>
                    <a:pt x="1032" y="290"/>
                  </a:cubicBezTo>
                  <a:cubicBezTo>
                    <a:pt x="1099" y="245"/>
                    <a:pt x="1159" y="164"/>
                    <a:pt x="1236" y="140"/>
                  </a:cubicBezTo>
                  <a:cubicBezTo>
                    <a:pt x="1268" y="118"/>
                    <a:pt x="1296" y="110"/>
                    <a:pt x="1333" y="97"/>
                  </a:cubicBezTo>
                  <a:cubicBezTo>
                    <a:pt x="1373" y="55"/>
                    <a:pt x="1335" y="86"/>
                    <a:pt x="1419" y="65"/>
                  </a:cubicBezTo>
                  <a:cubicBezTo>
                    <a:pt x="1452" y="57"/>
                    <a:pt x="1484" y="43"/>
                    <a:pt x="1516" y="32"/>
                  </a:cubicBezTo>
                  <a:cubicBezTo>
                    <a:pt x="1530" y="27"/>
                    <a:pt x="1545" y="26"/>
                    <a:pt x="1559" y="22"/>
                  </a:cubicBezTo>
                  <a:cubicBezTo>
                    <a:pt x="1581" y="16"/>
                    <a:pt x="1623" y="0"/>
                    <a:pt x="1623" y="0"/>
                  </a:cubicBezTo>
                  <a:cubicBezTo>
                    <a:pt x="1705" y="4"/>
                    <a:pt x="1788" y="5"/>
                    <a:pt x="1870" y="11"/>
                  </a:cubicBezTo>
                  <a:cubicBezTo>
                    <a:pt x="1937" y="16"/>
                    <a:pt x="2000" y="50"/>
                    <a:pt x="2064" y="65"/>
                  </a:cubicBezTo>
                  <a:cubicBezTo>
                    <a:pt x="2128" y="80"/>
                    <a:pt x="2176" y="104"/>
                    <a:pt x="2236" y="129"/>
                  </a:cubicBezTo>
                  <a:cubicBezTo>
                    <a:pt x="2257" y="138"/>
                    <a:pt x="2300" y="150"/>
                    <a:pt x="2300" y="150"/>
                  </a:cubicBezTo>
                  <a:cubicBezTo>
                    <a:pt x="2338" y="207"/>
                    <a:pt x="2390" y="208"/>
                    <a:pt x="2451" y="226"/>
                  </a:cubicBezTo>
                  <a:cubicBezTo>
                    <a:pt x="2520" y="247"/>
                    <a:pt x="2577" y="278"/>
                    <a:pt x="2644" y="301"/>
                  </a:cubicBezTo>
                  <a:cubicBezTo>
                    <a:pt x="2684" y="315"/>
                    <a:pt x="2722" y="358"/>
                    <a:pt x="2751" y="387"/>
                  </a:cubicBezTo>
                  <a:cubicBezTo>
                    <a:pt x="2775" y="411"/>
                    <a:pt x="2811" y="429"/>
                    <a:pt x="2837" y="451"/>
                  </a:cubicBezTo>
                  <a:cubicBezTo>
                    <a:pt x="2868" y="478"/>
                    <a:pt x="2901" y="503"/>
                    <a:pt x="2923" y="537"/>
                  </a:cubicBezTo>
                  <a:cubicBezTo>
                    <a:pt x="2937" y="559"/>
                    <a:pt x="2948" y="584"/>
                    <a:pt x="2966" y="602"/>
                  </a:cubicBezTo>
                  <a:cubicBezTo>
                    <a:pt x="3048" y="684"/>
                    <a:pt x="3148" y="764"/>
                    <a:pt x="3214" y="860"/>
                  </a:cubicBezTo>
                  <a:cubicBezTo>
                    <a:pt x="3220" y="885"/>
                    <a:pt x="3235" y="920"/>
                    <a:pt x="3235" y="946"/>
                  </a:cubicBezTo>
                </a:path>
              </a:pathLst>
            </a:custGeom>
            <a:noFill/>
            <a:ln w="12700">
              <a:solidFill>
                <a:srgbClr val="FFCC00"/>
              </a:solidFill>
              <a:round/>
              <a:headEnd/>
              <a:tailEnd/>
            </a:ln>
          </p:spPr>
          <p:txBody>
            <a:bodyPr/>
            <a:lstStyle/>
            <a:p>
              <a:endParaRPr lang="en-US"/>
            </a:p>
          </p:txBody>
        </p:sp>
        <p:sp>
          <p:nvSpPr>
            <p:cNvPr id="59439" name="Freeform 55"/>
            <p:cNvSpPr>
              <a:spLocks/>
            </p:cNvSpPr>
            <p:nvPr/>
          </p:nvSpPr>
          <p:spPr bwMode="auto">
            <a:xfrm>
              <a:off x="7289" y="4647"/>
              <a:ext cx="1338" cy="1816"/>
            </a:xfrm>
            <a:custGeom>
              <a:avLst/>
              <a:gdLst>
                <a:gd name="T0" fmla="*/ 29 w 1338"/>
                <a:gd name="T1" fmla="*/ 0 h 1816"/>
                <a:gd name="T2" fmla="*/ 104 w 1338"/>
                <a:gd name="T3" fmla="*/ 612 h 1816"/>
                <a:gd name="T4" fmla="*/ 222 w 1338"/>
                <a:gd name="T5" fmla="*/ 731 h 1816"/>
                <a:gd name="T6" fmla="*/ 329 w 1338"/>
                <a:gd name="T7" fmla="*/ 795 h 1816"/>
                <a:gd name="T8" fmla="*/ 415 w 1338"/>
                <a:gd name="T9" fmla="*/ 849 h 1816"/>
                <a:gd name="T10" fmla="*/ 448 w 1338"/>
                <a:gd name="T11" fmla="*/ 860 h 1816"/>
                <a:gd name="T12" fmla="*/ 480 w 1338"/>
                <a:gd name="T13" fmla="*/ 870 h 1816"/>
                <a:gd name="T14" fmla="*/ 609 w 1338"/>
                <a:gd name="T15" fmla="*/ 913 h 1816"/>
                <a:gd name="T16" fmla="*/ 792 w 1338"/>
                <a:gd name="T17" fmla="*/ 956 h 1816"/>
                <a:gd name="T18" fmla="*/ 963 w 1338"/>
                <a:gd name="T19" fmla="*/ 1010 h 1816"/>
                <a:gd name="T20" fmla="*/ 1049 w 1338"/>
                <a:gd name="T21" fmla="*/ 1053 h 1816"/>
                <a:gd name="T22" fmla="*/ 1157 w 1338"/>
                <a:gd name="T23" fmla="*/ 1128 h 1816"/>
                <a:gd name="T24" fmla="*/ 1232 w 1338"/>
                <a:gd name="T25" fmla="*/ 1193 h 1816"/>
                <a:gd name="T26" fmla="*/ 1297 w 1338"/>
                <a:gd name="T27" fmla="*/ 1354 h 1816"/>
                <a:gd name="T28" fmla="*/ 1318 w 1338"/>
                <a:gd name="T29" fmla="*/ 1504 h 1816"/>
                <a:gd name="T30" fmla="*/ 1307 w 1338"/>
                <a:gd name="T31" fmla="*/ 1537 h 1816"/>
                <a:gd name="T32" fmla="*/ 1297 w 1338"/>
                <a:gd name="T33" fmla="*/ 1612 h 1816"/>
                <a:gd name="T34" fmla="*/ 1264 w 1338"/>
                <a:gd name="T35" fmla="*/ 1762 h 1816"/>
                <a:gd name="T36" fmla="*/ 1254 w 1338"/>
                <a:gd name="T37" fmla="*/ 1816 h 18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38"/>
                <a:gd name="T58" fmla="*/ 0 h 1816"/>
                <a:gd name="T59" fmla="*/ 1338 w 1338"/>
                <a:gd name="T60" fmla="*/ 1816 h 18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38" h="1816">
                  <a:moveTo>
                    <a:pt x="29" y="0"/>
                  </a:moveTo>
                  <a:cubicBezTo>
                    <a:pt x="32" y="125"/>
                    <a:pt x="0" y="460"/>
                    <a:pt x="104" y="612"/>
                  </a:cubicBezTo>
                  <a:cubicBezTo>
                    <a:pt x="125" y="674"/>
                    <a:pt x="160" y="710"/>
                    <a:pt x="222" y="731"/>
                  </a:cubicBezTo>
                  <a:cubicBezTo>
                    <a:pt x="258" y="758"/>
                    <a:pt x="292" y="771"/>
                    <a:pt x="329" y="795"/>
                  </a:cubicBezTo>
                  <a:cubicBezTo>
                    <a:pt x="364" y="845"/>
                    <a:pt x="339" y="823"/>
                    <a:pt x="415" y="849"/>
                  </a:cubicBezTo>
                  <a:cubicBezTo>
                    <a:pt x="426" y="853"/>
                    <a:pt x="437" y="856"/>
                    <a:pt x="448" y="860"/>
                  </a:cubicBezTo>
                  <a:cubicBezTo>
                    <a:pt x="459" y="863"/>
                    <a:pt x="480" y="870"/>
                    <a:pt x="480" y="870"/>
                  </a:cubicBezTo>
                  <a:cubicBezTo>
                    <a:pt x="524" y="900"/>
                    <a:pt x="558" y="899"/>
                    <a:pt x="609" y="913"/>
                  </a:cubicBezTo>
                  <a:cubicBezTo>
                    <a:pt x="672" y="930"/>
                    <a:pt x="727" y="944"/>
                    <a:pt x="792" y="956"/>
                  </a:cubicBezTo>
                  <a:cubicBezTo>
                    <a:pt x="853" y="967"/>
                    <a:pt x="903" y="995"/>
                    <a:pt x="963" y="1010"/>
                  </a:cubicBezTo>
                  <a:cubicBezTo>
                    <a:pt x="991" y="1026"/>
                    <a:pt x="1021" y="1037"/>
                    <a:pt x="1049" y="1053"/>
                  </a:cubicBezTo>
                  <a:cubicBezTo>
                    <a:pt x="1089" y="1077"/>
                    <a:pt x="1112" y="1113"/>
                    <a:pt x="1157" y="1128"/>
                  </a:cubicBezTo>
                  <a:cubicBezTo>
                    <a:pt x="1181" y="1153"/>
                    <a:pt x="1208" y="1168"/>
                    <a:pt x="1232" y="1193"/>
                  </a:cubicBezTo>
                  <a:cubicBezTo>
                    <a:pt x="1252" y="1250"/>
                    <a:pt x="1278" y="1296"/>
                    <a:pt x="1297" y="1354"/>
                  </a:cubicBezTo>
                  <a:cubicBezTo>
                    <a:pt x="1306" y="1381"/>
                    <a:pt x="1317" y="1493"/>
                    <a:pt x="1318" y="1504"/>
                  </a:cubicBezTo>
                  <a:cubicBezTo>
                    <a:pt x="1314" y="1515"/>
                    <a:pt x="1307" y="1525"/>
                    <a:pt x="1307" y="1537"/>
                  </a:cubicBezTo>
                  <a:cubicBezTo>
                    <a:pt x="1307" y="1614"/>
                    <a:pt x="1338" y="1569"/>
                    <a:pt x="1297" y="1612"/>
                  </a:cubicBezTo>
                  <a:cubicBezTo>
                    <a:pt x="1309" y="1663"/>
                    <a:pt x="1304" y="1724"/>
                    <a:pt x="1264" y="1762"/>
                  </a:cubicBezTo>
                  <a:cubicBezTo>
                    <a:pt x="1252" y="1801"/>
                    <a:pt x="1254" y="1783"/>
                    <a:pt x="1254" y="1816"/>
                  </a:cubicBezTo>
                </a:path>
              </a:pathLst>
            </a:custGeom>
            <a:noFill/>
            <a:ln w="12700">
              <a:solidFill>
                <a:srgbClr val="FFCC00"/>
              </a:solidFill>
              <a:round/>
              <a:headEnd/>
              <a:tailEnd/>
            </a:ln>
          </p:spPr>
          <p:txBody>
            <a:bodyPr/>
            <a:lstStyle/>
            <a:p>
              <a:endParaRPr lang="en-US"/>
            </a:p>
          </p:txBody>
        </p:sp>
        <p:sp>
          <p:nvSpPr>
            <p:cNvPr id="59440" name="Freeform 56"/>
            <p:cNvSpPr>
              <a:spLocks/>
            </p:cNvSpPr>
            <p:nvPr/>
          </p:nvSpPr>
          <p:spPr bwMode="auto">
            <a:xfrm>
              <a:off x="6479" y="1477"/>
              <a:ext cx="3739" cy="5906"/>
            </a:xfrm>
            <a:custGeom>
              <a:avLst/>
              <a:gdLst>
                <a:gd name="T0" fmla="*/ 2085 w 3739"/>
                <a:gd name="T1" fmla="*/ 5276 h 5906"/>
                <a:gd name="T2" fmla="*/ 2128 w 3739"/>
                <a:gd name="T3" fmla="*/ 5394 h 5906"/>
                <a:gd name="T4" fmla="*/ 2203 w 3739"/>
                <a:gd name="T5" fmla="*/ 5556 h 5906"/>
                <a:gd name="T6" fmla="*/ 2408 w 3739"/>
                <a:gd name="T7" fmla="*/ 5727 h 5906"/>
                <a:gd name="T8" fmla="*/ 2526 w 3739"/>
                <a:gd name="T9" fmla="*/ 5770 h 5906"/>
                <a:gd name="T10" fmla="*/ 2816 w 3739"/>
                <a:gd name="T11" fmla="*/ 5846 h 5906"/>
                <a:gd name="T12" fmla="*/ 3375 w 3739"/>
                <a:gd name="T13" fmla="*/ 5824 h 5906"/>
                <a:gd name="T14" fmla="*/ 3525 w 3739"/>
                <a:gd name="T15" fmla="*/ 5695 h 5906"/>
                <a:gd name="T16" fmla="*/ 3579 w 3739"/>
                <a:gd name="T17" fmla="*/ 5642 h 5906"/>
                <a:gd name="T18" fmla="*/ 3633 w 3739"/>
                <a:gd name="T19" fmla="*/ 5556 h 5906"/>
                <a:gd name="T20" fmla="*/ 3676 w 3739"/>
                <a:gd name="T21" fmla="*/ 5470 h 5906"/>
                <a:gd name="T22" fmla="*/ 3686 w 3739"/>
                <a:gd name="T23" fmla="*/ 5351 h 5906"/>
                <a:gd name="T24" fmla="*/ 3708 w 3739"/>
                <a:gd name="T25" fmla="*/ 5287 h 5906"/>
                <a:gd name="T26" fmla="*/ 3611 w 3739"/>
                <a:gd name="T27" fmla="*/ 4470 h 5906"/>
                <a:gd name="T28" fmla="*/ 3536 w 3739"/>
                <a:gd name="T29" fmla="*/ 4277 h 5906"/>
                <a:gd name="T30" fmla="*/ 3514 w 3739"/>
                <a:gd name="T31" fmla="*/ 4202 h 5906"/>
                <a:gd name="T32" fmla="*/ 3461 w 3739"/>
                <a:gd name="T33" fmla="*/ 4126 h 5906"/>
                <a:gd name="T34" fmla="*/ 3428 w 3739"/>
                <a:gd name="T35" fmla="*/ 4030 h 5906"/>
                <a:gd name="T36" fmla="*/ 3407 w 3739"/>
                <a:gd name="T37" fmla="*/ 4008 h 5906"/>
                <a:gd name="T38" fmla="*/ 3342 w 3739"/>
                <a:gd name="T39" fmla="*/ 3890 h 5906"/>
                <a:gd name="T40" fmla="*/ 3267 w 3739"/>
                <a:gd name="T41" fmla="*/ 3793 h 5906"/>
                <a:gd name="T42" fmla="*/ 3170 w 3739"/>
                <a:gd name="T43" fmla="*/ 3675 h 5906"/>
                <a:gd name="T44" fmla="*/ 3052 w 3739"/>
                <a:gd name="T45" fmla="*/ 3567 h 5906"/>
                <a:gd name="T46" fmla="*/ 2805 w 3739"/>
                <a:gd name="T47" fmla="*/ 3310 h 5906"/>
                <a:gd name="T48" fmla="*/ 2708 w 3739"/>
                <a:gd name="T49" fmla="*/ 3213 h 5906"/>
                <a:gd name="T50" fmla="*/ 2687 w 3739"/>
                <a:gd name="T51" fmla="*/ 3181 h 5906"/>
                <a:gd name="T52" fmla="*/ 2633 w 3739"/>
                <a:gd name="T53" fmla="*/ 3138 h 5906"/>
                <a:gd name="T54" fmla="*/ 2590 w 3739"/>
                <a:gd name="T55" fmla="*/ 3084 h 5906"/>
                <a:gd name="T56" fmla="*/ 2429 w 3739"/>
                <a:gd name="T57" fmla="*/ 2944 h 5906"/>
                <a:gd name="T58" fmla="*/ 2365 w 3739"/>
                <a:gd name="T59" fmla="*/ 2858 h 5906"/>
                <a:gd name="T60" fmla="*/ 2354 w 3739"/>
                <a:gd name="T61" fmla="*/ 2826 h 5906"/>
                <a:gd name="T62" fmla="*/ 2214 w 3739"/>
                <a:gd name="T63" fmla="*/ 2665 h 5906"/>
                <a:gd name="T64" fmla="*/ 2182 w 3739"/>
                <a:gd name="T65" fmla="*/ 2611 h 5906"/>
                <a:gd name="T66" fmla="*/ 2128 w 3739"/>
                <a:gd name="T67" fmla="*/ 2536 h 5906"/>
                <a:gd name="T68" fmla="*/ 2010 w 3739"/>
                <a:gd name="T69" fmla="*/ 2353 h 5906"/>
                <a:gd name="T70" fmla="*/ 1988 w 3739"/>
                <a:gd name="T71" fmla="*/ 2299 h 5906"/>
                <a:gd name="T72" fmla="*/ 1978 w 3739"/>
                <a:gd name="T73" fmla="*/ 2256 h 5906"/>
                <a:gd name="T74" fmla="*/ 1881 w 3739"/>
                <a:gd name="T75" fmla="*/ 2095 h 5906"/>
                <a:gd name="T76" fmla="*/ 1849 w 3739"/>
                <a:gd name="T77" fmla="*/ 2031 h 5906"/>
                <a:gd name="T78" fmla="*/ 1741 w 3739"/>
                <a:gd name="T79" fmla="*/ 1934 h 5906"/>
                <a:gd name="T80" fmla="*/ 1677 w 3739"/>
                <a:gd name="T81" fmla="*/ 1848 h 5906"/>
                <a:gd name="T82" fmla="*/ 1569 w 3739"/>
                <a:gd name="T83" fmla="*/ 1741 h 5906"/>
                <a:gd name="T84" fmla="*/ 1505 w 3739"/>
                <a:gd name="T85" fmla="*/ 1655 h 5906"/>
                <a:gd name="T86" fmla="*/ 1494 w 3739"/>
                <a:gd name="T87" fmla="*/ 1622 h 5906"/>
                <a:gd name="T88" fmla="*/ 1462 w 3739"/>
                <a:gd name="T89" fmla="*/ 1601 h 5906"/>
                <a:gd name="T90" fmla="*/ 1408 w 3739"/>
                <a:gd name="T91" fmla="*/ 1547 h 5906"/>
                <a:gd name="T92" fmla="*/ 1365 w 3739"/>
                <a:gd name="T93" fmla="*/ 1483 h 5906"/>
                <a:gd name="T94" fmla="*/ 1290 w 3739"/>
                <a:gd name="T95" fmla="*/ 1440 h 5906"/>
                <a:gd name="T96" fmla="*/ 1150 w 3739"/>
                <a:gd name="T97" fmla="*/ 1300 h 5906"/>
                <a:gd name="T98" fmla="*/ 774 w 3739"/>
                <a:gd name="T99" fmla="*/ 988 h 5906"/>
                <a:gd name="T100" fmla="*/ 742 w 3739"/>
                <a:gd name="T101" fmla="*/ 956 h 5906"/>
                <a:gd name="T102" fmla="*/ 634 w 3739"/>
                <a:gd name="T103" fmla="*/ 881 h 5906"/>
                <a:gd name="T104" fmla="*/ 559 w 3739"/>
                <a:gd name="T105" fmla="*/ 827 h 5906"/>
                <a:gd name="T106" fmla="*/ 398 w 3739"/>
                <a:gd name="T107" fmla="*/ 698 h 5906"/>
                <a:gd name="T108" fmla="*/ 344 w 3739"/>
                <a:gd name="T109" fmla="*/ 666 h 5906"/>
                <a:gd name="T110" fmla="*/ 301 w 3739"/>
                <a:gd name="T111" fmla="*/ 623 h 5906"/>
                <a:gd name="T112" fmla="*/ 183 w 3739"/>
                <a:gd name="T113" fmla="*/ 548 h 5906"/>
                <a:gd name="T114" fmla="*/ 162 w 3739"/>
                <a:gd name="T115" fmla="*/ 516 h 5906"/>
                <a:gd name="T116" fmla="*/ 129 w 3739"/>
                <a:gd name="T117" fmla="*/ 483 h 5906"/>
                <a:gd name="T118" fmla="*/ 97 w 3739"/>
                <a:gd name="T119" fmla="*/ 408 h 5906"/>
                <a:gd name="T120" fmla="*/ 0 w 3739"/>
                <a:gd name="T121" fmla="*/ 0 h 59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739"/>
                <a:gd name="T184" fmla="*/ 0 h 5906"/>
                <a:gd name="T185" fmla="*/ 3739 w 3739"/>
                <a:gd name="T186" fmla="*/ 5906 h 59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739" h="5906">
                  <a:moveTo>
                    <a:pt x="2085" y="5276"/>
                  </a:moveTo>
                  <a:cubicBezTo>
                    <a:pt x="2095" y="5325"/>
                    <a:pt x="2101" y="5353"/>
                    <a:pt x="2128" y="5394"/>
                  </a:cubicBezTo>
                  <a:cubicBezTo>
                    <a:pt x="2137" y="5464"/>
                    <a:pt x="2145" y="5516"/>
                    <a:pt x="2203" y="5556"/>
                  </a:cubicBezTo>
                  <a:cubicBezTo>
                    <a:pt x="2258" y="5638"/>
                    <a:pt x="2311" y="5698"/>
                    <a:pt x="2408" y="5727"/>
                  </a:cubicBezTo>
                  <a:cubicBezTo>
                    <a:pt x="2451" y="5756"/>
                    <a:pt x="2475" y="5758"/>
                    <a:pt x="2526" y="5770"/>
                  </a:cubicBezTo>
                  <a:cubicBezTo>
                    <a:pt x="2624" y="5794"/>
                    <a:pt x="2716" y="5831"/>
                    <a:pt x="2816" y="5846"/>
                  </a:cubicBezTo>
                  <a:cubicBezTo>
                    <a:pt x="3002" y="5842"/>
                    <a:pt x="3208" y="5906"/>
                    <a:pt x="3375" y="5824"/>
                  </a:cubicBezTo>
                  <a:cubicBezTo>
                    <a:pt x="3425" y="5799"/>
                    <a:pt x="3485" y="5734"/>
                    <a:pt x="3525" y="5695"/>
                  </a:cubicBezTo>
                  <a:cubicBezTo>
                    <a:pt x="3543" y="5677"/>
                    <a:pt x="3579" y="5642"/>
                    <a:pt x="3579" y="5642"/>
                  </a:cubicBezTo>
                  <a:cubicBezTo>
                    <a:pt x="3591" y="5605"/>
                    <a:pt x="3605" y="5583"/>
                    <a:pt x="3633" y="5556"/>
                  </a:cubicBezTo>
                  <a:cubicBezTo>
                    <a:pt x="3644" y="5520"/>
                    <a:pt x="3648" y="5496"/>
                    <a:pt x="3676" y="5470"/>
                  </a:cubicBezTo>
                  <a:cubicBezTo>
                    <a:pt x="3679" y="5430"/>
                    <a:pt x="3679" y="5390"/>
                    <a:pt x="3686" y="5351"/>
                  </a:cubicBezTo>
                  <a:cubicBezTo>
                    <a:pt x="3690" y="5329"/>
                    <a:pt x="3708" y="5287"/>
                    <a:pt x="3708" y="5287"/>
                  </a:cubicBezTo>
                  <a:cubicBezTo>
                    <a:pt x="3739" y="5048"/>
                    <a:pt x="3729" y="4701"/>
                    <a:pt x="3611" y="4470"/>
                  </a:cubicBezTo>
                  <a:cubicBezTo>
                    <a:pt x="3595" y="4393"/>
                    <a:pt x="3563" y="4348"/>
                    <a:pt x="3536" y="4277"/>
                  </a:cubicBezTo>
                  <a:cubicBezTo>
                    <a:pt x="3530" y="4261"/>
                    <a:pt x="3524" y="4219"/>
                    <a:pt x="3514" y="4202"/>
                  </a:cubicBezTo>
                  <a:cubicBezTo>
                    <a:pt x="3503" y="4182"/>
                    <a:pt x="3471" y="4149"/>
                    <a:pt x="3461" y="4126"/>
                  </a:cubicBezTo>
                  <a:cubicBezTo>
                    <a:pt x="3448" y="4095"/>
                    <a:pt x="3451" y="4054"/>
                    <a:pt x="3428" y="4030"/>
                  </a:cubicBezTo>
                  <a:cubicBezTo>
                    <a:pt x="3421" y="4023"/>
                    <a:pt x="3413" y="4016"/>
                    <a:pt x="3407" y="4008"/>
                  </a:cubicBezTo>
                  <a:cubicBezTo>
                    <a:pt x="3383" y="3971"/>
                    <a:pt x="3367" y="3926"/>
                    <a:pt x="3342" y="3890"/>
                  </a:cubicBezTo>
                  <a:cubicBezTo>
                    <a:pt x="3319" y="3856"/>
                    <a:pt x="3267" y="3793"/>
                    <a:pt x="3267" y="3793"/>
                  </a:cubicBezTo>
                  <a:cubicBezTo>
                    <a:pt x="3249" y="3741"/>
                    <a:pt x="3208" y="3712"/>
                    <a:pt x="3170" y="3675"/>
                  </a:cubicBezTo>
                  <a:cubicBezTo>
                    <a:pt x="3131" y="3637"/>
                    <a:pt x="3097" y="3597"/>
                    <a:pt x="3052" y="3567"/>
                  </a:cubicBezTo>
                  <a:cubicBezTo>
                    <a:pt x="2985" y="3465"/>
                    <a:pt x="2890" y="3395"/>
                    <a:pt x="2805" y="3310"/>
                  </a:cubicBezTo>
                  <a:cubicBezTo>
                    <a:pt x="2775" y="3280"/>
                    <a:pt x="2731" y="3248"/>
                    <a:pt x="2708" y="3213"/>
                  </a:cubicBezTo>
                  <a:cubicBezTo>
                    <a:pt x="2701" y="3202"/>
                    <a:pt x="2696" y="3190"/>
                    <a:pt x="2687" y="3181"/>
                  </a:cubicBezTo>
                  <a:cubicBezTo>
                    <a:pt x="2641" y="3134"/>
                    <a:pt x="2669" y="3183"/>
                    <a:pt x="2633" y="3138"/>
                  </a:cubicBezTo>
                  <a:cubicBezTo>
                    <a:pt x="2602" y="3099"/>
                    <a:pt x="2625" y="3112"/>
                    <a:pt x="2590" y="3084"/>
                  </a:cubicBezTo>
                  <a:cubicBezTo>
                    <a:pt x="2533" y="3039"/>
                    <a:pt x="2472" y="3005"/>
                    <a:pt x="2429" y="2944"/>
                  </a:cubicBezTo>
                  <a:cubicBezTo>
                    <a:pt x="2409" y="2916"/>
                    <a:pt x="2381" y="2889"/>
                    <a:pt x="2365" y="2858"/>
                  </a:cubicBezTo>
                  <a:cubicBezTo>
                    <a:pt x="2360" y="2848"/>
                    <a:pt x="2360" y="2835"/>
                    <a:pt x="2354" y="2826"/>
                  </a:cubicBezTo>
                  <a:cubicBezTo>
                    <a:pt x="2315" y="2768"/>
                    <a:pt x="2255" y="2721"/>
                    <a:pt x="2214" y="2665"/>
                  </a:cubicBezTo>
                  <a:cubicBezTo>
                    <a:pt x="2202" y="2648"/>
                    <a:pt x="2194" y="2628"/>
                    <a:pt x="2182" y="2611"/>
                  </a:cubicBezTo>
                  <a:cubicBezTo>
                    <a:pt x="2165" y="2585"/>
                    <a:pt x="2128" y="2536"/>
                    <a:pt x="2128" y="2536"/>
                  </a:cubicBezTo>
                  <a:cubicBezTo>
                    <a:pt x="2104" y="2465"/>
                    <a:pt x="2044" y="2420"/>
                    <a:pt x="2010" y="2353"/>
                  </a:cubicBezTo>
                  <a:cubicBezTo>
                    <a:pt x="2001" y="2336"/>
                    <a:pt x="1994" y="2317"/>
                    <a:pt x="1988" y="2299"/>
                  </a:cubicBezTo>
                  <a:cubicBezTo>
                    <a:pt x="1983" y="2285"/>
                    <a:pt x="1984" y="2270"/>
                    <a:pt x="1978" y="2256"/>
                  </a:cubicBezTo>
                  <a:cubicBezTo>
                    <a:pt x="1954" y="2200"/>
                    <a:pt x="1915" y="2147"/>
                    <a:pt x="1881" y="2095"/>
                  </a:cubicBezTo>
                  <a:cubicBezTo>
                    <a:pt x="1812" y="1989"/>
                    <a:pt x="1938" y="2142"/>
                    <a:pt x="1849" y="2031"/>
                  </a:cubicBezTo>
                  <a:cubicBezTo>
                    <a:pt x="1817" y="1991"/>
                    <a:pt x="1771" y="1980"/>
                    <a:pt x="1741" y="1934"/>
                  </a:cubicBezTo>
                  <a:cubicBezTo>
                    <a:pt x="1722" y="1905"/>
                    <a:pt x="1699" y="1874"/>
                    <a:pt x="1677" y="1848"/>
                  </a:cubicBezTo>
                  <a:cubicBezTo>
                    <a:pt x="1647" y="1813"/>
                    <a:pt x="1594" y="1780"/>
                    <a:pt x="1569" y="1741"/>
                  </a:cubicBezTo>
                  <a:cubicBezTo>
                    <a:pt x="1550" y="1710"/>
                    <a:pt x="1521" y="1687"/>
                    <a:pt x="1505" y="1655"/>
                  </a:cubicBezTo>
                  <a:cubicBezTo>
                    <a:pt x="1500" y="1645"/>
                    <a:pt x="1501" y="1631"/>
                    <a:pt x="1494" y="1622"/>
                  </a:cubicBezTo>
                  <a:cubicBezTo>
                    <a:pt x="1486" y="1612"/>
                    <a:pt x="1472" y="1609"/>
                    <a:pt x="1462" y="1601"/>
                  </a:cubicBezTo>
                  <a:cubicBezTo>
                    <a:pt x="1443" y="1584"/>
                    <a:pt x="1426" y="1565"/>
                    <a:pt x="1408" y="1547"/>
                  </a:cubicBezTo>
                  <a:cubicBezTo>
                    <a:pt x="1390" y="1529"/>
                    <a:pt x="1383" y="1501"/>
                    <a:pt x="1365" y="1483"/>
                  </a:cubicBezTo>
                  <a:cubicBezTo>
                    <a:pt x="1345" y="1463"/>
                    <a:pt x="1314" y="1456"/>
                    <a:pt x="1290" y="1440"/>
                  </a:cubicBezTo>
                  <a:cubicBezTo>
                    <a:pt x="1252" y="1383"/>
                    <a:pt x="1198" y="1348"/>
                    <a:pt x="1150" y="1300"/>
                  </a:cubicBezTo>
                  <a:cubicBezTo>
                    <a:pt x="1035" y="1185"/>
                    <a:pt x="906" y="1083"/>
                    <a:pt x="774" y="988"/>
                  </a:cubicBezTo>
                  <a:cubicBezTo>
                    <a:pt x="762" y="979"/>
                    <a:pt x="754" y="965"/>
                    <a:pt x="742" y="956"/>
                  </a:cubicBezTo>
                  <a:cubicBezTo>
                    <a:pt x="692" y="917"/>
                    <a:pt x="677" y="919"/>
                    <a:pt x="634" y="881"/>
                  </a:cubicBezTo>
                  <a:cubicBezTo>
                    <a:pt x="571" y="826"/>
                    <a:pt x="617" y="847"/>
                    <a:pt x="559" y="827"/>
                  </a:cubicBezTo>
                  <a:cubicBezTo>
                    <a:pt x="520" y="768"/>
                    <a:pt x="465" y="721"/>
                    <a:pt x="398" y="698"/>
                  </a:cubicBezTo>
                  <a:cubicBezTo>
                    <a:pt x="308" y="612"/>
                    <a:pt x="452" y="744"/>
                    <a:pt x="344" y="666"/>
                  </a:cubicBezTo>
                  <a:cubicBezTo>
                    <a:pt x="328" y="654"/>
                    <a:pt x="318" y="634"/>
                    <a:pt x="301" y="623"/>
                  </a:cubicBezTo>
                  <a:cubicBezTo>
                    <a:pt x="261" y="597"/>
                    <a:pt x="221" y="577"/>
                    <a:pt x="183" y="548"/>
                  </a:cubicBezTo>
                  <a:cubicBezTo>
                    <a:pt x="176" y="537"/>
                    <a:pt x="170" y="526"/>
                    <a:pt x="162" y="516"/>
                  </a:cubicBezTo>
                  <a:cubicBezTo>
                    <a:pt x="152" y="504"/>
                    <a:pt x="138" y="496"/>
                    <a:pt x="129" y="483"/>
                  </a:cubicBezTo>
                  <a:cubicBezTo>
                    <a:pt x="96" y="437"/>
                    <a:pt x="118" y="450"/>
                    <a:pt x="97" y="408"/>
                  </a:cubicBezTo>
                  <a:cubicBezTo>
                    <a:pt x="37" y="287"/>
                    <a:pt x="0" y="135"/>
                    <a:pt x="0" y="0"/>
                  </a:cubicBezTo>
                </a:path>
              </a:pathLst>
            </a:custGeom>
            <a:noFill/>
            <a:ln w="12700">
              <a:solidFill>
                <a:srgbClr val="FFCC00"/>
              </a:solidFill>
              <a:round/>
              <a:headEnd/>
              <a:tailEnd/>
            </a:ln>
          </p:spPr>
          <p:txBody>
            <a:bodyPr/>
            <a:lstStyle/>
            <a:p>
              <a:endParaRPr lang="en-US"/>
            </a:p>
          </p:txBody>
        </p:sp>
      </p:grpSp>
      <p:sp>
        <p:nvSpPr>
          <p:cNvPr id="59400" name="Rectangle 60"/>
          <p:cNvSpPr>
            <a:spLocks noChangeArrowheads="1"/>
          </p:cNvSpPr>
          <p:nvPr/>
        </p:nvSpPr>
        <p:spPr bwMode="auto">
          <a:xfrm>
            <a:off x="3021013" y="5632450"/>
            <a:ext cx="3340100" cy="661988"/>
          </a:xfrm>
          <a:prstGeom prst="rect">
            <a:avLst/>
          </a:prstGeom>
          <a:noFill/>
          <a:ln w="9525">
            <a:solidFill>
              <a:schemeClr val="tx1"/>
            </a:solidFill>
            <a:miter lim="800000"/>
            <a:headEnd/>
            <a:tailEnd/>
          </a:ln>
        </p:spPr>
        <p:txBody>
          <a:bodyPr wrap="none" anchor="ctr"/>
          <a:lstStyle/>
          <a:p>
            <a:endParaRPr lang="en-US"/>
          </a:p>
        </p:txBody>
      </p:sp>
      <p:sp>
        <p:nvSpPr>
          <p:cNvPr id="59401" name="Text Box 61"/>
          <p:cNvSpPr txBox="1">
            <a:spLocks noChangeArrowheads="1"/>
          </p:cNvSpPr>
          <p:nvPr/>
        </p:nvSpPr>
        <p:spPr bwMode="auto">
          <a:xfrm>
            <a:off x="3113088" y="5805488"/>
            <a:ext cx="323850" cy="336550"/>
          </a:xfrm>
          <a:prstGeom prst="rect">
            <a:avLst/>
          </a:prstGeom>
          <a:noFill/>
          <a:ln w="9525">
            <a:noFill/>
            <a:miter lim="800000"/>
            <a:headEnd/>
            <a:tailEnd/>
          </a:ln>
        </p:spPr>
        <p:txBody>
          <a:bodyPr wrap="none">
            <a:spAutoFit/>
          </a:bodyPr>
          <a:lstStyle/>
          <a:p>
            <a:r>
              <a:rPr lang="en-US" sz="1600" b="1"/>
              <a:t>A</a:t>
            </a:r>
          </a:p>
        </p:txBody>
      </p:sp>
      <p:sp>
        <p:nvSpPr>
          <p:cNvPr id="59402" name="Rectangle 62"/>
          <p:cNvSpPr>
            <a:spLocks noChangeArrowheads="1"/>
          </p:cNvSpPr>
          <p:nvPr/>
        </p:nvSpPr>
        <p:spPr bwMode="auto">
          <a:xfrm>
            <a:off x="34051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59403" name="Text Box 63"/>
          <p:cNvSpPr txBox="1">
            <a:spLocks noChangeArrowheads="1"/>
          </p:cNvSpPr>
          <p:nvPr/>
        </p:nvSpPr>
        <p:spPr bwMode="auto">
          <a:xfrm>
            <a:off x="3486150" y="5805488"/>
            <a:ext cx="323850" cy="336550"/>
          </a:xfrm>
          <a:prstGeom prst="rect">
            <a:avLst/>
          </a:prstGeom>
          <a:noFill/>
          <a:ln w="9525">
            <a:noFill/>
            <a:miter lim="800000"/>
            <a:headEnd/>
            <a:tailEnd/>
          </a:ln>
        </p:spPr>
        <p:txBody>
          <a:bodyPr wrap="none">
            <a:spAutoFit/>
          </a:bodyPr>
          <a:lstStyle/>
          <a:p>
            <a:r>
              <a:rPr lang="en-US" sz="1600" b="1"/>
              <a:t>B</a:t>
            </a:r>
          </a:p>
        </p:txBody>
      </p:sp>
      <p:sp>
        <p:nvSpPr>
          <p:cNvPr id="59404" name="Text Box 64"/>
          <p:cNvSpPr txBox="1">
            <a:spLocks noChangeArrowheads="1"/>
          </p:cNvSpPr>
          <p:nvPr/>
        </p:nvSpPr>
        <p:spPr bwMode="auto">
          <a:xfrm>
            <a:off x="3813175" y="5792788"/>
            <a:ext cx="328613" cy="346075"/>
          </a:xfrm>
          <a:prstGeom prst="rect">
            <a:avLst/>
          </a:prstGeom>
          <a:noFill/>
          <a:ln w="9525">
            <a:solidFill>
              <a:schemeClr val="tx1"/>
            </a:solidFill>
            <a:miter lim="800000"/>
            <a:headEnd/>
            <a:tailEnd/>
          </a:ln>
        </p:spPr>
        <p:txBody>
          <a:bodyPr wrap="none">
            <a:spAutoFit/>
          </a:bodyPr>
          <a:lstStyle/>
          <a:p>
            <a:r>
              <a:rPr lang="en-US" sz="1600" b="1"/>
              <a:t>C</a:t>
            </a:r>
          </a:p>
        </p:txBody>
      </p:sp>
      <p:sp>
        <p:nvSpPr>
          <p:cNvPr id="59405" name="Text Box 65"/>
          <p:cNvSpPr txBox="1">
            <a:spLocks noChangeArrowheads="1"/>
          </p:cNvSpPr>
          <p:nvPr/>
        </p:nvSpPr>
        <p:spPr bwMode="auto">
          <a:xfrm>
            <a:off x="4267200" y="5792788"/>
            <a:ext cx="347663" cy="346075"/>
          </a:xfrm>
          <a:prstGeom prst="rect">
            <a:avLst/>
          </a:prstGeom>
          <a:noFill/>
          <a:ln w="9525">
            <a:solidFill>
              <a:schemeClr val="tx1"/>
            </a:solidFill>
            <a:miter lim="800000"/>
            <a:headEnd/>
            <a:tailEnd/>
          </a:ln>
        </p:spPr>
        <p:txBody>
          <a:bodyPr wrap="none">
            <a:spAutoFit/>
          </a:bodyPr>
          <a:lstStyle/>
          <a:p>
            <a:r>
              <a:rPr lang="en-US" sz="1600" b="1"/>
              <a:t>D</a:t>
            </a:r>
          </a:p>
        </p:txBody>
      </p:sp>
      <p:sp>
        <p:nvSpPr>
          <p:cNvPr id="59406" name="Rectangle 66"/>
          <p:cNvSpPr>
            <a:spLocks noChangeArrowheads="1"/>
          </p:cNvSpPr>
          <p:nvPr/>
        </p:nvSpPr>
        <p:spPr bwMode="auto">
          <a:xfrm>
            <a:off x="49418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59407" name="Text Box 67"/>
          <p:cNvSpPr txBox="1">
            <a:spLocks noChangeArrowheads="1"/>
          </p:cNvSpPr>
          <p:nvPr/>
        </p:nvSpPr>
        <p:spPr bwMode="auto">
          <a:xfrm>
            <a:off x="5022850" y="5805488"/>
            <a:ext cx="309563" cy="336550"/>
          </a:xfrm>
          <a:prstGeom prst="rect">
            <a:avLst/>
          </a:prstGeom>
          <a:noFill/>
          <a:ln w="9525">
            <a:noFill/>
            <a:miter lim="800000"/>
            <a:headEnd/>
            <a:tailEnd/>
          </a:ln>
        </p:spPr>
        <p:txBody>
          <a:bodyPr wrap="none">
            <a:spAutoFit/>
          </a:bodyPr>
          <a:lstStyle/>
          <a:p>
            <a:r>
              <a:rPr lang="en-US" sz="1600" b="1"/>
              <a:t>E</a:t>
            </a:r>
          </a:p>
        </p:txBody>
      </p:sp>
      <p:sp>
        <p:nvSpPr>
          <p:cNvPr id="59408" name="Text Box 68"/>
          <p:cNvSpPr txBox="1">
            <a:spLocks noChangeArrowheads="1"/>
          </p:cNvSpPr>
          <p:nvPr/>
        </p:nvSpPr>
        <p:spPr bwMode="auto">
          <a:xfrm>
            <a:off x="5349875" y="5792788"/>
            <a:ext cx="314325" cy="346075"/>
          </a:xfrm>
          <a:prstGeom prst="rect">
            <a:avLst/>
          </a:prstGeom>
          <a:noFill/>
          <a:ln w="9525">
            <a:solidFill>
              <a:schemeClr val="tx1"/>
            </a:solidFill>
            <a:miter lim="800000"/>
            <a:headEnd/>
            <a:tailEnd/>
          </a:ln>
        </p:spPr>
        <p:txBody>
          <a:bodyPr wrap="none">
            <a:spAutoFit/>
          </a:bodyPr>
          <a:lstStyle/>
          <a:p>
            <a:r>
              <a:rPr lang="en-US" sz="1600" b="1"/>
              <a:t>  </a:t>
            </a:r>
          </a:p>
        </p:txBody>
      </p:sp>
      <p:sp>
        <p:nvSpPr>
          <p:cNvPr id="59409" name="Text Box 69"/>
          <p:cNvSpPr txBox="1">
            <a:spLocks noChangeArrowheads="1"/>
          </p:cNvSpPr>
          <p:nvPr/>
        </p:nvSpPr>
        <p:spPr bwMode="auto">
          <a:xfrm>
            <a:off x="5803900" y="5792788"/>
            <a:ext cx="311150" cy="346075"/>
          </a:xfrm>
          <a:prstGeom prst="rect">
            <a:avLst/>
          </a:prstGeom>
          <a:noFill/>
          <a:ln w="9525">
            <a:solidFill>
              <a:schemeClr val="tx1"/>
            </a:solidFill>
            <a:miter lim="800000"/>
            <a:headEnd/>
            <a:tailEnd/>
          </a:ln>
        </p:spPr>
        <p:txBody>
          <a:bodyPr wrap="none">
            <a:spAutoFit/>
          </a:bodyPr>
          <a:lstStyle/>
          <a:p>
            <a:r>
              <a:rPr lang="en-US" sz="1600" b="1"/>
              <a:t>F</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p:spPr>
        <p:txBody>
          <a:bodyPr/>
          <a:lstStyle/>
          <a:p>
            <a:fld id="{DB3EBF07-A7A9-4124-B90C-06967679DA5A}" type="slidenum">
              <a:rPr lang="en-US" smtClean="0">
                <a:latin typeface="Tahoma" charset="0"/>
              </a:rPr>
              <a:pPr/>
              <a:t>8</a:t>
            </a:fld>
            <a:endParaRPr lang="en-US" smtClean="0">
              <a:latin typeface="Tahoma" charset="0"/>
            </a:endParaRPr>
          </a:p>
        </p:txBody>
      </p:sp>
      <p:sp>
        <p:nvSpPr>
          <p:cNvPr id="5" name="Text Box 4"/>
          <p:cNvSpPr txBox="1">
            <a:spLocks noChangeArrowheads="1"/>
          </p:cNvSpPr>
          <p:nvPr/>
        </p:nvSpPr>
        <p:spPr bwMode="auto">
          <a:xfrm>
            <a:off x="547688" y="1441450"/>
            <a:ext cx="7099300" cy="5416550"/>
          </a:xfrm>
          <a:prstGeom prst="rect">
            <a:avLst/>
          </a:prstGeom>
          <a:solidFill>
            <a:srgbClr val="DDDDDD"/>
          </a:solidFill>
          <a:ln w="9525">
            <a:noFill/>
            <a:miter lim="800000"/>
            <a:headEnd/>
            <a:tailEnd/>
          </a:ln>
        </p:spPr>
        <p:txBody>
          <a:bodyPr/>
          <a:lstStyle/>
          <a:p>
            <a:r>
              <a:rPr lang="en-US" sz="1800" b="1"/>
              <a:t>main()</a:t>
            </a:r>
          </a:p>
          <a:p>
            <a:r>
              <a:rPr lang="en-US" sz="1800" b="1"/>
              <a:t>{   </a:t>
            </a:r>
          </a:p>
          <a:p>
            <a:r>
              <a:rPr lang="en-US" sz="1800" b="1"/>
              <a:t>    struct  account </a:t>
            </a:r>
          </a:p>
          <a:p>
            <a:r>
              <a:rPr lang="en-US" sz="1800" b="1"/>
              <a:t>    {</a:t>
            </a:r>
          </a:p>
          <a:p>
            <a:r>
              <a:rPr lang="en-US" sz="1800" b="1"/>
              <a:t>        int no;</a:t>
            </a:r>
          </a:p>
          <a:p>
            <a:r>
              <a:rPr lang="en-US" sz="1800" b="1"/>
              <a:t>        float balance;</a:t>
            </a:r>
          </a:p>
          <a:p>
            <a:r>
              <a:rPr lang="en-US" sz="1800" b="1"/>
              <a:t>    };</a:t>
            </a:r>
          </a:p>
          <a:p>
            <a:r>
              <a:rPr lang="en-US" sz="1800" b="1"/>
              <a:t>    struct account a[10];</a:t>
            </a:r>
          </a:p>
          <a:p>
            <a:r>
              <a:rPr lang="en-US" sz="1800" b="1"/>
              <a:t>    int i, acn;</a:t>
            </a:r>
          </a:p>
          <a:p>
            <a:r>
              <a:rPr lang="en-US" sz="1800" b="1"/>
              <a:t>    float bal;</a:t>
            </a:r>
          </a:p>
          <a:p>
            <a:r>
              <a:rPr lang="en-US" sz="1800" b="1"/>
              <a:t>    for (i=0; i&lt;=9; i++)</a:t>
            </a:r>
          </a:p>
          <a:p>
            <a:r>
              <a:rPr lang="en-US" sz="1800" b="1"/>
              <a:t>    { </a:t>
            </a:r>
          </a:p>
          <a:p>
            <a:r>
              <a:rPr lang="en-US" sz="1800" b="1"/>
              <a:t>       printf(“\nEnter account no. and balance: ”);</a:t>
            </a:r>
          </a:p>
          <a:p>
            <a:r>
              <a:rPr lang="en-US" sz="1800" b="1"/>
              <a:t>       scanf(“%d %f”, &amp;acn, &amp;bal);</a:t>
            </a:r>
          </a:p>
          <a:p>
            <a:r>
              <a:rPr lang="en-US" sz="1800" b="1"/>
              <a:t>       a[i].no = acn;</a:t>
            </a:r>
          </a:p>
          <a:p>
            <a:r>
              <a:rPr lang="en-US" sz="1800" b="1"/>
              <a:t>       a[i].balance = bal;</a:t>
            </a:r>
          </a:p>
          <a:p>
            <a:r>
              <a:rPr lang="en-US" sz="1800" b="1"/>
              <a:t>       printf(“\n%d %f”, a[i].no, a[i].balance);</a:t>
            </a:r>
          </a:p>
          <a:p>
            <a:r>
              <a:rPr lang="en-US" sz="1800" b="1"/>
              <a:t>    }</a:t>
            </a:r>
          </a:p>
          <a:p>
            <a:r>
              <a:rPr lang="en-US" sz="1800" b="1"/>
              <a:t>}</a:t>
            </a:r>
          </a:p>
          <a:p>
            <a:endParaRPr lang="en-US" sz="1800" b="1"/>
          </a:p>
        </p:txBody>
      </p:sp>
      <p:grpSp>
        <p:nvGrpSpPr>
          <p:cNvPr id="2" name="Group 5"/>
          <p:cNvGrpSpPr>
            <a:grpSpLocks/>
          </p:cNvGrpSpPr>
          <p:nvPr/>
        </p:nvGrpSpPr>
        <p:grpSpPr bwMode="auto">
          <a:xfrm>
            <a:off x="3009900" y="1828800"/>
            <a:ext cx="6134100" cy="1381125"/>
            <a:chOff x="1410" y="2116"/>
            <a:chExt cx="9660" cy="2174"/>
          </a:xfrm>
        </p:grpSpPr>
        <p:sp>
          <p:nvSpPr>
            <p:cNvPr id="73735" name="Text Box 6"/>
            <p:cNvSpPr txBox="1">
              <a:spLocks noChangeArrowheads="1"/>
            </p:cNvSpPr>
            <p:nvPr/>
          </p:nvSpPr>
          <p:spPr bwMode="auto">
            <a:xfrm>
              <a:off x="1410" y="2116"/>
              <a:ext cx="9660" cy="2174"/>
            </a:xfrm>
            <a:prstGeom prst="rect">
              <a:avLst/>
            </a:prstGeom>
            <a:solidFill>
              <a:srgbClr val="FF9999"/>
            </a:solidFill>
            <a:ln w="9525">
              <a:solidFill>
                <a:srgbClr val="000000"/>
              </a:solidFill>
              <a:miter lim="800000"/>
              <a:headEnd/>
              <a:tailEnd/>
            </a:ln>
          </p:spPr>
          <p:txBody>
            <a:bodyPr lIns="0" tIns="0" rIns="0" bIns="0"/>
            <a:lstStyle/>
            <a:p>
              <a:pPr>
                <a:spcAft>
                  <a:spcPts val="1000"/>
                </a:spcAft>
              </a:pPr>
              <a:endParaRPr lang="en-GB" sz="1100" noProof="1">
                <a:solidFill>
                  <a:srgbClr val="FF5050"/>
                </a:solidFill>
                <a:latin typeface="Times New Roman" pitchFamily="18" charset="0"/>
              </a:endParaRPr>
            </a:p>
            <a:p>
              <a:pPr>
                <a:spcAft>
                  <a:spcPts val="1000"/>
                </a:spcAft>
              </a:pPr>
              <a:r>
                <a:rPr lang="en-GB" sz="1100" noProof="1">
                  <a:latin typeface="Calibri" pitchFamily="34" charset="0"/>
                </a:rPr>
                <a:t>          </a:t>
              </a:r>
              <a:r>
                <a:rPr lang="en-GB" sz="1100" b="1" noProof="1">
                  <a:latin typeface="Calibri" pitchFamily="34" charset="0"/>
                </a:rPr>
                <a:t>    a[0].no   a[0]</a:t>
              </a:r>
              <a:r>
                <a:rPr lang="en-GB" sz="1100" b="1" noProof="1">
                  <a:latin typeface="Times New Roman" pitchFamily="18" charset="0"/>
                </a:rPr>
                <a:t>.</a:t>
              </a:r>
              <a:r>
                <a:rPr lang="en-GB" sz="1100" b="1" noProof="1">
                  <a:latin typeface="Calibri" pitchFamily="34" charset="0"/>
                </a:rPr>
                <a:t>balance   a[1].no  a[1]</a:t>
              </a:r>
              <a:r>
                <a:rPr lang="en-GB" sz="1100" b="1" noProof="1">
                  <a:latin typeface="Times New Roman" pitchFamily="18" charset="0"/>
                </a:rPr>
                <a:t>.</a:t>
              </a:r>
              <a:r>
                <a:rPr lang="en-GB" sz="1100" b="1" noProof="1">
                  <a:latin typeface="Calibri" pitchFamily="34" charset="0"/>
                </a:rPr>
                <a:t>balance                                               a[9].no     a[9].balance</a:t>
              </a:r>
            </a:p>
            <a:p>
              <a:pPr>
                <a:spcAft>
                  <a:spcPts val="1000"/>
                </a:spcAft>
              </a:pPr>
              <a:endParaRPr lang="en-US" sz="1100">
                <a:latin typeface="Times New Roman" pitchFamily="18" charset="0"/>
              </a:endParaRPr>
            </a:p>
            <a:p>
              <a:pPr>
                <a:spcAft>
                  <a:spcPts val="1000"/>
                </a:spcAft>
              </a:pPr>
              <a:r>
                <a:rPr lang="en-US" sz="1100">
                  <a:latin typeface="Calibri" pitchFamily="34" charset="0"/>
                </a:rPr>
                <a:t>             </a:t>
              </a:r>
              <a:r>
                <a:rPr lang="en-US" sz="1100" b="1">
                  <a:latin typeface="Calibri" pitchFamily="34" charset="0"/>
                </a:rPr>
                <a:t>4001        4003                4007      4009                                                              4055          4057</a:t>
              </a:r>
              <a:endParaRPr lang="en-US"/>
            </a:p>
          </p:txBody>
        </p:sp>
        <p:sp>
          <p:nvSpPr>
            <p:cNvPr id="3" name="Text Box 7"/>
            <p:cNvSpPr txBox="1">
              <a:spLocks noChangeArrowheads="1"/>
            </p:cNvSpPr>
            <p:nvPr/>
          </p:nvSpPr>
          <p:spPr bwMode="auto">
            <a:xfrm>
              <a:off x="2070" y="2896"/>
              <a:ext cx="8535" cy="570"/>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p>
              <a:pPr>
                <a:spcAft>
                  <a:spcPts val="1000"/>
                </a:spcAft>
                <a:defRPr/>
              </a:pPr>
              <a:r>
                <a:rPr lang="en-US" b="1" dirty="0">
                  <a:latin typeface="Calibri" pitchFamily="34" charset="0"/>
                </a:rPr>
                <a:t>375      1234.55     405     2446</a:t>
              </a:r>
              <a:r>
                <a:rPr lang="en-US" b="1" dirty="0">
                  <a:latin typeface="Times New Roman" pitchFamily="18" charset="0"/>
                </a:rPr>
                <a:t>.</a:t>
              </a:r>
              <a:r>
                <a:rPr lang="en-US" b="1" dirty="0">
                  <a:latin typeface="Calibri" pitchFamily="34" charset="0"/>
                </a:rPr>
                <a:t>60      ----                               209       6489.75</a:t>
              </a:r>
              <a:endParaRPr lang="en-US" b="1" dirty="0">
                <a:latin typeface="Times New Roman" pitchFamily="18" charset="0"/>
              </a:endParaRPr>
            </a:p>
            <a:p>
              <a:pPr>
                <a:defRPr/>
              </a:pPr>
              <a:endParaRPr lang="en-US" dirty="0">
                <a:latin typeface="Tahoma" pitchFamily="34" charset="0"/>
              </a:endParaRPr>
            </a:p>
          </p:txBody>
        </p:sp>
        <p:cxnSp>
          <p:nvCxnSpPr>
            <p:cNvPr id="73737" name="AutoShape 8"/>
            <p:cNvCxnSpPr>
              <a:cxnSpLocks noChangeShapeType="1"/>
            </p:cNvCxnSpPr>
            <p:nvPr/>
          </p:nvCxnSpPr>
          <p:spPr bwMode="auto">
            <a:xfrm>
              <a:off x="2835" y="2895"/>
              <a:ext cx="0" cy="570"/>
            </a:xfrm>
            <a:prstGeom prst="straightConnector1">
              <a:avLst/>
            </a:prstGeom>
            <a:noFill/>
            <a:ln w="9525">
              <a:solidFill>
                <a:srgbClr val="000000"/>
              </a:solidFill>
              <a:round/>
              <a:headEnd/>
              <a:tailEnd/>
            </a:ln>
          </p:spPr>
        </p:cxnSp>
        <p:cxnSp>
          <p:nvCxnSpPr>
            <p:cNvPr id="73738" name="AutoShape 9"/>
            <p:cNvCxnSpPr>
              <a:cxnSpLocks noChangeShapeType="1"/>
            </p:cNvCxnSpPr>
            <p:nvPr/>
          </p:nvCxnSpPr>
          <p:spPr bwMode="auto">
            <a:xfrm>
              <a:off x="4125" y="2895"/>
              <a:ext cx="0" cy="570"/>
            </a:xfrm>
            <a:prstGeom prst="straightConnector1">
              <a:avLst/>
            </a:prstGeom>
            <a:noFill/>
            <a:ln w="9525">
              <a:solidFill>
                <a:srgbClr val="000000"/>
              </a:solidFill>
              <a:round/>
              <a:headEnd/>
              <a:tailEnd/>
            </a:ln>
          </p:spPr>
        </p:cxnSp>
        <p:cxnSp>
          <p:nvCxnSpPr>
            <p:cNvPr id="73739" name="AutoShape 10"/>
            <p:cNvCxnSpPr>
              <a:cxnSpLocks noChangeShapeType="1"/>
            </p:cNvCxnSpPr>
            <p:nvPr/>
          </p:nvCxnSpPr>
          <p:spPr bwMode="auto">
            <a:xfrm>
              <a:off x="4860" y="2895"/>
              <a:ext cx="0" cy="570"/>
            </a:xfrm>
            <a:prstGeom prst="straightConnector1">
              <a:avLst/>
            </a:prstGeom>
            <a:noFill/>
            <a:ln w="9525">
              <a:solidFill>
                <a:srgbClr val="000000"/>
              </a:solidFill>
              <a:round/>
              <a:headEnd/>
              <a:tailEnd/>
            </a:ln>
          </p:spPr>
        </p:cxnSp>
        <p:cxnSp>
          <p:nvCxnSpPr>
            <p:cNvPr id="73740" name="AutoShape 11"/>
            <p:cNvCxnSpPr>
              <a:cxnSpLocks noChangeShapeType="1"/>
            </p:cNvCxnSpPr>
            <p:nvPr/>
          </p:nvCxnSpPr>
          <p:spPr bwMode="auto">
            <a:xfrm>
              <a:off x="6135" y="2895"/>
              <a:ext cx="0" cy="570"/>
            </a:xfrm>
            <a:prstGeom prst="straightConnector1">
              <a:avLst/>
            </a:prstGeom>
            <a:noFill/>
            <a:ln w="9525">
              <a:solidFill>
                <a:srgbClr val="000000"/>
              </a:solidFill>
              <a:round/>
              <a:headEnd/>
              <a:tailEnd/>
            </a:ln>
          </p:spPr>
        </p:cxnSp>
        <p:cxnSp>
          <p:nvCxnSpPr>
            <p:cNvPr id="73741" name="AutoShape 12"/>
            <p:cNvCxnSpPr>
              <a:cxnSpLocks noChangeShapeType="1"/>
            </p:cNvCxnSpPr>
            <p:nvPr/>
          </p:nvCxnSpPr>
          <p:spPr bwMode="auto">
            <a:xfrm>
              <a:off x="8385" y="2895"/>
              <a:ext cx="0" cy="570"/>
            </a:xfrm>
            <a:prstGeom prst="straightConnector1">
              <a:avLst/>
            </a:prstGeom>
            <a:noFill/>
            <a:ln w="9525">
              <a:solidFill>
                <a:srgbClr val="000000"/>
              </a:solidFill>
              <a:round/>
              <a:headEnd/>
              <a:tailEnd/>
            </a:ln>
          </p:spPr>
        </p:cxnSp>
        <p:cxnSp>
          <p:nvCxnSpPr>
            <p:cNvPr id="73742" name="AutoShape 13"/>
            <p:cNvCxnSpPr>
              <a:cxnSpLocks noChangeShapeType="1"/>
            </p:cNvCxnSpPr>
            <p:nvPr/>
          </p:nvCxnSpPr>
          <p:spPr bwMode="auto">
            <a:xfrm>
              <a:off x="9300" y="2895"/>
              <a:ext cx="0" cy="570"/>
            </a:xfrm>
            <a:prstGeom prst="straightConnector1">
              <a:avLst/>
            </a:prstGeom>
            <a:noFill/>
            <a:ln w="9525">
              <a:solidFill>
                <a:srgbClr val="000000"/>
              </a:solidFill>
              <a:round/>
              <a:headEnd/>
              <a:tailEnd/>
            </a:ln>
          </p:spPr>
        </p:cxnSp>
      </p:grpSp>
      <p:sp>
        <p:nvSpPr>
          <p:cNvPr id="73734" name="Title 14"/>
          <p:cNvSpPr>
            <a:spLocks noGrp="1"/>
          </p:cNvSpPr>
          <p:nvPr>
            <p:ph type="title"/>
          </p:nvPr>
        </p:nvSpPr>
        <p:spPr/>
        <p:txBody>
          <a:bodyPr/>
          <a:lstStyle/>
          <a:p>
            <a:r>
              <a:rPr lang="en-US" smtClean="0"/>
              <a:t>Array of Structures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p:spPr>
        <p:txBody>
          <a:bodyPr/>
          <a:lstStyle/>
          <a:p>
            <a:fld id="{0C29E11D-E53C-4225-8ED8-C88FE3561A99}" type="slidenum">
              <a:rPr lang="en-US" smtClean="0">
                <a:latin typeface="Tahoma" charset="0"/>
              </a:rPr>
              <a:pPr/>
              <a:t>80</a:t>
            </a:fld>
            <a:endParaRPr lang="en-US" smtClean="0">
              <a:latin typeface="Tahoma" charset="0"/>
            </a:endParaRPr>
          </a:p>
        </p:txBody>
      </p:sp>
      <p:sp>
        <p:nvSpPr>
          <p:cNvPr id="60419" name="Rectangle 2"/>
          <p:cNvSpPr>
            <a:spLocks noGrp="1" noChangeArrowheads="1"/>
          </p:cNvSpPr>
          <p:nvPr>
            <p:ph type="title"/>
          </p:nvPr>
        </p:nvSpPr>
        <p:spPr/>
        <p:txBody>
          <a:bodyPr/>
          <a:lstStyle/>
          <a:p>
            <a:pPr eaLnBrk="1" hangingPunct="1"/>
            <a:r>
              <a:rPr lang="en-US" sz="4000" smtClean="0"/>
              <a:t>Recursive algorithm for Inorder traversal</a:t>
            </a:r>
          </a:p>
        </p:txBody>
      </p:sp>
      <p:sp>
        <p:nvSpPr>
          <p:cNvPr id="60420" name="Rectangle 3"/>
          <p:cNvSpPr>
            <a:spLocks noGrp="1" noChangeArrowheads="1"/>
          </p:cNvSpPr>
          <p:nvPr>
            <p:ph type="body" idx="1"/>
          </p:nvPr>
        </p:nvSpPr>
        <p:spPr>
          <a:solidFill>
            <a:srgbClr val="DDDDDD"/>
          </a:solidFill>
        </p:spPr>
        <p:txBody>
          <a:bodyPr/>
          <a:lstStyle/>
          <a:p>
            <a:pPr eaLnBrk="1" hangingPunct="1">
              <a:lnSpc>
                <a:spcPct val="90000"/>
              </a:lnSpc>
              <a:buFont typeface="Wingdings" pitchFamily="2" charset="2"/>
              <a:buNone/>
            </a:pPr>
            <a:r>
              <a:rPr lang="en-US" smtClean="0"/>
              <a:t>Algorithm inOrder(root)</a:t>
            </a:r>
          </a:p>
          <a:p>
            <a:pPr eaLnBrk="1" hangingPunct="1">
              <a:lnSpc>
                <a:spcPct val="90000"/>
              </a:lnSpc>
              <a:buFont typeface="Wingdings" pitchFamily="2" charset="2"/>
              <a:buNone/>
            </a:pPr>
            <a:r>
              <a:rPr lang="en-US" smtClean="0"/>
              <a:t>	</a:t>
            </a:r>
            <a:r>
              <a:rPr lang="en-US" sz="2400" smtClean="0">
                <a:solidFill>
                  <a:srgbClr val="666699"/>
                </a:solidFill>
              </a:rPr>
              <a:t>//Traverse a binary tree in left-root-right sequence.</a:t>
            </a:r>
            <a:r>
              <a:rPr lang="en-US" smtClean="0"/>
              <a:t> </a:t>
            </a:r>
          </a:p>
          <a:p>
            <a:pPr eaLnBrk="1" hangingPunct="1">
              <a:lnSpc>
                <a:spcPct val="90000"/>
              </a:lnSpc>
              <a:buFont typeface="Wingdings" pitchFamily="2" charset="2"/>
              <a:buNone/>
            </a:pPr>
            <a:r>
              <a:rPr lang="en-US" smtClean="0"/>
              <a:t>	if (root is not null)</a:t>
            </a:r>
          </a:p>
          <a:p>
            <a:pPr eaLnBrk="1" hangingPunct="1">
              <a:lnSpc>
                <a:spcPct val="90000"/>
              </a:lnSpc>
              <a:buFont typeface="Wingdings" pitchFamily="2" charset="2"/>
              <a:buNone/>
            </a:pPr>
            <a:r>
              <a:rPr lang="en-US" smtClean="0"/>
              <a:t>		inOrder(leftSubtree)</a:t>
            </a:r>
          </a:p>
          <a:p>
            <a:pPr eaLnBrk="1" hangingPunct="1">
              <a:lnSpc>
                <a:spcPct val="90000"/>
              </a:lnSpc>
              <a:buFont typeface="Wingdings" pitchFamily="2" charset="2"/>
              <a:buNone/>
            </a:pPr>
            <a:r>
              <a:rPr lang="en-US" smtClean="0"/>
              <a:t>		process (root)</a:t>
            </a:r>
          </a:p>
          <a:p>
            <a:pPr eaLnBrk="1" hangingPunct="1">
              <a:lnSpc>
                <a:spcPct val="90000"/>
              </a:lnSpc>
              <a:buFont typeface="Wingdings" pitchFamily="2" charset="2"/>
              <a:buNone/>
            </a:pPr>
            <a:r>
              <a:rPr lang="en-US" smtClean="0"/>
              <a:t>		inOrder(rightSubtree)</a:t>
            </a:r>
          </a:p>
          <a:p>
            <a:pPr eaLnBrk="1" hangingPunct="1">
              <a:lnSpc>
                <a:spcPct val="90000"/>
              </a:lnSpc>
              <a:buFont typeface="Wingdings" pitchFamily="2" charset="2"/>
              <a:buNone/>
            </a:pPr>
            <a:r>
              <a:rPr lang="en-US" smtClean="0"/>
              <a:t>	end if</a:t>
            </a:r>
          </a:p>
          <a:p>
            <a:pPr eaLnBrk="1" hangingPunct="1">
              <a:lnSpc>
                <a:spcPct val="90000"/>
              </a:lnSpc>
              <a:buFont typeface="Wingdings" pitchFamily="2" charset="2"/>
              <a:buNone/>
            </a:pPr>
            <a:r>
              <a:rPr lang="en-US" smtClean="0"/>
              <a:t>End inOrder</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p:spPr>
        <p:txBody>
          <a:bodyPr/>
          <a:lstStyle/>
          <a:p>
            <a:fld id="{497B569C-5E34-4AD4-BC11-947DDAAF6BF8}" type="slidenum">
              <a:rPr lang="en-US" smtClean="0">
                <a:latin typeface="Tahoma" charset="0"/>
              </a:rPr>
              <a:pPr/>
              <a:t>81</a:t>
            </a:fld>
            <a:endParaRPr lang="en-US" smtClean="0">
              <a:latin typeface="Tahoma" charset="0"/>
            </a:endParaRPr>
          </a:p>
        </p:txBody>
      </p:sp>
      <p:sp>
        <p:nvSpPr>
          <p:cNvPr id="69635" name="Rectangle 2"/>
          <p:cNvSpPr>
            <a:spLocks noGrp="1" noChangeArrowheads="1"/>
          </p:cNvSpPr>
          <p:nvPr>
            <p:ph type="title"/>
          </p:nvPr>
        </p:nvSpPr>
        <p:spPr/>
        <p:txBody>
          <a:bodyPr/>
          <a:lstStyle/>
          <a:p>
            <a:pPr eaLnBrk="1" hangingPunct="1"/>
            <a:r>
              <a:rPr lang="en-US" smtClean="0"/>
              <a:t>Inorder Traversal</a:t>
            </a:r>
          </a:p>
        </p:txBody>
      </p:sp>
      <p:sp>
        <p:nvSpPr>
          <p:cNvPr id="69636" name="Text Box 3"/>
          <p:cNvSpPr txBox="1">
            <a:spLocks noChangeArrowheads="1"/>
          </p:cNvSpPr>
          <p:nvPr/>
        </p:nvSpPr>
        <p:spPr bwMode="auto">
          <a:xfrm>
            <a:off x="1330325" y="6275388"/>
            <a:ext cx="6345238" cy="396875"/>
          </a:xfrm>
          <a:prstGeom prst="rect">
            <a:avLst/>
          </a:prstGeom>
          <a:noFill/>
          <a:ln w="9525">
            <a:noFill/>
            <a:miter lim="800000"/>
            <a:headEnd/>
            <a:tailEnd/>
          </a:ln>
        </p:spPr>
        <p:txBody>
          <a:bodyPr>
            <a:spAutoFit/>
          </a:bodyPr>
          <a:lstStyle/>
          <a:p>
            <a:pPr>
              <a:spcBef>
                <a:spcPct val="50000"/>
              </a:spcBef>
            </a:pPr>
            <a:r>
              <a:rPr lang="en-US" sz="2000"/>
              <a:t>Processing Order in Inorder Traversal : C B D A E F</a:t>
            </a:r>
          </a:p>
        </p:txBody>
      </p:sp>
      <p:sp>
        <p:nvSpPr>
          <p:cNvPr id="69637" name="Rectangle 4"/>
          <p:cNvSpPr>
            <a:spLocks noChangeArrowheads="1"/>
          </p:cNvSpPr>
          <p:nvPr/>
        </p:nvSpPr>
        <p:spPr bwMode="auto">
          <a:xfrm>
            <a:off x="3798888" y="2211388"/>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69638" name="Rectangle 5"/>
          <p:cNvSpPr>
            <a:spLocks noChangeArrowheads="1"/>
          </p:cNvSpPr>
          <p:nvPr/>
        </p:nvSpPr>
        <p:spPr bwMode="auto">
          <a:xfrm>
            <a:off x="2547938" y="3662363"/>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69639" name="Rectangle 38"/>
          <p:cNvSpPr>
            <a:spLocks noChangeArrowheads="1"/>
          </p:cNvSpPr>
          <p:nvPr/>
        </p:nvSpPr>
        <p:spPr bwMode="auto">
          <a:xfrm>
            <a:off x="3021013" y="5632450"/>
            <a:ext cx="3340100" cy="661988"/>
          </a:xfrm>
          <a:prstGeom prst="rect">
            <a:avLst/>
          </a:prstGeom>
          <a:noFill/>
          <a:ln w="9525">
            <a:solidFill>
              <a:schemeClr val="tx1"/>
            </a:solidFill>
            <a:miter lim="800000"/>
            <a:headEnd/>
            <a:tailEnd/>
          </a:ln>
        </p:spPr>
        <p:txBody>
          <a:bodyPr wrap="none" anchor="ctr"/>
          <a:lstStyle/>
          <a:p>
            <a:endParaRPr lang="en-US"/>
          </a:p>
        </p:txBody>
      </p:sp>
      <p:sp>
        <p:nvSpPr>
          <p:cNvPr id="69640" name="Text Box 39"/>
          <p:cNvSpPr txBox="1">
            <a:spLocks noChangeArrowheads="1"/>
          </p:cNvSpPr>
          <p:nvPr/>
        </p:nvSpPr>
        <p:spPr bwMode="auto">
          <a:xfrm>
            <a:off x="4575175" y="5778500"/>
            <a:ext cx="323850" cy="336550"/>
          </a:xfrm>
          <a:prstGeom prst="rect">
            <a:avLst/>
          </a:prstGeom>
          <a:noFill/>
          <a:ln w="9525">
            <a:noFill/>
            <a:miter lim="800000"/>
            <a:headEnd/>
            <a:tailEnd/>
          </a:ln>
        </p:spPr>
        <p:txBody>
          <a:bodyPr wrap="none">
            <a:spAutoFit/>
          </a:bodyPr>
          <a:lstStyle/>
          <a:p>
            <a:r>
              <a:rPr lang="en-US" sz="1600" b="1"/>
              <a:t>A</a:t>
            </a:r>
          </a:p>
        </p:txBody>
      </p:sp>
      <p:sp>
        <p:nvSpPr>
          <p:cNvPr id="69641" name="Rectangle 40"/>
          <p:cNvSpPr>
            <a:spLocks noChangeArrowheads="1"/>
          </p:cNvSpPr>
          <p:nvPr/>
        </p:nvSpPr>
        <p:spPr bwMode="auto">
          <a:xfrm>
            <a:off x="31257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69642" name="Text Box 41"/>
          <p:cNvSpPr txBox="1">
            <a:spLocks noChangeArrowheads="1"/>
          </p:cNvSpPr>
          <p:nvPr/>
        </p:nvSpPr>
        <p:spPr bwMode="auto">
          <a:xfrm>
            <a:off x="3575050" y="5805488"/>
            <a:ext cx="323850" cy="336550"/>
          </a:xfrm>
          <a:prstGeom prst="rect">
            <a:avLst/>
          </a:prstGeom>
          <a:noFill/>
          <a:ln w="9525">
            <a:noFill/>
            <a:miter lim="800000"/>
            <a:headEnd/>
            <a:tailEnd/>
          </a:ln>
        </p:spPr>
        <p:txBody>
          <a:bodyPr wrap="none">
            <a:spAutoFit/>
          </a:bodyPr>
          <a:lstStyle/>
          <a:p>
            <a:r>
              <a:rPr lang="en-US" sz="1600" b="1"/>
              <a:t>B</a:t>
            </a:r>
          </a:p>
        </p:txBody>
      </p:sp>
      <p:sp>
        <p:nvSpPr>
          <p:cNvPr id="69643" name="Text Box 42"/>
          <p:cNvSpPr txBox="1">
            <a:spLocks noChangeArrowheads="1"/>
          </p:cNvSpPr>
          <p:nvPr/>
        </p:nvSpPr>
        <p:spPr bwMode="auto">
          <a:xfrm>
            <a:off x="3216275" y="5792788"/>
            <a:ext cx="328613" cy="346075"/>
          </a:xfrm>
          <a:prstGeom prst="rect">
            <a:avLst/>
          </a:prstGeom>
          <a:noFill/>
          <a:ln w="9525">
            <a:solidFill>
              <a:schemeClr val="tx1"/>
            </a:solidFill>
            <a:miter lim="800000"/>
            <a:headEnd/>
            <a:tailEnd/>
          </a:ln>
        </p:spPr>
        <p:txBody>
          <a:bodyPr wrap="none">
            <a:spAutoFit/>
          </a:bodyPr>
          <a:lstStyle/>
          <a:p>
            <a:r>
              <a:rPr lang="en-US" sz="1600" b="1"/>
              <a:t>C</a:t>
            </a:r>
          </a:p>
        </p:txBody>
      </p:sp>
      <p:sp>
        <p:nvSpPr>
          <p:cNvPr id="69644" name="Text Box 43"/>
          <p:cNvSpPr txBox="1">
            <a:spLocks noChangeArrowheads="1"/>
          </p:cNvSpPr>
          <p:nvPr/>
        </p:nvSpPr>
        <p:spPr bwMode="auto">
          <a:xfrm>
            <a:off x="3987800" y="5792788"/>
            <a:ext cx="347663" cy="346075"/>
          </a:xfrm>
          <a:prstGeom prst="rect">
            <a:avLst/>
          </a:prstGeom>
          <a:noFill/>
          <a:ln w="9525">
            <a:solidFill>
              <a:schemeClr val="tx1"/>
            </a:solidFill>
            <a:miter lim="800000"/>
            <a:headEnd/>
            <a:tailEnd/>
          </a:ln>
        </p:spPr>
        <p:txBody>
          <a:bodyPr wrap="none">
            <a:spAutoFit/>
          </a:bodyPr>
          <a:lstStyle/>
          <a:p>
            <a:r>
              <a:rPr lang="en-US" sz="1600" b="1"/>
              <a:t>D</a:t>
            </a:r>
          </a:p>
        </p:txBody>
      </p:sp>
      <p:sp>
        <p:nvSpPr>
          <p:cNvPr id="69645" name="Rectangle 44"/>
          <p:cNvSpPr>
            <a:spLocks noChangeArrowheads="1"/>
          </p:cNvSpPr>
          <p:nvPr/>
        </p:nvSpPr>
        <p:spPr bwMode="auto">
          <a:xfrm>
            <a:off x="49418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69646" name="Text Box 45"/>
          <p:cNvSpPr txBox="1">
            <a:spLocks noChangeArrowheads="1"/>
          </p:cNvSpPr>
          <p:nvPr/>
        </p:nvSpPr>
        <p:spPr bwMode="auto">
          <a:xfrm>
            <a:off x="5473700" y="5792788"/>
            <a:ext cx="309563" cy="336550"/>
          </a:xfrm>
          <a:prstGeom prst="rect">
            <a:avLst/>
          </a:prstGeom>
          <a:noFill/>
          <a:ln w="9525">
            <a:noFill/>
            <a:miter lim="800000"/>
            <a:headEnd/>
            <a:tailEnd/>
          </a:ln>
        </p:spPr>
        <p:txBody>
          <a:bodyPr wrap="none">
            <a:spAutoFit/>
          </a:bodyPr>
          <a:lstStyle/>
          <a:p>
            <a:r>
              <a:rPr lang="en-US" sz="1600" b="1"/>
              <a:t>E</a:t>
            </a:r>
          </a:p>
        </p:txBody>
      </p:sp>
      <p:sp>
        <p:nvSpPr>
          <p:cNvPr id="69647" name="Text Box 46"/>
          <p:cNvSpPr txBox="1">
            <a:spLocks noChangeArrowheads="1"/>
          </p:cNvSpPr>
          <p:nvPr/>
        </p:nvSpPr>
        <p:spPr bwMode="auto">
          <a:xfrm>
            <a:off x="5108575" y="5792788"/>
            <a:ext cx="314325" cy="346075"/>
          </a:xfrm>
          <a:prstGeom prst="rect">
            <a:avLst/>
          </a:prstGeom>
          <a:noFill/>
          <a:ln w="9525">
            <a:solidFill>
              <a:schemeClr val="tx1"/>
            </a:solidFill>
            <a:miter lim="800000"/>
            <a:headEnd/>
            <a:tailEnd/>
          </a:ln>
        </p:spPr>
        <p:txBody>
          <a:bodyPr wrap="none">
            <a:spAutoFit/>
          </a:bodyPr>
          <a:lstStyle/>
          <a:p>
            <a:r>
              <a:rPr lang="en-US" sz="1600" b="1"/>
              <a:t>  </a:t>
            </a:r>
          </a:p>
        </p:txBody>
      </p:sp>
      <p:sp>
        <p:nvSpPr>
          <p:cNvPr id="69648" name="Text Box 47"/>
          <p:cNvSpPr txBox="1">
            <a:spLocks noChangeArrowheads="1"/>
          </p:cNvSpPr>
          <p:nvPr/>
        </p:nvSpPr>
        <p:spPr bwMode="auto">
          <a:xfrm>
            <a:off x="5803900" y="5792788"/>
            <a:ext cx="311150" cy="346075"/>
          </a:xfrm>
          <a:prstGeom prst="rect">
            <a:avLst/>
          </a:prstGeom>
          <a:noFill/>
          <a:ln w="9525">
            <a:solidFill>
              <a:schemeClr val="tx1"/>
            </a:solidFill>
            <a:miter lim="800000"/>
            <a:headEnd/>
            <a:tailEnd/>
          </a:ln>
        </p:spPr>
        <p:txBody>
          <a:bodyPr wrap="none">
            <a:spAutoFit/>
          </a:bodyPr>
          <a:lstStyle/>
          <a:p>
            <a:r>
              <a:rPr lang="en-US" sz="1600" b="1"/>
              <a:t>F</a:t>
            </a:r>
          </a:p>
        </p:txBody>
      </p:sp>
      <p:grpSp>
        <p:nvGrpSpPr>
          <p:cNvPr id="2" name="Group 48"/>
          <p:cNvGrpSpPr>
            <a:grpSpLocks noChangeAspect="1"/>
          </p:cNvGrpSpPr>
          <p:nvPr/>
        </p:nvGrpSpPr>
        <p:grpSpPr bwMode="auto">
          <a:xfrm>
            <a:off x="1765300" y="1549400"/>
            <a:ext cx="5768975" cy="4017963"/>
            <a:chOff x="1408" y="1446"/>
            <a:chExt cx="9086" cy="6328"/>
          </a:xfrm>
        </p:grpSpPr>
        <p:sp>
          <p:nvSpPr>
            <p:cNvPr id="69650" name="AutoShape 49"/>
            <p:cNvSpPr>
              <a:spLocks noChangeAspect="1" noChangeArrowheads="1"/>
            </p:cNvSpPr>
            <p:nvPr/>
          </p:nvSpPr>
          <p:spPr bwMode="auto">
            <a:xfrm>
              <a:off x="1408" y="1446"/>
              <a:ext cx="9086" cy="6328"/>
            </a:xfrm>
            <a:prstGeom prst="rect">
              <a:avLst/>
            </a:prstGeom>
            <a:solidFill>
              <a:srgbClr val="666699"/>
            </a:solidFill>
            <a:ln w="28575">
              <a:solidFill>
                <a:srgbClr val="666699"/>
              </a:solidFill>
              <a:miter lim="800000"/>
              <a:headEnd/>
              <a:tailEnd/>
            </a:ln>
          </p:spPr>
          <p:txBody>
            <a:bodyPr/>
            <a:lstStyle/>
            <a:p>
              <a:endParaRPr lang="en-US"/>
            </a:p>
          </p:txBody>
        </p:sp>
        <p:sp>
          <p:nvSpPr>
            <p:cNvPr id="69651" name="AutoShape 50"/>
            <p:cNvSpPr>
              <a:spLocks noChangeArrowheads="1"/>
            </p:cNvSpPr>
            <p:nvPr/>
          </p:nvSpPr>
          <p:spPr bwMode="auto">
            <a:xfrm>
              <a:off x="5195" y="159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69652" name="AutoShape 51"/>
            <p:cNvSpPr>
              <a:spLocks noChangeArrowheads="1"/>
            </p:cNvSpPr>
            <p:nvPr/>
          </p:nvSpPr>
          <p:spPr bwMode="auto">
            <a:xfrm>
              <a:off x="3161" y="3911"/>
              <a:ext cx="1194" cy="1197"/>
            </a:xfrm>
            <a:prstGeom prst="flowChartConnector">
              <a:avLst/>
            </a:prstGeom>
            <a:solidFill>
              <a:srgbClr val="FFFFFF"/>
            </a:solidFill>
            <a:ln w="19050">
              <a:solidFill>
                <a:srgbClr val="FFFFFF"/>
              </a:solidFill>
              <a:round/>
              <a:headEnd/>
              <a:tailEnd/>
            </a:ln>
          </p:spPr>
          <p:txBody>
            <a:bodyPr/>
            <a:lstStyle/>
            <a:p>
              <a:endParaRPr lang="en-US"/>
            </a:p>
          </p:txBody>
        </p:sp>
        <p:sp>
          <p:nvSpPr>
            <p:cNvPr id="69653" name="AutoShape 52"/>
            <p:cNvSpPr>
              <a:spLocks noChangeArrowheads="1"/>
            </p:cNvSpPr>
            <p:nvPr/>
          </p:nvSpPr>
          <p:spPr bwMode="auto">
            <a:xfrm>
              <a:off x="7578" y="3962"/>
              <a:ext cx="1196" cy="1197"/>
            </a:xfrm>
            <a:prstGeom prst="flowChartConnector">
              <a:avLst/>
            </a:prstGeom>
            <a:solidFill>
              <a:srgbClr val="FFFFFF"/>
            </a:solidFill>
            <a:ln w="19050">
              <a:solidFill>
                <a:srgbClr val="FFFFFF"/>
              </a:solidFill>
              <a:round/>
              <a:headEnd/>
              <a:tailEnd/>
            </a:ln>
          </p:spPr>
          <p:txBody>
            <a:bodyPr/>
            <a:lstStyle/>
            <a:p>
              <a:endParaRPr lang="en-US"/>
            </a:p>
          </p:txBody>
        </p:sp>
        <p:sp>
          <p:nvSpPr>
            <p:cNvPr id="69654" name="AutoShape 53"/>
            <p:cNvSpPr>
              <a:spLocks noChangeArrowheads="1"/>
            </p:cNvSpPr>
            <p:nvPr/>
          </p:nvSpPr>
          <p:spPr bwMode="auto">
            <a:xfrm>
              <a:off x="1968" y="5903"/>
              <a:ext cx="1193" cy="1195"/>
            </a:xfrm>
            <a:prstGeom prst="flowChartConnector">
              <a:avLst/>
            </a:prstGeom>
            <a:solidFill>
              <a:srgbClr val="FFFFFF"/>
            </a:solidFill>
            <a:ln w="19050">
              <a:solidFill>
                <a:srgbClr val="FFFFFF"/>
              </a:solidFill>
              <a:round/>
              <a:headEnd/>
              <a:tailEnd/>
            </a:ln>
          </p:spPr>
          <p:txBody>
            <a:bodyPr/>
            <a:lstStyle/>
            <a:p>
              <a:endParaRPr lang="en-US"/>
            </a:p>
          </p:txBody>
        </p:sp>
        <p:sp>
          <p:nvSpPr>
            <p:cNvPr id="69655" name="AutoShape 54"/>
            <p:cNvSpPr>
              <a:spLocks noChangeArrowheads="1"/>
            </p:cNvSpPr>
            <p:nvPr/>
          </p:nvSpPr>
          <p:spPr bwMode="auto">
            <a:xfrm>
              <a:off x="4355" y="5903"/>
              <a:ext cx="1196" cy="1195"/>
            </a:xfrm>
            <a:prstGeom prst="flowChartConnector">
              <a:avLst/>
            </a:prstGeom>
            <a:solidFill>
              <a:srgbClr val="FFFFFF"/>
            </a:solidFill>
            <a:ln w="19050">
              <a:solidFill>
                <a:srgbClr val="FFFFFF"/>
              </a:solidFill>
              <a:round/>
              <a:headEnd/>
              <a:tailEnd/>
            </a:ln>
          </p:spPr>
          <p:txBody>
            <a:bodyPr/>
            <a:lstStyle/>
            <a:p>
              <a:endParaRPr lang="en-US"/>
            </a:p>
          </p:txBody>
        </p:sp>
        <p:sp>
          <p:nvSpPr>
            <p:cNvPr id="69656" name="AutoShape 55"/>
            <p:cNvSpPr>
              <a:spLocks noChangeArrowheads="1"/>
            </p:cNvSpPr>
            <p:nvPr/>
          </p:nvSpPr>
          <p:spPr bwMode="auto">
            <a:xfrm>
              <a:off x="8778" y="595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69657" name="Line 56"/>
            <p:cNvSpPr>
              <a:spLocks noChangeShapeType="1"/>
            </p:cNvSpPr>
            <p:nvPr/>
          </p:nvSpPr>
          <p:spPr bwMode="auto">
            <a:xfrm flipH="1">
              <a:off x="3826" y="2471"/>
              <a:ext cx="1448" cy="1440"/>
            </a:xfrm>
            <a:prstGeom prst="line">
              <a:avLst/>
            </a:prstGeom>
            <a:noFill/>
            <a:ln w="19050">
              <a:solidFill>
                <a:srgbClr val="FFFFFF"/>
              </a:solidFill>
              <a:round/>
              <a:headEnd/>
              <a:tailEnd/>
            </a:ln>
          </p:spPr>
          <p:txBody>
            <a:bodyPr/>
            <a:lstStyle/>
            <a:p>
              <a:endParaRPr lang="en-GB"/>
            </a:p>
          </p:txBody>
        </p:sp>
        <p:sp>
          <p:nvSpPr>
            <p:cNvPr id="69658" name="Line 57"/>
            <p:cNvSpPr>
              <a:spLocks noChangeShapeType="1"/>
            </p:cNvSpPr>
            <p:nvPr/>
          </p:nvSpPr>
          <p:spPr bwMode="auto">
            <a:xfrm>
              <a:off x="6231" y="2578"/>
              <a:ext cx="1739" cy="1426"/>
            </a:xfrm>
            <a:prstGeom prst="line">
              <a:avLst/>
            </a:prstGeom>
            <a:noFill/>
            <a:ln w="19050">
              <a:solidFill>
                <a:srgbClr val="FFFFFF"/>
              </a:solidFill>
              <a:round/>
              <a:headEnd/>
              <a:tailEnd/>
            </a:ln>
          </p:spPr>
          <p:txBody>
            <a:bodyPr/>
            <a:lstStyle/>
            <a:p>
              <a:endParaRPr lang="en-GB"/>
            </a:p>
          </p:txBody>
        </p:sp>
        <p:sp>
          <p:nvSpPr>
            <p:cNvPr id="69659" name="Line 58"/>
            <p:cNvSpPr>
              <a:spLocks noChangeShapeType="1"/>
            </p:cNvSpPr>
            <p:nvPr/>
          </p:nvSpPr>
          <p:spPr bwMode="auto">
            <a:xfrm flipH="1">
              <a:off x="2764" y="5027"/>
              <a:ext cx="702" cy="927"/>
            </a:xfrm>
            <a:prstGeom prst="line">
              <a:avLst/>
            </a:prstGeom>
            <a:noFill/>
            <a:ln w="19050">
              <a:solidFill>
                <a:srgbClr val="FFFFFF"/>
              </a:solidFill>
              <a:round/>
              <a:headEnd/>
              <a:tailEnd/>
            </a:ln>
          </p:spPr>
          <p:txBody>
            <a:bodyPr/>
            <a:lstStyle/>
            <a:p>
              <a:endParaRPr lang="en-GB"/>
            </a:p>
          </p:txBody>
        </p:sp>
        <p:sp>
          <p:nvSpPr>
            <p:cNvPr id="69660" name="Line 59"/>
            <p:cNvSpPr>
              <a:spLocks noChangeShapeType="1"/>
            </p:cNvSpPr>
            <p:nvPr/>
          </p:nvSpPr>
          <p:spPr bwMode="auto">
            <a:xfrm>
              <a:off x="4038" y="5027"/>
              <a:ext cx="687" cy="927"/>
            </a:xfrm>
            <a:prstGeom prst="line">
              <a:avLst/>
            </a:prstGeom>
            <a:noFill/>
            <a:ln w="19050">
              <a:solidFill>
                <a:srgbClr val="FFFFFF"/>
              </a:solidFill>
              <a:round/>
              <a:headEnd/>
              <a:tailEnd/>
            </a:ln>
          </p:spPr>
          <p:txBody>
            <a:bodyPr/>
            <a:lstStyle/>
            <a:p>
              <a:endParaRPr lang="en-GB"/>
            </a:p>
          </p:txBody>
        </p:sp>
        <p:sp>
          <p:nvSpPr>
            <p:cNvPr id="69661" name="Line 60"/>
            <p:cNvSpPr>
              <a:spLocks noChangeShapeType="1"/>
            </p:cNvSpPr>
            <p:nvPr/>
          </p:nvSpPr>
          <p:spPr bwMode="auto">
            <a:xfrm>
              <a:off x="8535" y="5027"/>
              <a:ext cx="828" cy="927"/>
            </a:xfrm>
            <a:prstGeom prst="line">
              <a:avLst/>
            </a:prstGeom>
            <a:noFill/>
            <a:ln w="19050">
              <a:solidFill>
                <a:srgbClr val="FFFFFF"/>
              </a:solidFill>
              <a:round/>
              <a:headEnd/>
              <a:tailEnd/>
            </a:ln>
          </p:spPr>
          <p:txBody>
            <a:bodyPr/>
            <a:lstStyle/>
            <a:p>
              <a:endParaRPr lang="en-GB"/>
            </a:p>
          </p:txBody>
        </p:sp>
        <p:sp>
          <p:nvSpPr>
            <p:cNvPr id="69662" name="Text Box 61"/>
            <p:cNvSpPr txBox="1">
              <a:spLocks noChangeArrowheads="1"/>
            </p:cNvSpPr>
            <p:nvPr/>
          </p:nvSpPr>
          <p:spPr bwMode="auto">
            <a:xfrm>
              <a:off x="5274" y="1754"/>
              <a:ext cx="957"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A</a:t>
              </a:r>
              <a:endParaRPr lang="en-US">
                <a:solidFill>
                  <a:srgbClr val="FF9900"/>
                </a:solidFill>
                <a:latin typeface="Times New Roman" pitchFamily="18" charset="0"/>
              </a:endParaRPr>
            </a:p>
          </p:txBody>
        </p:sp>
        <p:sp>
          <p:nvSpPr>
            <p:cNvPr id="69663" name="Text Box 62"/>
            <p:cNvSpPr txBox="1">
              <a:spLocks noChangeArrowheads="1"/>
            </p:cNvSpPr>
            <p:nvPr/>
          </p:nvSpPr>
          <p:spPr bwMode="auto">
            <a:xfrm>
              <a:off x="3243" y="4071"/>
              <a:ext cx="954" cy="876"/>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B</a:t>
              </a:r>
              <a:endParaRPr lang="en-US">
                <a:solidFill>
                  <a:srgbClr val="FF9900"/>
                </a:solidFill>
                <a:latin typeface="Times New Roman" pitchFamily="18" charset="0"/>
              </a:endParaRPr>
            </a:p>
          </p:txBody>
        </p:sp>
        <p:sp>
          <p:nvSpPr>
            <p:cNvPr id="69664" name="Text Box 63"/>
            <p:cNvSpPr txBox="1">
              <a:spLocks noChangeArrowheads="1"/>
            </p:cNvSpPr>
            <p:nvPr/>
          </p:nvSpPr>
          <p:spPr bwMode="auto">
            <a:xfrm>
              <a:off x="2127"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C</a:t>
              </a:r>
              <a:endParaRPr lang="en-US">
                <a:solidFill>
                  <a:srgbClr val="FF9900"/>
                </a:solidFill>
                <a:latin typeface="Times New Roman" pitchFamily="18" charset="0"/>
              </a:endParaRPr>
            </a:p>
          </p:txBody>
        </p:sp>
        <p:sp>
          <p:nvSpPr>
            <p:cNvPr id="69665" name="Text Box 64"/>
            <p:cNvSpPr txBox="1">
              <a:spLocks noChangeArrowheads="1"/>
            </p:cNvSpPr>
            <p:nvPr/>
          </p:nvSpPr>
          <p:spPr bwMode="auto">
            <a:xfrm>
              <a:off x="4424"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D</a:t>
              </a:r>
              <a:endParaRPr lang="en-US">
                <a:solidFill>
                  <a:srgbClr val="FF9900"/>
                </a:solidFill>
                <a:latin typeface="Times New Roman" pitchFamily="18" charset="0"/>
              </a:endParaRPr>
            </a:p>
          </p:txBody>
        </p:sp>
        <p:sp>
          <p:nvSpPr>
            <p:cNvPr id="69666" name="Text Box 65"/>
            <p:cNvSpPr txBox="1">
              <a:spLocks noChangeArrowheads="1"/>
            </p:cNvSpPr>
            <p:nvPr/>
          </p:nvSpPr>
          <p:spPr bwMode="auto">
            <a:xfrm>
              <a:off x="7658" y="4122"/>
              <a:ext cx="955" cy="876"/>
            </a:xfrm>
            <a:prstGeom prst="rect">
              <a:avLst/>
            </a:prstGeom>
            <a:noFill/>
            <a:ln w="9525">
              <a:noFill/>
              <a:miter lim="800000"/>
              <a:headEnd/>
              <a:tailEnd/>
            </a:ln>
          </p:spPr>
          <p:txBody>
            <a:bodyPr lIns="201303" tIns="100651" rIns="201303" bIns="100651"/>
            <a:lstStyle/>
            <a:p>
              <a:pPr algn="ctr"/>
              <a:r>
                <a:rPr lang="en-US" sz="2600" b="1">
                  <a:solidFill>
                    <a:srgbClr val="FF9900"/>
                  </a:solidFill>
                  <a:latin typeface="Arial" charset="0"/>
                </a:rPr>
                <a:t>E</a:t>
              </a:r>
              <a:endParaRPr lang="en-US">
                <a:solidFill>
                  <a:srgbClr val="FF9900"/>
                </a:solidFill>
                <a:latin typeface="Times New Roman" pitchFamily="18" charset="0"/>
              </a:endParaRPr>
            </a:p>
          </p:txBody>
        </p:sp>
        <p:sp>
          <p:nvSpPr>
            <p:cNvPr id="69667" name="Text Box 66"/>
            <p:cNvSpPr txBox="1">
              <a:spLocks noChangeArrowheads="1"/>
            </p:cNvSpPr>
            <p:nvPr/>
          </p:nvSpPr>
          <p:spPr bwMode="auto">
            <a:xfrm>
              <a:off x="8936" y="6127"/>
              <a:ext cx="955"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F</a:t>
              </a:r>
              <a:endParaRPr lang="en-US">
                <a:solidFill>
                  <a:srgbClr val="FF9900"/>
                </a:solidFill>
                <a:latin typeface="Times New Roman" pitchFamily="18" charset="0"/>
              </a:endParaRPr>
            </a:p>
          </p:txBody>
        </p:sp>
        <p:sp>
          <p:nvSpPr>
            <p:cNvPr id="69668" name="Rectangle 67"/>
            <p:cNvSpPr>
              <a:spLocks noChangeArrowheads="1"/>
            </p:cNvSpPr>
            <p:nvPr/>
          </p:nvSpPr>
          <p:spPr bwMode="auto">
            <a:xfrm>
              <a:off x="5678" y="2944"/>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69" name="Rectangle 68"/>
            <p:cNvSpPr>
              <a:spLocks noChangeArrowheads="1"/>
            </p:cNvSpPr>
            <p:nvPr/>
          </p:nvSpPr>
          <p:spPr bwMode="auto">
            <a:xfrm>
              <a:off x="3634" y="524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70" name="Rectangle 69"/>
            <p:cNvSpPr>
              <a:spLocks noChangeArrowheads="1"/>
            </p:cNvSpPr>
            <p:nvPr/>
          </p:nvSpPr>
          <p:spPr bwMode="auto">
            <a:xfrm>
              <a:off x="2430" y="7228"/>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71" name="Rectangle 70"/>
            <p:cNvSpPr>
              <a:spLocks noChangeArrowheads="1"/>
            </p:cNvSpPr>
            <p:nvPr/>
          </p:nvSpPr>
          <p:spPr bwMode="auto">
            <a:xfrm>
              <a:off x="4836" y="720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72" name="Rectangle 71"/>
            <p:cNvSpPr>
              <a:spLocks noChangeArrowheads="1"/>
            </p:cNvSpPr>
            <p:nvPr/>
          </p:nvSpPr>
          <p:spPr bwMode="auto">
            <a:xfrm>
              <a:off x="8058" y="5302"/>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73" name="Rectangle 72"/>
            <p:cNvSpPr>
              <a:spLocks noChangeArrowheads="1"/>
            </p:cNvSpPr>
            <p:nvPr/>
          </p:nvSpPr>
          <p:spPr bwMode="auto">
            <a:xfrm>
              <a:off x="9276" y="727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69674" name="Freeform 73"/>
            <p:cNvSpPr>
              <a:spLocks/>
            </p:cNvSpPr>
            <p:nvPr/>
          </p:nvSpPr>
          <p:spPr bwMode="auto">
            <a:xfrm>
              <a:off x="1579" y="1547"/>
              <a:ext cx="3493" cy="5846"/>
            </a:xfrm>
            <a:custGeom>
              <a:avLst/>
              <a:gdLst>
                <a:gd name="T0" fmla="*/ 3493 w 3493"/>
                <a:gd name="T1" fmla="*/ 0 h 5846"/>
                <a:gd name="T2" fmla="*/ 3439 w 3493"/>
                <a:gd name="T3" fmla="*/ 301 h 5846"/>
                <a:gd name="T4" fmla="*/ 3396 w 3493"/>
                <a:gd name="T5" fmla="*/ 398 h 5846"/>
                <a:gd name="T6" fmla="*/ 3321 w 3493"/>
                <a:gd name="T7" fmla="*/ 688 h 5846"/>
                <a:gd name="T8" fmla="*/ 3299 w 3493"/>
                <a:gd name="T9" fmla="*/ 720 h 5846"/>
                <a:gd name="T10" fmla="*/ 3288 w 3493"/>
                <a:gd name="T11" fmla="*/ 752 h 5846"/>
                <a:gd name="T12" fmla="*/ 3192 w 3493"/>
                <a:gd name="T13" fmla="*/ 860 h 5846"/>
                <a:gd name="T14" fmla="*/ 3149 w 3493"/>
                <a:gd name="T15" fmla="*/ 903 h 5846"/>
                <a:gd name="T16" fmla="*/ 3030 w 3493"/>
                <a:gd name="T17" fmla="*/ 1053 h 5846"/>
                <a:gd name="T18" fmla="*/ 2955 w 3493"/>
                <a:gd name="T19" fmla="*/ 1139 h 5846"/>
                <a:gd name="T20" fmla="*/ 2934 w 3493"/>
                <a:gd name="T21" fmla="*/ 1172 h 5846"/>
                <a:gd name="T22" fmla="*/ 2869 w 3493"/>
                <a:gd name="T23" fmla="*/ 1236 h 5846"/>
                <a:gd name="T24" fmla="*/ 2826 w 3493"/>
                <a:gd name="T25" fmla="*/ 1279 h 5846"/>
                <a:gd name="T26" fmla="*/ 2773 w 3493"/>
                <a:gd name="T27" fmla="*/ 1333 h 5846"/>
                <a:gd name="T28" fmla="*/ 2719 w 3493"/>
                <a:gd name="T29" fmla="*/ 1386 h 5846"/>
                <a:gd name="T30" fmla="*/ 2568 w 3493"/>
                <a:gd name="T31" fmla="*/ 1494 h 5846"/>
                <a:gd name="T32" fmla="*/ 2332 w 3493"/>
                <a:gd name="T33" fmla="*/ 1655 h 5846"/>
                <a:gd name="T34" fmla="*/ 2235 w 3493"/>
                <a:gd name="T35" fmla="*/ 1752 h 5846"/>
                <a:gd name="T36" fmla="*/ 2160 w 3493"/>
                <a:gd name="T37" fmla="*/ 1784 h 5846"/>
                <a:gd name="T38" fmla="*/ 1977 w 3493"/>
                <a:gd name="T39" fmla="*/ 1902 h 5846"/>
                <a:gd name="T40" fmla="*/ 1870 w 3493"/>
                <a:gd name="T41" fmla="*/ 1988 h 5846"/>
                <a:gd name="T42" fmla="*/ 1515 w 3493"/>
                <a:gd name="T43" fmla="*/ 2364 h 5846"/>
                <a:gd name="T44" fmla="*/ 1365 w 3493"/>
                <a:gd name="T45" fmla="*/ 2526 h 5846"/>
                <a:gd name="T46" fmla="*/ 1214 w 3493"/>
                <a:gd name="T47" fmla="*/ 2698 h 5846"/>
                <a:gd name="T48" fmla="*/ 1193 w 3493"/>
                <a:gd name="T49" fmla="*/ 2730 h 5846"/>
                <a:gd name="T50" fmla="*/ 1128 w 3493"/>
                <a:gd name="T51" fmla="*/ 2773 h 5846"/>
                <a:gd name="T52" fmla="*/ 1010 w 3493"/>
                <a:gd name="T53" fmla="*/ 2891 h 5846"/>
                <a:gd name="T54" fmla="*/ 838 w 3493"/>
                <a:gd name="T55" fmla="*/ 3041 h 5846"/>
                <a:gd name="T56" fmla="*/ 774 w 3493"/>
                <a:gd name="T57" fmla="*/ 3117 h 5846"/>
                <a:gd name="T58" fmla="*/ 709 w 3493"/>
                <a:gd name="T59" fmla="*/ 3160 h 5846"/>
                <a:gd name="T60" fmla="*/ 623 w 3493"/>
                <a:gd name="T61" fmla="*/ 3246 h 5846"/>
                <a:gd name="T62" fmla="*/ 494 w 3493"/>
                <a:gd name="T63" fmla="*/ 3385 h 5846"/>
                <a:gd name="T64" fmla="*/ 430 w 3493"/>
                <a:gd name="T65" fmla="*/ 3482 h 5846"/>
                <a:gd name="T66" fmla="*/ 408 w 3493"/>
                <a:gd name="T67" fmla="*/ 3514 h 5846"/>
                <a:gd name="T68" fmla="*/ 344 w 3493"/>
                <a:gd name="T69" fmla="*/ 3675 h 5846"/>
                <a:gd name="T70" fmla="*/ 290 w 3493"/>
                <a:gd name="T71" fmla="*/ 3761 h 5846"/>
                <a:gd name="T72" fmla="*/ 247 w 3493"/>
                <a:gd name="T73" fmla="*/ 3826 h 5846"/>
                <a:gd name="T74" fmla="*/ 236 w 3493"/>
                <a:gd name="T75" fmla="*/ 3869 h 5846"/>
                <a:gd name="T76" fmla="*/ 193 w 3493"/>
                <a:gd name="T77" fmla="*/ 3933 h 5846"/>
                <a:gd name="T78" fmla="*/ 140 w 3493"/>
                <a:gd name="T79" fmla="*/ 4019 h 5846"/>
                <a:gd name="T80" fmla="*/ 75 w 3493"/>
                <a:gd name="T81" fmla="*/ 4170 h 5846"/>
                <a:gd name="T82" fmla="*/ 0 w 3493"/>
                <a:gd name="T83" fmla="*/ 4578 h 5846"/>
                <a:gd name="T84" fmla="*/ 11 w 3493"/>
                <a:gd name="T85" fmla="*/ 5191 h 5846"/>
                <a:gd name="T86" fmla="*/ 32 w 3493"/>
                <a:gd name="T87" fmla="*/ 5266 h 5846"/>
                <a:gd name="T88" fmla="*/ 86 w 3493"/>
                <a:gd name="T89" fmla="*/ 5320 h 5846"/>
                <a:gd name="T90" fmla="*/ 108 w 3493"/>
                <a:gd name="T91" fmla="*/ 5352 h 5846"/>
                <a:gd name="T92" fmla="*/ 183 w 3493"/>
                <a:gd name="T93" fmla="*/ 5438 h 5846"/>
                <a:gd name="T94" fmla="*/ 258 w 3493"/>
                <a:gd name="T95" fmla="*/ 5535 h 5846"/>
                <a:gd name="T96" fmla="*/ 312 w 3493"/>
                <a:gd name="T97" fmla="*/ 5599 h 5846"/>
                <a:gd name="T98" fmla="*/ 322 w 3493"/>
                <a:gd name="T99" fmla="*/ 5631 h 5846"/>
                <a:gd name="T100" fmla="*/ 451 w 3493"/>
                <a:gd name="T101" fmla="*/ 5728 h 5846"/>
                <a:gd name="T102" fmla="*/ 537 w 3493"/>
                <a:gd name="T103" fmla="*/ 5771 h 5846"/>
                <a:gd name="T104" fmla="*/ 634 w 3493"/>
                <a:gd name="T105" fmla="*/ 5814 h 5846"/>
                <a:gd name="T106" fmla="*/ 795 w 3493"/>
                <a:gd name="T107" fmla="*/ 5846 h 5846"/>
                <a:gd name="T108" fmla="*/ 828 w 3493"/>
                <a:gd name="T109" fmla="*/ 5835 h 58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493"/>
                <a:gd name="T166" fmla="*/ 0 h 5846"/>
                <a:gd name="T167" fmla="*/ 3493 w 3493"/>
                <a:gd name="T168" fmla="*/ 5846 h 584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493" h="5846">
                  <a:moveTo>
                    <a:pt x="3493" y="0"/>
                  </a:moveTo>
                  <a:cubicBezTo>
                    <a:pt x="3476" y="102"/>
                    <a:pt x="3471" y="203"/>
                    <a:pt x="3439" y="301"/>
                  </a:cubicBezTo>
                  <a:cubicBezTo>
                    <a:pt x="3426" y="342"/>
                    <a:pt x="3426" y="367"/>
                    <a:pt x="3396" y="398"/>
                  </a:cubicBezTo>
                  <a:cubicBezTo>
                    <a:pt x="3364" y="492"/>
                    <a:pt x="3360" y="597"/>
                    <a:pt x="3321" y="688"/>
                  </a:cubicBezTo>
                  <a:cubicBezTo>
                    <a:pt x="3316" y="700"/>
                    <a:pt x="3305" y="708"/>
                    <a:pt x="3299" y="720"/>
                  </a:cubicBezTo>
                  <a:cubicBezTo>
                    <a:pt x="3294" y="730"/>
                    <a:pt x="3295" y="743"/>
                    <a:pt x="3288" y="752"/>
                  </a:cubicBezTo>
                  <a:cubicBezTo>
                    <a:pt x="3263" y="785"/>
                    <a:pt x="3221" y="826"/>
                    <a:pt x="3192" y="860"/>
                  </a:cubicBezTo>
                  <a:cubicBezTo>
                    <a:pt x="3179" y="875"/>
                    <a:pt x="3149" y="903"/>
                    <a:pt x="3149" y="903"/>
                  </a:cubicBezTo>
                  <a:cubicBezTo>
                    <a:pt x="3126" y="970"/>
                    <a:pt x="3065" y="998"/>
                    <a:pt x="3030" y="1053"/>
                  </a:cubicBezTo>
                  <a:cubicBezTo>
                    <a:pt x="2995" y="1107"/>
                    <a:pt x="3018" y="1077"/>
                    <a:pt x="2955" y="1139"/>
                  </a:cubicBezTo>
                  <a:cubicBezTo>
                    <a:pt x="2946" y="1148"/>
                    <a:pt x="2942" y="1162"/>
                    <a:pt x="2934" y="1172"/>
                  </a:cubicBezTo>
                  <a:cubicBezTo>
                    <a:pt x="2916" y="1193"/>
                    <a:pt x="2889" y="1216"/>
                    <a:pt x="2869" y="1236"/>
                  </a:cubicBezTo>
                  <a:cubicBezTo>
                    <a:pt x="2855" y="1250"/>
                    <a:pt x="2826" y="1279"/>
                    <a:pt x="2826" y="1279"/>
                  </a:cubicBezTo>
                  <a:cubicBezTo>
                    <a:pt x="2807" y="1339"/>
                    <a:pt x="2832" y="1288"/>
                    <a:pt x="2773" y="1333"/>
                  </a:cubicBezTo>
                  <a:cubicBezTo>
                    <a:pt x="2753" y="1348"/>
                    <a:pt x="2737" y="1368"/>
                    <a:pt x="2719" y="1386"/>
                  </a:cubicBezTo>
                  <a:cubicBezTo>
                    <a:pt x="2675" y="1430"/>
                    <a:pt x="2620" y="1460"/>
                    <a:pt x="2568" y="1494"/>
                  </a:cubicBezTo>
                  <a:cubicBezTo>
                    <a:pt x="2487" y="1548"/>
                    <a:pt x="2412" y="1602"/>
                    <a:pt x="2332" y="1655"/>
                  </a:cubicBezTo>
                  <a:cubicBezTo>
                    <a:pt x="2308" y="1690"/>
                    <a:pt x="2271" y="1728"/>
                    <a:pt x="2235" y="1752"/>
                  </a:cubicBezTo>
                  <a:cubicBezTo>
                    <a:pt x="2212" y="1767"/>
                    <a:pt x="2183" y="1770"/>
                    <a:pt x="2160" y="1784"/>
                  </a:cubicBezTo>
                  <a:cubicBezTo>
                    <a:pt x="2103" y="1818"/>
                    <a:pt x="2040" y="1883"/>
                    <a:pt x="1977" y="1902"/>
                  </a:cubicBezTo>
                  <a:cubicBezTo>
                    <a:pt x="1937" y="1932"/>
                    <a:pt x="1917" y="1973"/>
                    <a:pt x="1870" y="1988"/>
                  </a:cubicBezTo>
                  <a:cubicBezTo>
                    <a:pt x="1773" y="2130"/>
                    <a:pt x="1636" y="2243"/>
                    <a:pt x="1515" y="2364"/>
                  </a:cubicBezTo>
                  <a:cubicBezTo>
                    <a:pt x="1456" y="2423"/>
                    <a:pt x="1438" y="2488"/>
                    <a:pt x="1365" y="2526"/>
                  </a:cubicBezTo>
                  <a:cubicBezTo>
                    <a:pt x="1324" y="2586"/>
                    <a:pt x="1274" y="2658"/>
                    <a:pt x="1214" y="2698"/>
                  </a:cubicBezTo>
                  <a:cubicBezTo>
                    <a:pt x="1207" y="2709"/>
                    <a:pt x="1203" y="2722"/>
                    <a:pt x="1193" y="2730"/>
                  </a:cubicBezTo>
                  <a:cubicBezTo>
                    <a:pt x="1173" y="2747"/>
                    <a:pt x="1128" y="2773"/>
                    <a:pt x="1128" y="2773"/>
                  </a:cubicBezTo>
                  <a:cubicBezTo>
                    <a:pt x="1095" y="2824"/>
                    <a:pt x="1053" y="2853"/>
                    <a:pt x="1010" y="2891"/>
                  </a:cubicBezTo>
                  <a:cubicBezTo>
                    <a:pt x="953" y="2942"/>
                    <a:pt x="896" y="2992"/>
                    <a:pt x="838" y="3041"/>
                  </a:cubicBezTo>
                  <a:cubicBezTo>
                    <a:pt x="802" y="3072"/>
                    <a:pt x="806" y="3079"/>
                    <a:pt x="774" y="3117"/>
                  </a:cubicBezTo>
                  <a:cubicBezTo>
                    <a:pt x="742" y="3154"/>
                    <a:pt x="758" y="3125"/>
                    <a:pt x="709" y="3160"/>
                  </a:cubicBezTo>
                  <a:cubicBezTo>
                    <a:pt x="673" y="3186"/>
                    <a:pt x="661" y="3221"/>
                    <a:pt x="623" y="3246"/>
                  </a:cubicBezTo>
                  <a:cubicBezTo>
                    <a:pt x="586" y="3323"/>
                    <a:pt x="536" y="3322"/>
                    <a:pt x="494" y="3385"/>
                  </a:cubicBezTo>
                  <a:cubicBezTo>
                    <a:pt x="473" y="3417"/>
                    <a:pt x="452" y="3450"/>
                    <a:pt x="430" y="3482"/>
                  </a:cubicBezTo>
                  <a:cubicBezTo>
                    <a:pt x="423" y="3493"/>
                    <a:pt x="408" y="3514"/>
                    <a:pt x="408" y="3514"/>
                  </a:cubicBezTo>
                  <a:cubicBezTo>
                    <a:pt x="397" y="3575"/>
                    <a:pt x="367" y="3618"/>
                    <a:pt x="344" y="3675"/>
                  </a:cubicBezTo>
                  <a:cubicBezTo>
                    <a:pt x="312" y="3756"/>
                    <a:pt x="345" y="3725"/>
                    <a:pt x="290" y="3761"/>
                  </a:cubicBezTo>
                  <a:cubicBezTo>
                    <a:pt x="276" y="3783"/>
                    <a:pt x="253" y="3801"/>
                    <a:pt x="247" y="3826"/>
                  </a:cubicBezTo>
                  <a:cubicBezTo>
                    <a:pt x="243" y="3840"/>
                    <a:pt x="243" y="3856"/>
                    <a:pt x="236" y="3869"/>
                  </a:cubicBezTo>
                  <a:cubicBezTo>
                    <a:pt x="224" y="3892"/>
                    <a:pt x="193" y="3933"/>
                    <a:pt x="193" y="3933"/>
                  </a:cubicBezTo>
                  <a:cubicBezTo>
                    <a:pt x="182" y="3971"/>
                    <a:pt x="162" y="3986"/>
                    <a:pt x="140" y="4019"/>
                  </a:cubicBezTo>
                  <a:cubicBezTo>
                    <a:pt x="128" y="4065"/>
                    <a:pt x="102" y="4131"/>
                    <a:pt x="75" y="4170"/>
                  </a:cubicBezTo>
                  <a:cubicBezTo>
                    <a:pt x="34" y="4308"/>
                    <a:pt x="12" y="4434"/>
                    <a:pt x="0" y="4578"/>
                  </a:cubicBezTo>
                  <a:cubicBezTo>
                    <a:pt x="4" y="4782"/>
                    <a:pt x="4" y="4987"/>
                    <a:pt x="11" y="5191"/>
                  </a:cubicBezTo>
                  <a:cubicBezTo>
                    <a:pt x="12" y="5217"/>
                    <a:pt x="17" y="5245"/>
                    <a:pt x="32" y="5266"/>
                  </a:cubicBezTo>
                  <a:cubicBezTo>
                    <a:pt x="47" y="5286"/>
                    <a:pt x="72" y="5299"/>
                    <a:pt x="86" y="5320"/>
                  </a:cubicBezTo>
                  <a:cubicBezTo>
                    <a:pt x="93" y="5331"/>
                    <a:pt x="101" y="5341"/>
                    <a:pt x="108" y="5352"/>
                  </a:cubicBezTo>
                  <a:cubicBezTo>
                    <a:pt x="135" y="5434"/>
                    <a:pt x="108" y="5408"/>
                    <a:pt x="183" y="5438"/>
                  </a:cubicBezTo>
                  <a:cubicBezTo>
                    <a:pt x="208" y="5471"/>
                    <a:pt x="229" y="5506"/>
                    <a:pt x="258" y="5535"/>
                  </a:cubicBezTo>
                  <a:cubicBezTo>
                    <a:pt x="284" y="5610"/>
                    <a:pt x="246" y="5519"/>
                    <a:pt x="312" y="5599"/>
                  </a:cubicBezTo>
                  <a:cubicBezTo>
                    <a:pt x="319" y="5608"/>
                    <a:pt x="315" y="5622"/>
                    <a:pt x="322" y="5631"/>
                  </a:cubicBezTo>
                  <a:cubicBezTo>
                    <a:pt x="344" y="5659"/>
                    <a:pt x="428" y="5706"/>
                    <a:pt x="451" y="5728"/>
                  </a:cubicBezTo>
                  <a:cubicBezTo>
                    <a:pt x="474" y="5750"/>
                    <a:pt x="537" y="5771"/>
                    <a:pt x="537" y="5771"/>
                  </a:cubicBezTo>
                  <a:cubicBezTo>
                    <a:pt x="564" y="5797"/>
                    <a:pt x="597" y="5806"/>
                    <a:pt x="634" y="5814"/>
                  </a:cubicBezTo>
                  <a:cubicBezTo>
                    <a:pt x="687" y="5826"/>
                    <a:pt x="795" y="5846"/>
                    <a:pt x="795" y="5846"/>
                  </a:cubicBezTo>
                  <a:cubicBezTo>
                    <a:pt x="841" y="5834"/>
                    <a:pt x="853" y="5835"/>
                    <a:pt x="828" y="5835"/>
                  </a:cubicBezTo>
                </a:path>
              </a:pathLst>
            </a:custGeom>
            <a:noFill/>
            <a:ln w="12700">
              <a:solidFill>
                <a:srgbClr val="FFCC00"/>
              </a:solidFill>
              <a:round/>
              <a:headEnd/>
              <a:tailEnd/>
            </a:ln>
          </p:spPr>
          <p:txBody>
            <a:bodyPr/>
            <a:lstStyle/>
            <a:p>
              <a:endParaRPr lang="en-US"/>
            </a:p>
          </p:txBody>
        </p:sp>
        <p:sp>
          <p:nvSpPr>
            <p:cNvPr id="69675" name="Freeform 74"/>
            <p:cNvSpPr>
              <a:spLocks/>
            </p:cNvSpPr>
            <p:nvPr/>
          </p:nvSpPr>
          <p:spPr bwMode="auto">
            <a:xfrm>
              <a:off x="2707" y="5384"/>
              <a:ext cx="925" cy="2010"/>
            </a:xfrm>
            <a:custGeom>
              <a:avLst/>
              <a:gdLst>
                <a:gd name="T0" fmla="*/ 0 w 925"/>
                <a:gd name="T1" fmla="*/ 1988 h 2010"/>
                <a:gd name="T2" fmla="*/ 215 w 925"/>
                <a:gd name="T3" fmla="*/ 1998 h 2010"/>
                <a:gd name="T4" fmla="*/ 312 w 925"/>
                <a:gd name="T5" fmla="*/ 1945 h 2010"/>
                <a:gd name="T6" fmla="*/ 377 w 925"/>
                <a:gd name="T7" fmla="*/ 1902 h 2010"/>
                <a:gd name="T8" fmla="*/ 420 w 925"/>
                <a:gd name="T9" fmla="*/ 1859 h 2010"/>
                <a:gd name="T10" fmla="*/ 441 w 925"/>
                <a:gd name="T11" fmla="*/ 1837 h 2010"/>
                <a:gd name="T12" fmla="*/ 538 w 925"/>
                <a:gd name="T13" fmla="*/ 1730 h 2010"/>
                <a:gd name="T14" fmla="*/ 624 w 925"/>
                <a:gd name="T15" fmla="*/ 1633 h 2010"/>
                <a:gd name="T16" fmla="*/ 667 w 925"/>
                <a:gd name="T17" fmla="*/ 1536 h 2010"/>
                <a:gd name="T18" fmla="*/ 677 w 925"/>
                <a:gd name="T19" fmla="*/ 1504 h 2010"/>
                <a:gd name="T20" fmla="*/ 677 w 925"/>
                <a:gd name="T21" fmla="*/ 687 h 2010"/>
                <a:gd name="T22" fmla="*/ 710 w 925"/>
                <a:gd name="T23" fmla="*/ 472 h 2010"/>
                <a:gd name="T24" fmla="*/ 753 w 925"/>
                <a:gd name="T25" fmla="*/ 279 h 2010"/>
                <a:gd name="T26" fmla="*/ 774 w 925"/>
                <a:gd name="T27" fmla="*/ 215 h 2010"/>
                <a:gd name="T28" fmla="*/ 828 w 925"/>
                <a:gd name="T29" fmla="*/ 75 h 2010"/>
                <a:gd name="T30" fmla="*/ 925 w 925"/>
                <a:gd name="T31" fmla="*/ 0 h 20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25"/>
                <a:gd name="T49" fmla="*/ 0 h 2010"/>
                <a:gd name="T50" fmla="*/ 925 w 925"/>
                <a:gd name="T51" fmla="*/ 2010 h 201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25" h="2010">
                  <a:moveTo>
                    <a:pt x="0" y="1988"/>
                  </a:moveTo>
                  <a:cubicBezTo>
                    <a:pt x="93" y="2010"/>
                    <a:pt x="91" y="2008"/>
                    <a:pt x="215" y="1998"/>
                  </a:cubicBezTo>
                  <a:cubicBezTo>
                    <a:pt x="274" y="1980"/>
                    <a:pt x="264" y="1982"/>
                    <a:pt x="312" y="1945"/>
                  </a:cubicBezTo>
                  <a:cubicBezTo>
                    <a:pt x="333" y="1929"/>
                    <a:pt x="359" y="1920"/>
                    <a:pt x="377" y="1902"/>
                  </a:cubicBezTo>
                  <a:cubicBezTo>
                    <a:pt x="391" y="1888"/>
                    <a:pt x="406" y="1873"/>
                    <a:pt x="420" y="1859"/>
                  </a:cubicBezTo>
                  <a:cubicBezTo>
                    <a:pt x="427" y="1852"/>
                    <a:pt x="441" y="1837"/>
                    <a:pt x="441" y="1837"/>
                  </a:cubicBezTo>
                  <a:cubicBezTo>
                    <a:pt x="460" y="1782"/>
                    <a:pt x="497" y="1765"/>
                    <a:pt x="538" y="1730"/>
                  </a:cubicBezTo>
                  <a:cubicBezTo>
                    <a:pt x="571" y="1701"/>
                    <a:pt x="597" y="1667"/>
                    <a:pt x="624" y="1633"/>
                  </a:cubicBezTo>
                  <a:cubicBezTo>
                    <a:pt x="652" y="1598"/>
                    <a:pt x="651" y="1584"/>
                    <a:pt x="667" y="1536"/>
                  </a:cubicBezTo>
                  <a:cubicBezTo>
                    <a:pt x="671" y="1525"/>
                    <a:pt x="677" y="1504"/>
                    <a:pt x="677" y="1504"/>
                  </a:cubicBezTo>
                  <a:cubicBezTo>
                    <a:pt x="717" y="1233"/>
                    <a:pt x="723" y="959"/>
                    <a:pt x="677" y="687"/>
                  </a:cubicBezTo>
                  <a:cubicBezTo>
                    <a:pt x="684" y="613"/>
                    <a:pt x="687" y="542"/>
                    <a:pt x="710" y="472"/>
                  </a:cubicBezTo>
                  <a:cubicBezTo>
                    <a:pt x="720" y="408"/>
                    <a:pt x="734" y="342"/>
                    <a:pt x="753" y="279"/>
                  </a:cubicBezTo>
                  <a:cubicBezTo>
                    <a:pt x="759" y="257"/>
                    <a:pt x="774" y="215"/>
                    <a:pt x="774" y="215"/>
                  </a:cubicBezTo>
                  <a:cubicBezTo>
                    <a:pt x="782" y="146"/>
                    <a:pt x="764" y="97"/>
                    <a:pt x="828" y="75"/>
                  </a:cubicBezTo>
                  <a:cubicBezTo>
                    <a:pt x="861" y="42"/>
                    <a:pt x="882" y="19"/>
                    <a:pt x="925" y="0"/>
                  </a:cubicBezTo>
                </a:path>
              </a:pathLst>
            </a:custGeom>
            <a:noFill/>
            <a:ln w="12700">
              <a:solidFill>
                <a:srgbClr val="FFCC00"/>
              </a:solidFill>
              <a:round/>
              <a:headEnd/>
              <a:tailEnd/>
            </a:ln>
          </p:spPr>
          <p:txBody>
            <a:bodyPr/>
            <a:lstStyle/>
            <a:p>
              <a:endParaRPr lang="en-US"/>
            </a:p>
          </p:txBody>
        </p:sp>
        <p:sp>
          <p:nvSpPr>
            <p:cNvPr id="69676" name="Freeform 75"/>
            <p:cNvSpPr>
              <a:spLocks/>
            </p:cNvSpPr>
            <p:nvPr/>
          </p:nvSpPr>
          <p:spPr bwMode="auto">
            <a:xfrm>
              <a:off x="3911" y="5306"/>
              <a:ext cx="950" cy="2055"/>
            </a:xfrm>
            <a:custGeom>
              <a:avLst/>
              <a:gdLst>
                <a:gd name="T0" fmla="*/ 0 w 950"/>
                <a:gd name="T1" fmla="*/ 45 h 2055"/>
                <a:gd name="T2" fmla="*/ 247 w 950"/>
                <a:gd name="T3" fmla="*/ 110 h 2055"/>
                <a:gd name="T4" fmla="*/ 258 w 950"/>
                <a:gd name="T5" fmla="*/ 572 h 2055"/>
                <a:gd name="T6" fmla="*/ 269 w 950"/>
                <a:gd name="T7" fmla="*/ 1593 h 2055"/>
                <a:gd name="T8" fmla="*/ 344 w 950"/>
                <a:gd name="T9" fmla="*/ 1808 h 2055"/>
                <a:gd name="T10" fmla="*/ 462 w 950"/>
                <a:gd name="T11" fmla="*/ 1947 h 2055"/>
                <a:gd name="T12" fmla="*/ 484 w 950"/>
                <a:gd name="T13" fmla="*/ 1969 h 2055"/>
                <a:gd name="T14" fmla="*/ 548 w 950"/>
                <a:gd name="T15" fmla="*/ 1990 h 2055"/>
                <a:gd name="T16" fmla="*/ 709 w 950"/>
                <a:gd name="T17" fmla="*/ 2012 h 2055"/>
                <a:gd name="T18" fmla="*/ 827 w 950"/>
                <a:gd name="T19" fmla="*/ 2033 h 2055"/>
                <a:gd name="T20" fmla="*/ 892 w 950"/>
                <a:gd name="T21" fmla="*/ 2055 h 2055"/>
                <a:gd name="T22" fmla="*/ 924 w 950"/>
                <a:gd name="T23" fmla="*/ 2044 h 20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50"/>
                <a:gd name="T37" fmla="*/ 0 h 2055"/>
                <a:gd name="T38" fmla="*/ 950 w 950"/>
                <a:gd name="T39" fmla="*/ 2055 h 20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50" h="2055">
                  <a:moveTo>
                    <a:pt x="0" y="45"/>
                  </a:moveTo>
                  <a:cubicBezTo>
                    <a:pt x="146" y="52"/>
                    <a:pt x="209" y="0"/>
                    <a:pt x="247" y="110"/>
                  </a:cubicBezTo>
                  <a:cubicBezTo>
                    <a:pt x="256" y="275"/>
                    <a:pt x="250" y="405"/>
                    <a:pt x="258" y="572"/>
                  </a:cubicBezTo>
                  <a:cubicBezTo>
                    <a:pt x="262" y="912"/>
                    <a:pt x="262" y="1253"/>
                    <a:pt x="269" y="1593"/>
                  </a:cubicBezTo>
                  <a:cubicBezTo>
                    <a:pt x="270" y="1668"/>
                    <a:pt x="291" y="1755"/>
                    <a:pt x="344" y="1808"/>
                  </a:cubicBezTo>
                  <a:cubicBezTo>
                    <a:pt x="366" y="1873"/>
                    <a:pt x="411" y="1906"/>
                    <a:pt x="462" y="1947"/>
                  </a:cubicBezTo>
                  <a:cubicBezTo>
                    <a:pt x="470" y="1953"/>
                    <a:pt x="475" y="1964"/>
                    <a:pt x="484" y="1969"/>
                  </a:cubicBezTo>
                  <a:cubicBezTo>
                    <a:pt x="504" y="1979"/>
                    <a:pt x="548" y="1990"/>
                    <a:pt x="548" y="1990"/>
                  </a:cubicBezTo>
                  <a:cubicBezTo>
                    <a:pt x="608" y="2031"/>
                    <a:pt x="633" y="2022"/>
                    <a:pt x="709" y="2012"/>
                  </a:cubicBezTo>
                  <a:cubicBezTo>
                    <a:pt x="749" y="2018"/>
                    <a:pt x="788" y="2022"/>
                    <a:pt x="827" y="2033"/>
                  </a:cubicBezTo>
                  <a:cubicBezTo>
                    <a:pt x="849" y="2039"/>
                    <a:pt x="892" y="2055"/>
                    <a:pt x="892" y="2055"/>
                  </a:cubicBezTo>
                  <a:cubicBezTo>
                    <a:pt x="939" y="2043"/>
                    <a:pt x="950" y="2044"/>
                    <a:pt x="924" y="2044"/>
                  </a:cubicBezTo>
                </a:path>
              </a:pathLst>
            </a:custGeom>
            <a:noFill/>
            <a:ln w="12700">
              <a:solidFill>
                <a:srgbClr val="FFCC00"/>
              </a:solidFill>
              <a:round/>
              <a:headEnd/>
              <a:tailEnd/>
            </a:ln>
          </p:spPr>
          <p:txBody>
            <a:bodyPr/>
            <a:lstStyle/>
            <a:p>
              <a:endParaRPr lang="en-US"/>
            </a:p>
          </p:txBody>
        </p:sp>
        <p:sp>
          <p:nvSpPr>
            <p:cNvPr id="69677" name="Freeform 76"/>
            <p:cNvSpPr>
              <a:spLocks/>
            </p:cNvSpPr>
            <p:nvPr/>
          </p:nvSpPr>
          <p:spPr bwMode="auto">
            <a:xfrm>
              <a:off x="4534" y="3095"/>
              <a:ext cx="1310" cy="4244"/>
            </a:xfrm>
            <a:custGeom>
              <a:avLst/>
              <a:gdLst>
                <a:gd name="T0" fmla="*/ 581 w 1310"/>
                <a:gd name="T1" fmla="*/ 4244 h 4244"/>
                <a:gd name="T2" fmla="*/ 720 w 1310"/>
                <a:gd name="T3" fmla="*/ 4223 h 4244"/>
                <a:gd name="T4" fmla="*/ 785 w 1310"/>
                <a:gd name="T5" fmla="*/ 4191 h 4244"/>
                <a:gd name="T6" fmla="*/ 1086 w 1310"/>
                <a:gd name="T7" fmla="*/ 3987 h 4244"/>
                <a:gd name="T8" fmla="*/ 1182 w 1310"/>
                <a:gd name="T9" fmla="*/ 3911 h 4244"/>
                <a:gd name="T10" fmla="*/ 1247 w 1310"/>
                <a:gd name="T11" fmla="*/ 3793 h 4244"/>
                <a:gd name="T12" fmla="*/ 1290 w 1310"/>
                <a:gd name="T13" fmla="*/ 3610 h 4244"/>
                <a:gd name="T14" fmla="*/ 1290 w 1310"/>
                <a:gd name="T15" fmla="*/ 3191 h 4244"/>
                <a:gd name="T16" fmla="*/ 1268 w 1310"/>
                <a:gd name="T17" fmla="*/ 3105 h 4244"/>
                <a:gd name="T18" fmla="*/ 1193 w 1310"/>
                <a:gd name="T19" fmla="*/ 2708 h 4244"/>
                <a:gd name="T20" fmla="*/ 1118 w 1310"/>
                <a:gd name="T21" fmla="*/ 2514 h 4244"/>
                <a:gd name="T22" fmla="*/ 1043 w 1310"/>
                <a:gd name="T23" fmla="*/ 2396 h 4244"/>
                <a:gd name="T24" fmla="*/ 881 w 1310"/>
                <a:gd name="T25" fmla="*/ 2224 h 4244"/>
                <a:gd name="T26" fmla="*/ 806 w 1310"/>
                <a:gd name="T27" fmla="*/ 2127 h 4244"/>
                <a:gd name="T28" fmla="*/ 688 w 1310"/>
                <a:gd name="T29" fmla="*/ 2020 h 4244"/>
                <a:gd name="T30" fmla="*/ 602 w 1310"/>
                <a:gd name="T31" fmla="*/ 1945 h 4244"/>
                <a:gd name="T32" fmla="*/ 505 w 1310"/>
                <a:gd name="T33" fmla="*/ 1859 h 4244"/>
                <a:gd name="T34" fmla="*/ 398 w 1310"/>
                <a:gd name="T35" fmla="*/ 1762 h 4244"/>
                <a:gd name="T36" fmla="*/ 301 w 1310"/>
                <a:gd name="T37" fmla="*/ 1612 h 4244"/>
                <a:gd name="T38" fmla="*/ 172 w 1310"/>
                <a:gd name="T39" fmla="*/ 1375 h 4244"/>
                <a:gd name="T40" fmla="*/ 86 w 1310"/>
                <a:gd name="T41" fmla="*/ 1235 h 4244"/>
                <a:gd name="T42" fmla="*/ 22 w 1310"/>
                <a:gd name="T43" fmla="*/ 999 h 4244"/>
                <a:gd name="T44" fmla="*/ 0 w 1310"/>
                <a:gd name="T45" fmla="*/ 849 h 4244"/>
                <a:gd name="T46" fmla="*/ 11 w 1310"/>
                <a:gd name="T47" fmla="*/ 677 h 4244"/>
                <a:gd name="T48" fmla="*/ 312 w 1310"/>
                <a:gd name="T49" fmla="*/ 322 h 4244"/>
                <a:gd name="T50" fmla="*/ 419 w 1310"/>
                <a:gd name="T51" fmla="*/ 172 h 4244"/>
                <a:gd name="T52" fmla="*/ 505 w 1310"/>
                <a:gd name="T53" fmla="*/ 129 h 4244"/>
                <a:gd name="T54" fmla="*/ 613 w 1310"/>
                <a:gd name="T55" fmla="*/ 96 h 4244"/>
                <a:gd name="T56" fmla="*/ 645 w 1310"/>
                <a:gd name="T57" fmla="*/ 75 h 4244"/>
                <a:gd name="T58" fmla="*/ 742 w 1310"/>
                <a:gd name="T59" fmla="*/ 43 h 4244"/>
                <a:gd name="T60" fmla="*/ 785 w 1310"/>
                <a:gd name="T61" fmla="*/ 32 h 4244"/>
                <a:gd name="T62" fmla="*/ 849 w 1310"/>
                <a:gd name="T63" fmla="*/ 10 h 4244"/>
                <a:gd name="T64" fmla="*/ 881 w 1310"/>
                <a:gd name="T65" fmla="*/ 0 h 4244"/>
                <a:gd name="T66" fmla="*/ 1139 w 1310"/>
                <a:gd name="T67" fmla="*/ 10 h 42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10"/>
                <a:gd name="T103" fmla="*/ 0 h 4244"/>
                <a:gd name="T104" fmla="*/ 1310 w 1310"/>
                <a:gd name="T105" fmla="*/ 4244 h 424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10" h="4244">
                  <a:moveTo>
                    <a:pt x="581" y="4244"/>
                  </a:moveTo>
                  <a:cubicBezTo>
                    <a:pt x="605" y="4242"/>
                    <a:pt x="686" y="4238"/>
                    <a:pt x="720" y="4223"/>
                  </a:cubicBezTo>
                  <a:cubicBezTo>
                    <a:pt x="843" y="4170"/>
                    <a:pt x="672" y="4226"/>
                    <a:pt x="785" y="4191"/>
                  </a:cubicBezTo>
                  <a:cubicBezTo>
                    <a:pt x="854" y="4083"/>
                    <a:pt x="967" y="4023"/>
                    <a:pt x="1086" y="3987"/>
                  </a:cubicBezTo>
                  <a:cubicBezTo>
                    <a:pt x="1119" y="3962"/>
                    <a:pt x="1154" y="3941"/>
                    <a:pt x="1182" y="3911"/>
                  </a:cubicBezTo>
                  <a:cubicBezTo>
                    <a:pt x="1201" y="3857"/>
                    <a:pt x="1207" y="3833"/>
                    <a:pt x="1247" y="3793"/>
                  </a:cubicBezTo>
                  <a:cubicBezTo>
                    <a:pt x="1258" y="3730"/>
                    <a:pt x="1274" y="3672"/>
                    <a:pt x="1290" y="3610"/>
                  </a:cubicBezTo>
                  <a:cubicBezTo>
                    <a:pt x="1310" y="3420"/>
                    <a:pt x="1308" y="3479"/>
                    <a:pt x="1290" y="3191"/>
                  </a:cubicBezTo>
                  <a:cubicBezTo>
                    <a:pt x="1288" y="3161"/>
                    <a:pt x="1273" y="3134"/>
                    <a:pt x="1268" y="3105"/>
                  </a:cubicBezTo>
                  <a:cubicBezTo>
                    <a:pt x="1246" y="2972"/>
                    <a:pt x="1237" y="2836"/>
                    <a:pt x="1193" y="2708"/>
                  </a:cubicBezTo>
                  <a:cubicBezTo>
                    <a:pt x="1180" y="2631"/>
                    <a:pt x="1173" y="2571"/>
                    <a:pt x="1118" y="2514"/>
                  </a:cubicBezTo>
                  <a:cubicBezTo>
                    <a:pt x="1102" y="2468"/>
                    <a:pt x="1076" y="2431"/>
                    <a:pt x="1043" y="2396"/>
                  </a:cubicBezTo>
                  <a:cubicBezTo>
                    <a:pt x="1016" y="2318"/>
                    <a:pt x="945" y="2272"/>
                    <a:pt x="881" y="2224"/>
                  </a:cubicBezTo>
                  <a:cubicBezTo>
                    <a:pt x="862" y="2163"/>
                    <a:pt x="879" y="2200"/>
                    <a:pt x="806" y="2127"/>
                  </a:cubicBezTo>
                  <a:cubicBezTo>
                    <a:pt x="768" y="2089"/>
                    <a:pt x="733" y="2050"/>
                    <a:pt x="688" y="2020"/>
                  </a:cubicBezTo>
                  <a:cubicBezTo>
                    <a:pt x="661" y="1978"/>
                    <a:pt x="648" y="1967"/>
                    <a:pt x="602" y="1945"/>
                  </a:cubicBezTo>
                  <a:cubicBezTo>
                    <a:pt x="583" y="1888"/>
                    <a:pt x="549" y="1898"/>
                    <a:pt x="505" y="1859"/>
                  </a:cubicBezTo>
                  <a:cubicBezTo>
                    <a:pt x="472" y="1830"/>
                    <a:pt x="429" y="1794"/>
                    <a:pt x="398" y="1762"/>
                  </a:cubicBezTo>
                  <a:cubicBezTo>
                    <a:pt x="376" y="1699"/>
                    <a:pt x="350" y="1659"/>
                    <a:pt x="301" y="1612"/>
                  </a:cubicBezTo>
                  <a:cubicBezTo>
                    <a:pt x="273" y="1528"/>
                    <a:pt x="222" y="1446"/>
                    <a:pt x="172" y="1375"/>
                  </a:cubicBezTo>
                  <a:cubicBezTo>
                    <a:pt x="138" y="1327"/>
                    <a:pt x="128" y="1277"/>
                    <a:pt x="86" y="1235"/>
                  </a:cubicBezTo>
                  <a:cubicBezTo>
                    <a:pt x="64" y="1150"/>
                    <a:pt x="36" y="1091"/>
                    <a:pt x="22" y="999"/>
                  </a:cubicBezTo>
                  <a:cubicBezTo>
                    <a:pt x="14" y="949"/>
                    <a:pt x="0" y="849"/>
                    <a:pt x="0" y="849"/>
                  </a:cubicBezTo>
                  <a:cubicBezTo>
                    <a:pt x="4" y="792"/>
                    <a:pt x="3" y="734"/>
                    <a:pt x="11" y="677"/>
                  </a:cubicBezTo>
                  <a:cubicBezTo>
                    <a:pt x="34" y="510"/>
                    <a:pt x="205" y="429"/>
                    <a:pt x="312" y="322"/>
                  </a:cubicBezTo>
                  <a:cubicBezTo>
                    <a:pt x="333" y="262"/>
                    <a:pt x="380" y="221"/>
                    <a:pt x="419" y="172"/>
                  </a:cubicBezTo>
                  <a:cubicBezTo>
                    <a:pt x="439" y="147"/>
                    <a:pt x="505" y="129"/>
                    <a:pt x="505" y="129"/>
                  </a:cubicBezTo>
                  <a:cubicBezTo>
                    <a:pt x="578" y="80"/>
                    <a:pt x="488" y="133"/>
                    <a:pt x="613" y="96"/>
                  </a:cubicBezTo>
                  <a:cubicBezTo>
                    <a:pt x="625" y="92"/>
                    <a:pt x="633" y="80"/>
                    <a:pt x="645" y="75"/>
                  </a:cubicBezTo>
                  <a:cubicBezTo>
                    <a:pt x="660" y="68"/>
                    <a:pt x="718" y="51"/>
                    <a:pt x="742" y="43"/>
                  </a:cubicBezTo>
                  <a:cubicBezTo>
                    <a:pt x="756" y="39"/>
                    <a:pt x="771" y="36"/>
                    <a:pt x="785" y="32"/>
                  </a:cubicBezTo>
                  <a:cubicBezTo>
                    <a:pt x="807" y="25"/>
                    <a:pt x="828" y="17"/>
                    <a:pt x="849" y="10"/>
                  </a:cubicBezTo>
                  <a:cubicBezTo>
                    <a:pt x="860" y="6"/>
                    <a:pt x="881" y="0"/>
                    <a:pt x="881" y="0"/>
                  </a:cubicBezTo>
                  <a:cubicBezTo>
                    <a:pt x="1089" y="11"/>
                    <a:pt x="1003" y="10"/>
                    <a:pt x="1139" y="10"/>
                  </a:cubicBezTo>
                </a:path>
              </a:pathLst>
            </a:custGeom>
            <a:noFill/>
            <a:ln w="12700">
              <a:solidFill>
                <a:srgbClr val="FFCC00"/>
              </a:solidFill>
              <a:round/>
              <a:headEnd/>
              <a:tailEnd/>
            </a:ln>
          </p:spPr>
          <p:txBody>
            <a:bodyPr/>
            <a:lstStyle/>
            <a:p>
              <a:endParaRPr lang="en-US"/>
            </a:p>
          </p:txBody>
        </p:sp>
        <p:sp>
          <p:nvSpPr>
            <p:cNvPr id="69678" name="Freeform 77"/>
            <p:cNvSpPr>
              <a:spLocks/>
            </p:cNvSpPr>
            <p:nvPr/>
          </p:nvSpPr>
          <p:spPr bwMode="auto">
            <a:xfrm>
              <a:off x="5964" y="3084"/>
              <a:ext cx="2074" cy="2367"/>
            </a:xfrm>
            <a:custGeom>
              <a:avLst/>
              <a:gdLst>
                <a:gd name="T0" fmla="*/ 0 w 2074"/>
                <a:gd name="T1" fmla="*/ 0 h 2367"/>
                <a:gd name="T2" fmla="*/ 236 w 2074"/>
                <a:gd name="T3" fmla="*/ 75 h 2367"/>
                <a:gd name="T4" fmla="*/ 322 w 2074"/>
                <a:gd name="T5" fmla="*/ 140 h 2367"/>
                <a:gd name="T6" fmla="*/ 440 w 2074"/>
                <a:gd name="T7" fmla="*/ 236 h 2367"/>
                <a:gd name="T8" fmla="*/ 548 w 2074"/>
                <a:gd name="T9" fmla="*/ 312 h 2367"/>
                <a:gd name="T10" fmla="*/ 795 w 2074"/>
                <a:gd name="T11" fmla="*/ 537 h 2367"/>
                <a:gd name="T12" fmla="*/ 870 w 2074"/>
                <a:gd name="T13" fmla="*/ 591 h 2367"/>
                <a:gd name="T14" fmla="*/ 924 w 2074"/>
                <a:gd name="T15" fmla="*/ 666 h 2367"/>
                <a:gd name="T16" fmla="*/ 945 w 2074"/>
                <a:gd name="T17" fmla="*/ 731 h 2367"/>
                <a:gd name="T18" fmla="*/ 1160 w 2074"/>
                <a:gd name="T19" fmla="*/ 956 h 2367"/>
                <a:gd name="T20" fmla="*/ 1214 w 2074"/>
                <a:gd name="T21" fmla="*/ 1053 h 2367"/>
                <a:gd name="T22" fmla="*/ 1278 w 2074"/>
                <a:gd name="T23" fmla="*/ 1150 h 2367"/>
                <a:gd name="T24" fmla="*/ 1321 w 2074"/>
                <a:gd name="T25" fmla="*/ 1236 h 2367"/>
                <a:gd name="T26" fmla="*/ 1343 w 2074"/>
                <a:gd name="T27" fmla="*/ 1300 h 2367"/>
                <a:gd name="T28" fmla="*/ 1354 w 2074"/>
                <a:gd name="T29" fmla="*/ 1332 h 2367"/>
                <a:gd name="T30" fmla="*/ 1429 w 2074"/>
                <a:gd name="T31" fmla="*/ 1644 h 2367"/>
                <a:gd name="T32" fmla="*/ 1515 w 2074"/>
                <a:gd name="T33" fmla="*/ 1934 h 2367"/>
                <a:gd name="T34" fmla="*/ 1601 w 2074"/>
                <a:gd name="T35" fmla="*/ 2181 h 2367"/>
                <a:gd name="T36" fmla="*/ 1644 w 2074"/>
                <a:gd name="T37" fmla="*/ 2257 h 2367"/>
                <a:gd name="T38" fmla="*/ 1676 w 2074"/>
                <a:gd name="T39" fmla="*/ 2278 h 2367"/>
                <a:gd name="T40" fmla="*/ 1719 w 2074"/>
                <a:gd name="T41" fmla="*/ 2321 h 2367"/>
                <a:gd name="T42" fmla="*/ 1826 w 2074"/>
                <a:gd name="T43" fmla="*/ 2343 h 2367"/>
                <a:gd name="T44" fmla="*/ 2009 w 2074"/>
                <a:gd name="T45" fmla="*/ 2353 h 2367"/>
                <a:gd name="T46" fmla="*/ 2074 w 2074"/>
                <a:gd name="T47" fmla="*/ 2343 h 23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74"/>
                <a:gd name="T73" fmla="*/ 0 h 2367"/>
                <a:gd name="T74" fmla="*/ 2074 w 2074"/>
                <a:gd name="T75" fmla="*/ 2367 h 236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74" h="2367">
                  <a:moveTo>
                    <a:pt x="0" y="0"/>
                  </a:moveTo>
                  <a:cubicBezTo>
                    <a:pt x="74" y="11"/>
                    <a:pt x="174" y="25"/>
                    <a:pt x="236" y="75"/>
                  </a:cubicBezTo>
                  <a:cubicBezTo>
                    <a:pt x="264" y="98"/>
                    <a:pt x="297" y="115"/>
                    <a:pt x="322" y="140"/>
                  </a:cubicBezTo>
                  <a:cubicBezTo>
                    <a:pt x="367" y="185"/>
                    <a:pt x="385" y="219"/>
                    <a:pt x="440" y="236"/>
                  </a:cubicBezTo>
                  <a:cubicBezTo>
                    <a:pt x="471" y="267"/>
                    <a:pt x="506" y="298"/>
                    <a:pt x="548" y="312"/>
                  </a:cubicBezTo>
                  <a:cubicBezTo>
                    <a:pt x="624" y="388"/>
                    <a:pt x="698" y="490"/>
                    <a:pt x="795" y="537"/>
                  </a:cubicBezTo>
                  <a:cubicBezTo>
                    <a:pt x="846" y="588"/>
                    <a:pt x="819" y="573"/>
                    <a:pt x="870" y="591"/>
                  </a:cubicBezTo>
                  <a:cubicBezTo>
                    <a:pt x="888" y="616"/>
                    <a:pt x="915" y="637"/>
                    <a:pt x="924" y="666"/>
                  </a:cubicBezTo>
                  <a:cubicBezTo>
                    <a:pt x="931" y="688"/>
                    <a:pt x="929" y="715"/>
                    <a:pt x="945" y="731"/>
                  </a:cubicBezTo>
                  <a:cubicBezTo>
                    <a:pt x="1012" y="798"/>
                    <a:pt x="1086" y="908"/>
                    <a:pt x="1160" y="956"/>
                  </a:cubicBezTo>
                  <a:cubicBezTo>
                    <a:pt x="1173" y="994"/>
                    <a:pt x="1184" y="1025"/>
                    <a:pt x="1214" y="1053"/>
                  </a:cubicBezTo>
                  <a:cubicBezTo>
                    <a:pt x="1232" y="1091"/>
                    <a:pt x="1249" y="1120"/>
                    <a:pt x="1278" y="1150"/>
                  </a:cubicBezTo>
                  <a:cubicBezTo>
                    <a:pt x="1303" y="1224"/>
                    <a:pt x="1284" y="1198"/>
                    <a:pt x="1321" y="1236"/>
                  </a:cubicBezTo>
                  <a:cubicBezTo>
                    <a:pt x="1328" y="1257"/>
                    <a:pt x="1336" y="1279"/>
                    <a:pt x="1343" y="1300"/>
                  </a:cubicBezTo>
                  <a:cubicBezTo>
                    <a:pt x="1347" y="1311"/>
                    <a:pt x="1354" y="1332"/>
                    <a:pt x="1354" y="1332"/>
                  </a:cubicBezTo>
                  <a:cubicBezTo>
                    <a:pt x="1371" y="1439"/>
                    <a:pt x="1366" y="1552"/>
                    <a:pt x="1429" y="1644"/>
                  </a:cubicBezTo>
                  <a:cubicBezTo>
                    <a:pt x="1446" y="1744"/>
                    <a:pt x="1483" y="1838"/>
                    <a:pt x="1515" y="1934"/>
                  </a:cubicBezTo>
                  <a:cubicBezTo>
                    <a:pt x="1543" y="2018"/>
                    <a:pt x="1557" y="2104"/>
                    <a:pt x="1601" y="2181"/>
                  </a:cubicBezTo>
                  <a:cubicBezTo>
                    <a:pt x="1614" y="2203"/>
                    <a:pt x="1625" y="2238"/>
                    <a:pt x="1644" y="2257"/>
                  </a:cubicBezTo>
                  <a:cubicBezTo>
                    <a:pt x="1653" y="2266"/>
                    <a:pt x="1666" y="2270"/>
                    <a:pt x="1676" y="2278"/>
                  </a:cubicBezTo>
                  <a:cubicBezTo>
                    <a:pt x="1691" y="2291"/>
                    <a:pt x="1700" y="2314"/>
                    <a:pt x="1719" y="2321"/>
                  </a:cubicBezTo>
                  <a:cubicBezTo>
                    <a:pt x="1775" y="2340"/>
                    <a:pt x="1740" y="2330"/>
                    <a:pt x="1826" y="2343"/>
                  </a:cubicBezTo>
                  <a:cubicBezTo>
                    <a:pt x="1904" y="2367"/>
                    <a:pt x="1905" y="2365"/>
                    <a:pt x="2009" y="2353"/>
                  </a:cubicBezTo>
                  <a:cubicBezTo>
                    <a:pt x="2031" y="2351"/>
                    <a:pt x="2074" y="2343"/>
                    <a:pt x="2074" y="2343"/>
                  </a:cubicBezTo>
                </a:path>
              </a:pathLst>
            </a:custGeom>
            <a:noFill/>
            <a:ln w="12700">
              <a:solidFill>
                <a:srgbClr val="FFCC00"/>
              </a:solidFill>
              <a:round/>
              <a:headEnd/>
              <a:tailEnd/>
            </a:ln>
          </p:spPr>
          <p:txBody>
            <a:bodyPr/>
            <a:lstStyle/>
            <a:p>
              <a:endParaRPr lang="en-US"/>
            </a:p>
          </p:txBody>
        </p:sp>
        <p:sp>
          <p:nvSpPr>
            <p:cNvPr id="69679" name="Freeform 78"/>
            <p:cNvSpPr>
              <a:spLocks/>
            </p:cNvSpPr>
            <p:nvPr/>
          </p:nvSpPr>
          <p:spPr bwMode="auto">
            <a:xfrm>
              <a:off x="8338" y="5427"/>
              <a:ext cx="935" cy="2020"/>
            </a:xfrm>
            <a:custGeom>
              <a:avLst/>
              <a:gdLst>
                <a:gd name="T0" fmla="*/ 0 w 935"/>
                <a:gd name="T1" fmla="*/ 0 h 2020"/>
                <a:gd name="T2" fmla="*/ 108 w 935"/>
                <a:gd name="T3" fmla="*/ 10 h 2020"/>
                <a:gd name="T4" fmla="*/ 172 w 935"/>
                <a:gd name="T5" fmla="*/ 32 h 2020"/>
                <a:gd name="T6" fmla="*/ 226 w 935"/>
                <a:gd name="T7" fmla="*/ 75 h 2020"/>
                <a:gd name="T8" fmla="*/ 269 w 935"/>
                <a:gd name="T9" fmla="*/ 118 h 2020"/>
                <a:gd name="T10" fmla="*/ 334 w 935"/>
                <a:gd name="T11" fmla="*/ 354 h 2020"/>
                <a:gd name="T12" fmla="*/ 312 w 935"/>
                <a:gd name="T13" fmla="*/ 892 h 2020"/>
                <a:gd name="T14" fmla="*/ 301 w 935"/>
                <a:gd name="T15" fmla="*/ 967 h 2020"/>
                <a:gd name="T16" fmla="*/ 280 w 935"/>
                <a:gd name="T17" fmla="*/ 1053 h 2020"/>
                <a:gd name="T18" fmla="*/ 237 w 935"/>
                <a:gd name="T19" fmla="*/ 1311 h 2020"/>
                <a:gd name="T20" fmla="*/ 323 w 935"/>
                <a:gd name="T21" fmla="*/ 1783 h 2020"/>
                <a:gd name="T22" fmla="*/ 473 w 935"/>
                <a:gd name="T23" fmla="*/ 1912 h 2020"/>
                <a:gd name="T24" fmla="*/ 785 w 935"/>
                <a:gd name="T25" fmla="*/ 1998 h 2020"/>
                <a:gd name="T26" fmla="*/ 935 w 935"/>
                <a:gd name="T27" fmla="*/ 2020 h 20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35"/>
                <a:gd name="T43" fmla="*/ 0 h 2020"/>
                <a:gd name="T44" fmla="*/ 935 w 935"/>
                <a:gd name="T45" fmla="*/ 2020 h 20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35" h="2020">
                  <a:moveTo>
                    <a:pt x="0" y="0"/>
                  </a:moveTo>
                  <a:cubicBezTo>
                    <a:pt x="36" y="3"/>
                    <a:pt x="72" y="3"/>
                    <a:pt x="108" y="10"/>
                  </a:cubicBezTo>
                  <a:cubicBezTo>
                    <a:pt x="130" y="14"/>
                    <a:pt x="172" y="32"/>
                    <a:pt x="172" y="32"/>
                  </a:cubicBezTo>
                  <a:cubicBezTo>
                    <a:pt x="189" y="48"/>
                    <a:pt x="212" y="57"/>
                    <a:pt x="226" y="75"/>
                  </a:cubicBezTo>
                  <a:cubicBezTo>
                    <a:pt x="267" y="127"/>
                    <a:pt x="200" y="94"/>
                    <a:pt x="269" y="118"/>
                  </a:cubicBezTo>
                  <a:cubicBezTo>
                    <a:pt x="289" y="198"/>
                    <a:pt x="318" y="273"/>
                    <a:pt x="334" y="354"/>
                  </a:cubicBezTo>
                  <a:cubicBezTo>
                    <a:pt x="325" y="533"/>
                    <a:pt x="322" y="713"/>
                    <a:pt x="312" y="892"/>
                  </a:cubicBezTo>
                  <a:cubicBezTo>
                    <a:pt x="311" y="917"/>
                    <a:pt x="306" y="942"/>
                    <a:pt x="301" y="967"/>
                  </a:cubicBezTo>
                  <a:cubicBezTo>
                    <a:pt x="295" y="996"/>
                    <a:pt x="280" y="1053"/>
                    <a:pt x="280" y="1053"/>
                  </a:cubicBezTo>
                  <a:cubicBezTo>
                    <a:pt x="271" y="1136"/>
                    <a:pt x="263" y="1232"/>
                    <a:pt x="237" y="1311"/>
                  </a:cubicBezTo>
                  <a:cubicBezTo>
                    <a:pt x="240" y="1351"/>
                    <a:pt x="214" y="1711"/>
                    <a:pt x="323" y="1783"/>
                  </a:cubicBezTo>
                  <a:cubicBezTo>
                    <a:pt x="359" y="1840"/>
                    <a:pt x="407" y="1892"/>
                    <a:pt x="473" y="1912"/>
                  </a:cubicBezTo>
                  <a:cubicBezTo>
                    <a:pt x="555" y="1994"/>
                    <a:pt x="677" y="1991"/>
                    <a:pt x="785" y="1998"/>
                  </a:cubicBezTo>
                  <a:cubicBezTo>
                    <a:pt x="837" y="2016"/>
                    <a:pt x="880" y="2020"/>
                    <a:pt x="935" y="2020"/>
                  </a:cubicBezTo>
                </a:path>
              </a:pathLst>
            </a:custGeom>
            <a:noFill/>
            <a:ln w="12700">
              <a:solidFill>
                <a:srgbClr val="FFCC00"/>
              </a:solidFill>
              <a:round/>
              <a:headEnd/>
              <a:tailEnd/>
            </a:ln>
          </p:spPr>
          <p:txBody>
            <a:bodyPr/>
            <a:lstStyle/>
            <a:p>
              <a:endParaRPr lang="en-US"/>
            </a:p>
          </p:txBody>
        </p:sp>
        <p:sp>
          <p:nvSpPr>
            <p:cNvPr id="69680" name="Freeform 79"/>
            <p:cNvSpPr>
              <a:spLocks/>
            </p:cNvSpPr>
            <p:nvPr/>
          </p:nvSpPr>
          <p:spPr bwMode="auto">
            <a:xfrm>
              <a:off x="6504" y="1594"/>
              <a:ext cx="3887" cy="5810"/>
            </a:xfrm>
            <a:custGeom>
              <a:avLst/>
              <a:gdLst>
                <a:gd name="T0" fmla="*/ 6043 w 3796"/>
                <a:gd name="T1" fmla="*/ 33394 h 5470"/>
                <a:gd name="T2" fmla="*/ 6530 w 3796"/>
                <a:gd name="T3" fmla="*/ 33329 h 5470"/>
                <a:gd name="T4" fmla="*/ 6633 w 3796"/>
                <a:gd name="T5" fmla="*/ 33119 h 5470"/>
                <a:gd name="T6" fmla="*/ 6855 w 3796"/>
                <a:gd name="T7" fmla="*/ 32871 h 5470"/>
                <a:gd name="T8" fmla="*/ 7028 w 3796"/>
                <a:gd name="T9" fmla="*/ 32544 h 5470"/>
                <a:gd name="T10" fmla="*/ 7265 w 3796"/>
                <a:gd name="T11" fmla="*/ 32142 h 5470"/>
                <a:gd name="T12" fmla="*/ 7485 w 3796"/>
                <a:gd name="T13" fmla="*/ 31426 h 5470"/>
                <a:gd name="T14" fmla="*/ 7571 w 3796"/>
                <a:gd name="T15" fmla="*/ 31038 h 5470"/>
                <a:gd name="T16" fmla="*/ 7615 w 3796"/>
                <a:gd name="T17" fmla="*/ 30641 h 5470"/>
                <a:gd name="T18" fmla="*/ 7639 w 3796"/>
                <a:gd name="T19" fmla="*/ 30441 h 5470"/>
                <a:gd name="T20" fmla="*/ 7662 w 3796"/>
                <a:gd name="T21" fmla="*/ 30241 h 5470"/>
                <a:gd name="T22" fmla="*/ 7571 w 3796"/>
                <a:gd name="T23" fmla="*/ 26049 h 5470"/>
                <a:gd name="T24" fmla="*/ 7464 w 3796"/>
                <a:gd name="T25" fmla="*/ 25191 h 5470"/>
                <a:gd name="T26" fmla="*/ 7357 w 3796"/>
                <a:gd name="T27" fmla="*/ 24338 h 5470"/>
                <a:gd name="T28" fmla="*/ 7265 w 3796"/>
                <a:gd name="T29" fmla="*/ 23613 h 5470"/>
                <a:gd name="T30" fmla="*/ 7182 w 3796"/>
                <a:gd name="T31" fmla="*/ 23099 h 5470"/>
                <a:gd name="T32" fmla="*/ 7028 w 3796"/>
                <a:gd name="T33" fmla="*/ 21784 h 5470"/>
                <a:gd name="T34" fmla="*/ 6981 w 3796"/>
                <a:gd name="T35" fmla="*/ 21193 h 5470"/>
                <a:gd name="T36" fmla="*/ 6939 w 3796"/>
                <a:gd name="T37" fmla="*/ 21060 h 5470"/>
                <a:gd name="T38" fmla="*/ 6874 w 3796"/>
                <a:gd name="T39" fmla="*/ 20539 h 5470"/>
                <a:gd name="T40" fmla="*/ 6701 w 3796"/>
                <a:gd name="T41" fmla="*/ 19547 h 5470"/>
                <a:gd name="T42" fmla="*/ 6377 w 3796"/>
                <a:gd name="T43" fmla="*/ 18248 h 5470"/>
                <a:gd name="T44" fmla="*/ 6284 w 3796"/>
                <a:gd name="T45" fmla="*/ 17912 h 5470"/>
                <a:gd name="T46" fmla="*/ 6195 w 3796"/>
                <a:gd name="T47" fmla="*/ 17516 h 5470"/>
                <a:gd name="T48" fmla="*/ 6043 w 3796"/>
                <a:gd name="T49" fmla="*/ 17122 h 5470"/>
                <a:gd name="T50" fmla="*/ 5887 w 3796"/>
                <a:gd name="T51" fmla="*/ 16864 h 5470"/>
                <a:gd name="T52" fmla="*/ 5475 w 3796"/>
                <a:gd name="T53" fmla="*/ 16080 h 5470"/>
                <a:gd name="T54" fmla="*/ 5280 w 3796"/>
                <a:gd name="T55" fmla="*/ 15743 h 5470"/>
                <a:gd name="T56" fmla="*/ 4992 w 3796"/>
                <a:gd name="T57" fmla="*/ 15228 h 5470"/>
                <a:gd name="T58" fmla="*/ 4839 w 3796"/>
                <a:gd name="T59" fmla="*/ 14506 h 5470"/>
                <a:gd name="T60" fmla="*/ 4645 w 3796"/>
                <a:gd name="T61" fmla="*/ 12989 h 5470"/>
                <a:gd name="T62" fmla="*/ 4554 w 3796"/>
                <a:gd name="T63" fmla="*/ 12272 h 5470"/>
                <a:gd name="T64" fmla="*/ 4444 w 3796"/>
                <a:gd name="T65" fmla="*/ 11608 h 5470"/>
                <a:gd name="T66" fmla="*/ 4424 w 3796"/>
                <a:gd name="T67" fmla="*/ 11344 h 5470"/>
                <a:gd name="T68" fmla="*/ 4072 w 3796"/>
                <a:gd name="T69" fmla="*/ 9976 h 5470"/>
                <a:gd name="T70" fmla="*/ 3984 w 3796"/>
                <a:gd name="T71" fmla="*/ 9652 h 5470"/>
                <a:gd name="T72" fmla="*/ 3895 w 3796"/>
                <a:gd name="T73" fmla="*/ 9317 h 5470"/>
                <a:gd name="T74" fmla="*/ 3375 w 3796"/>
                <a:gd name="T75" fmla="*/ 8198 h 5470"/>
                <a:gd name="T76" fmla="*/ 3240 w 3796"/>
                <a:gd name="T77" fmla="*/ 7940 h 5470"/>
                <a:gd name="T78" fmla="*/ 3070 w 3796"/>
                <a:gd name="T79" fmla="*/ 7550 h 5470"/>
                <a:gd name="T80" fmla="*/ 2981 w 3796"/>
                <a:gd name="T81" fmla="*/ 7477 h 5470"/>
                <a:gd name="T82" fmla="*/ 2760 w 3796"/>
                <a:gd name="T83" fmla="*/ 7144 h 5470"/>
                <a:gd name="T84" fmla="*/ 2544 w 3796"/>
                <a:gd name="T85" fmla="*/ 6765 h 5470"/>
                <a:gd name="T86" fmla="*/ 2323 w 3796"/>
                <a:gd name="T87" fmla="*/ 6426 h 5470"/>
                <a:gd name="T88" fmla="*/ 2190 w 3796"/>
                <a:gd name="T89" fmla="*/ 6172 h 5470"/>
                <a:gd name="T90" fmla="*/ 1992 w 3796"/>
                <a:gd name="T91" fmla="*/ 5834 h 5470"/>
                <a:gd name="T92" fmla="*/ 1580 w 3796"/>
                <a:gd name="T93" fmla="*/ 5060 h 5470"/>
                <a:gd name="T94" fmla="*/ 1426 w 3796"/>
                <a:gd name="T95" fmla="*/ 4851 h 5470"/>
                <a:gd name="T96" fmla="*/ 1341 w 3796"/>
                <a:gd name="T97" fmla="*/ 4650 h 5470"/>
                <a:gd name="T98" fmla="*/ 1253 w 3796"/>
                <a:gd name="T99" fmla="*/ 4590 h 5470"/>
                <a:gd name="T100" fmla="*/ 990 w 3796"/>
                <a:gd name="T101" fmla="*/ 4189 h 5470"/>
                <a:gd name="T102" fmla="*/ 815 w 3796"/>
                <a:gd name="T103" fmla="*/ 4006 h 5470"/>
                <a:gd name="T104" fmla="*/ 574 w 3796"/>
                <a:gd name="T105" fmla="*/ 3482 h 5470"/>
                <a:gd name="T106" fmla="*/ 354 w 3796"/>
                <a:gd name="T107" fmla="*/ 2887 h 5470"/>
                <a:gd name="T108" fmla="*/ 111 w 3796"/>
                <a:gd name="T109" fmla="*/ 2105 h 5470"/>
                <a:gd name="T110" fmla="*/ 13 w 3796"/>
                <a:gd name="T111" fmla="*/ 1112 h 5470"/>
                <a:gd name="T112" fmla="*/ 3 w 3796"/>
                <a:gd name="T113" fmla="*/ 0 h 547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796"/>
                <a:gd name="T172" fmla="*/ 0 h 5470"/>
                <a:gd name="T173" fmla="*/ 3796 w 3796"/>
                <a:gd name="T174" fmla="*/ 5470 h 547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796" h="5470">
                  <a:moveTo>
                    <a:pt x="2969" y="5470"/>
                  </a:moveTo>
                  <a:cubicBezTo>
                    <a:pt x="3048" y="5466"/>
                    <a:pt x="3127" y="5465"/>
                    <a:pt x="3205" y="5459"/>
                  </a:cubicBezTo>
                  <a:cubicBezTo>
                    <a:pt x="3249" y="5455"/>
                    <a:pt x="3227" y="5446"/>
                    <a:pt x="3259" y="5427"/>
                  </a:cubicBezTo>
                  <a:cubicBezTo>
                    <a:pt x="3291" y="5408"/>
                    <a:pt x="3333" y="5401"/>
                    <a:pt x="3366" y="5384"/>
                  </a:cubicBezTo>
                  <a:cubicBezTo>
                    <a:pt x="3401" y="5366"/>
                    <a:pt x="3414" y="5343"/>
                    <a:pt x="3452" y="5330"/>
                  </a:cubicBezTo>
                  <a:cubicBezTo>
                    <a:pt x="3483" y="5301"/>
                    <a:pt x="3529" y="5279"/>
                    <a:pt x="3570" y="5266"/>
                  </a:cubicBezTo>
                  <a:cubicBezTo>
                    <a:pt x="3608" y="5228"/>
                    <a:pt x="3640" y="5185"/>
                    <a:pt x="3678" y="5148"/>
                  </a:cubicBezTo>
                  <a:cubicBezTo>
                    <a:pt x="3715" y="5037"/>
                    <a:pt x="3653" y="5206"/>
                    <a:pt x="3721" y="5083"/>
                  </a:cubicBezTo>
                  <a:cubicBezTo>
                    <a:pt x="3732" y="5063"/>
                    <a:pt x="3735" y="5040"/>
                    <a:pt x="3742" y="5019"/>
                  </a:cubicBezTo>
                  <a:cubicBezTo>
                    <a:pt x="3746" y="5008"/>
                    <a:pt x="3749" y="4997"/>
                    <a:pt x="3753" y="4986"/>
                  </a:cubicBezTo>
                  <a:cubicBezTo>
                    <a:pt x="3757" y="4975"/>
                    <a:pt x="3764" y="4954"/>
                    <a:pt x="3764" y="4954"/>
                  </a:cubicBezTo>
                  <a:cubicBezTo>
                    <a:pt x="3781" y="4718"/>
                    <a:pt x="3796" y="4493"/>
                    <a:pt x="3721" y="4266"/>
                  </a:cubicBezTo>
                  <a:cubicBezTo>
                    <a:pt x="3702" y="4209"/>
                    <a:pt x="3701" y="4177"/>
                    <a:pt x="3667" y="4127"/>
                  </a:cubicBezTo>
                  <a:cubicBezTo>
                    <a:pt x="3654" y="4077"/>
                    <a:pt x="3627" y="4036"/>
                    <a:pt x="3613" y="3987"/>
                  </a:cubicBezTo>
                  <a:cubicBezTo>
                    <a:pt x="3580" y="3871"/>
                    <a:pt x="3619" y="3916"/>
                    <a:pt x="3570" y="3869"/>
                  </a:cubicBezTo>
                  <a:cubicBezTo>
                    <a:pt x="3559" y="3833"/>
                    <a:pt x="3555" y="3809"/>
                    <a:pt x="3527" y="3783"/>
                  </a:cubicBezTo>
                  <a:cubicBezTo>
                    <a:pt x="3512" y="3721"/>
                    <a:pt x="3501" y="3614"/>
                    <a:pt x="3452" y="3568"/>
                  </a:cubicBezTo>
                  <a:cubicBezTo>
                    <a:pt x="3445" y="3536"/>
                    <a:pt x="3442" y="3502"/>
                    <a:pt x="3431" y="3471"/>
                  </a:cubicBezTo>
                  <a:cubicBezTo>
                    <a:pt x="3428" y="3461"/>
                    <a:pt x="3413" y="3459"/>
                    <a:pt x="3409" y="3450"/>
                  </a:cubicBezTo>
                  <a:cubicBezTo>
                    <a:pt x="3348" y="3311"/>
                    <a:pt x="3441" y="3462"/>
                    <a:pt x="3377" y="3364"/>
                  </a:cubicBezTo>
                  <a:cubicBezTo>
                    <a:pt x="3361" y="3300"/>
                    <a:pt x="3337" y="3250"/>
                    <a:pt x="3291" y="3202"/>
                  </a:cubicBezTo>
                  <a:cubicBezTo>
                    <a:pt x="3270" y="3118"/>
                    <a:pt x="3184" y="3055"/>
                    <a:pt x="3130" y="2988"/>
                  </a:cubicBezTo>
                  <a:cubicBezTo>
                    <a:pt x="3105" y="2913"/>
                    <a:pt x="3140" y="2994"/>
                    <a:pt x="3087" y="2934"/>
                  </a:cubicBezTo>
                  <a:cubicBezTo>
                    <a:pt x="3070" y="2914"/>
                    <a:pt x="3065" y="2885"/>
                    <a:pt x="3044" y="2869"/>
                  </a:cubicBezTo>
                  <a:cubicBezTo>
                    <a:pt x="2886" y="2751"/>
                    <a:pt x="3101" y="2915"/>
                    <a:pt x="2969" y="2805"/>
                  </a:cubicBezTo>
                  <a:cubicBezTo>
                    <a:pt x="2926" y="2770"/>
                    <a:pt x="2943" y="2794"/>
                    <a:pt x="2893" y="2762"/>
                  </a:cubicBezTo>
                  <a:cubicBezTo>
                    <a:pt x="2826" y="2719"/>
                    <a:pt x="2765" y="2659"/>
                    <a:pt x="2689" y="2633"/>
                  </a:cubicBezTo>
                  <a:cubicBezTo>
                    <a:pt x="2658" y="2601"/>
                    <a:pt x="2636" y="2590"/>
                    <a:pt x="2592" y="2579"/>
                  </a:cubicBezTo>
                  <a:cubicBezTo>
                    <a:pt x="2543" y="2550"/>
                    <a:pt x="2493" y="2535"/>
                    <a:pt x="2453" y="2493"/>
                  </a:cubicBezTo>
                  <a:cubicBezTo>
                    <a:pt x="2433" y="2444"/>
                    <a:pt x="2415" y="2411"/>
                    <a:pt x="2377" y="2375"/>
                  </a:cubicBezTo>
                  <a:cubicBezTo>
                    <a:pt x="2358" y="2292"/>
                    <a:pt x="2319" y="2203"/>
                    <a:pt x="2281" y="2128"/>
                  </a:cubicBezTo>
                  <a:cubicBezTo>
                    <a:pt x="2262" y="2091"/>
                    <a:pt x="2255" y="2048"/>
                    <a:pt x="2238" y="2010"/>
                  </a:cubicBezTo>
                  <a:cubicBezTo>
                    <a:pt x="2221" y="1973"/>
                    <a:pt x="2202" y="1938"/>
                    <a:pt x="2184" y="1902"/>
                  </a:cubicBezTo>
                  <a:cubicBezTo>
                    <a:pt x="2177" y="1889"/>
                    <a:pt x="2180" y="1872"/>
                    <a:pt x="2173" y="1859"/>
                  </a:cubicBezTo>
                  <a:cubicBezTo>
                    <a:pt x="2131" y="1776"/>
                    <a:pt x="2066" y="1698"/>
                    <a:pt x="2001" y="1633"/>
                  </a:cubicBezTo>
                  <a:cubicBezTo>
                    <a:pt x="1981" y="1570"/>
                    <a:pt x="2007" y="1628"/>
                    <a:pt x="1958" y="1580"/>
                  </a:cubicBezTo>
                  <a:cubicBezTo>
                    <a:pt x="1883" y="1507"/>
                    <a:pt x="1985" y="1584"/>
                    <a:pt x="1915" y="1526"/>
                  </a:cubicBezTo>
                  <a:cubicBezTo>
                    <a:pt x="1851" y="1473"/>
                    <a:pt x="1736" y="1363"/>
                    <a:pt x="1657" y="1343"/>
                  </a:cubicBezTo>
                  <a:cubicBezTo>
                    <a:pt x="1570" y="1256"/>
                    <a:pt x="1675" y="1351"/>
                    <a:pt x="1593" y="1300"/>
                  </a:cubicBezTo>
                  <a:cubicBezTo>
                    <a:pt x="1581" y="1292"/>
                    <a:pt x="1529" y="1246"/>
                    <a:pt x="1507" y="1236"/>
                  </a:cubicBezTo>
                  <a:cubicBezTo>
                    <a:pt x="1493" y="1230"/>
                    <a:pt x="1478" y="1230"/>
                    <a:pt x="1464" y="1225"/>
                  </a:cubicBezTo>
                  <a:cubicBezTo>
                    <a:pt x="1425" y="1210"/>
                    <a:pt x="1396" y="1185"/>
                    <a:pt x="1357" y="1171"/>
                  </a:cubicBezTo>
                  <a:cubicBezTo>
                    <a:pt x="1311" y="1125"/>
                    <a:pt x="1307" y="1127"/>
                    <a:pt x="1249" y="1107"/>
                  </a:cubicBezTo>
                  <a:cubicBezTo>
                    <a:pt x="1219" y="1076"/>
                    <a:pt x="1182" y="1070"/>
                    <a:pt x="1142" y="1053"/>
                  </a:cubicBezTo>
                  <a:cubicBezTo>
                    <a:pt x="1104" y="997"/>
                    <a:pt x="1142" y="1038"/>
                    <a:pt x="1077" y="1010"/>
                  </a:cubicBezTo>
                  <a:cubicBezTo>
                    <a:pt x="1026" y="988"/>
                    <a:pt x="1044" y="972"/>
                    <a:pt x="980" y="956"/>
                  </a:cubicBezTo>
                  <a:cubicBezTo>
                    <a:pt x="914" y="907"/>
                    <a:pt x="856" y="852"/>
                    <a:pt x="776" y="828"/>
                  </a:cubicBezTo>
                  <a:cubicBezTo>
                    <a:pt x="669" y="754"/>
                    <a:pt x="829" y="859"/>
                    <a:pt x="701" y="795"/>
                  </a:cubicBezTo>
                  <a:cubicBezTo>
                    <a:pt x="685" y="787"/>
                    <a:pt x="674" y="771"/>
                    <a:pt x="658" y="763"/>
                  </a:cubicBezTo>
                  <a:cubicBezTo>
                    <a:pt x="645" y="756"/>
                    <a:pt x="629" y="758"/>
                    <a:pt x="615" y="752"/>
                  </a:cubicBezTo>
                  <a:cubicBezTo>
                    <a:pt x="571" y="733"/>
                    <a:pt x="530" y="706"/>
                    <a:pt x="486" y="688"/>
                  </a:cubicBezTo>
                  <a:cubicBezTo>
                    <a:pt x="458" y="676"/>
                    <a:pt x="427" y="670"/>
                    <a:pt x="400" y="656"/>
                  </a:cubicBezTo>
                  <a:cubicBezTo>
                    <a:pt x="353" y="633"/>
                    <a:pt x="324" y="598"/>
                    <a:pt x="282" y="570"/>
                  </a:cubicBezTo>
                  <a:cubicBezTo>
                    <a:pt x="264" y="516"/>
                    <a:pt x="223" y="497"/>
                    <a:pt x="174" y="473"/>
                  </a:cubicBezTo>
                  <a:cubicBezTo>
                    <a:pt x="132" y="430"/>
                    <a:pt x="90" y="393"/>
                    <a:pt x="56" y="344"/>
                  </a:cubicBezTo>
                  <a:cubicBezTo>
                    <a:pt x="43" y="289"/>
                    <a:pt x="27" y="237"/>
                    <a:pt x="13" y="183"/>
                  </a:cubicBezTo>
                  <a:cubicBezTo>
                    <a:pt x="0" y="57"/>
                    <a:pt x="3" y="119"/>
                    <a:pt x="3" y="0"/>
                  </a:cubicBezTo>
                </a:path>
              </a:pathLst>
            </a:custGeom>
            <a:noFill/>
            <a:ln w="12700">
              <a:solidFill>
                <a:srgbClr val="FFCC00"/>
              </a:solidFill>
              <a:round/>
              <a:headEnd/>
              <a:tailEnd/>
            </a:ln>
          </p:spPr>
          <p:txBody>
            <a:bodyPr/>
            <a:lstStyle/>
            <a:p>
              <a:endParaRPr lang="en-US"/>
            </a:p>
          </p:txBody>
        </p:sp>
        <p:sp>
          <p:nvSpPr>
            <p:cNvPr id="69681" name="Line 80"/>
            <p:cNvSpPr>
              <a:spLocks noChangeShapeType="1"/>
            </p:cNvSpPr>
            <p:nvPr/>
          </p:nvSpPr>
          <p:spPr bwMode="auto">
            <a:xfrm flipV="1">
              <a:off x="6504" y="1544"/>
              <a:ext cx="1" cy="207"/>
            </a:xfrm>
            <a:prstGeom prst="line">
              <a:avLst/>
            </a:prstGeom>
            <a:noFill/>
            <a:ln w="12700">
              <a:solidFill>
                <a:srgbClr val="FF9900"/>
              </a:solidFill>
              <a:round/>
              <a:headEnd/>
              <a:tailEnd type="stealth" w="med" len="med"/>
            </a:ln>
          </p:spPr>
          <p:txBody>
            <a:bodyPr/>
            <a:lstStyle/>
            <a:p>
              <a:endParaRPr lang="en-GB"/>
            </a:p>
          </p:txBody>
        </p:sp>
      </p:gr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p:spPr>
        <p:txBody>
          <a:bodyPr/>
          <a:lstStyle/>
          <a:p>
            <a:fld id="{949C2465-ACE8-47C2-8C13-4D91D22EA1FC}" type="slidenum">
              <a:rPr lang="en-US" smtClean="0">
                <a:latin typeface="Tahoma" charset="0"/>
              </a:rPr>
              <a:pPr/>
              <a:t>82</a:t>
            </a:fld>
            <a:endParaRPr lang="en-US" smtClean="0">
              <a:latin typeface="Tahoma" charset="0"/>
            </a:endParaRPr>
          </a:p>
        </p:txBody>
      </p:sp>
      <p:sp>
        <p:nvSpPr>
          <p:cNvPr id="70659" name="Rectangle 2"/>
          <p:cNvSpPr>
            <a:spLocks noGrp="1" noChangeArrowheads="1"/>
          </p:cNvSpPr>
          <p:nvPr>
            <p:ph type="title"/>
          </p:nvPr>
        </p:nvSpPr>
        <p:spPr/>
        <p:txBody>
          <a:bodyPr/>
          <a:lstStyle/>
          <a:p>
            <a:pPr eaLnBrk="1" hangingPunct="1"/>
            <a:r>
              <a:rPr lang="en-US" sz="4000" smtClean="0"/>
              <a:t>Recursive algorithm for Postorder traversal</a:t>
            </a:r>
          </a:p>
        </p:txBody>
      </p:sp>
      <p:sp>
        <p:nvSpPr>
          <p:cNvPr id="70660" name="Rectangle 3"/>
          <p:cNvSpPr>
            <a:spLocks noGrp="1" noChangeArrowheads="1"/>
          </p:cNvSpPr>
          <p:nvPr>
            <p:ph type="body" idx="1"/>
          </p:nvPr>
        </p:nvSpPr>
        <p:spPr>
          <a:solidFill>
            <a:srgbClr val="DDDDDD"/>
          </a:solidFill>
        </p:spPr>
        <p:txBody>
          <a:bodyPr/>
          <a:lstStyle/>
          <a:p>
            <a:pPr eaLnBrk="1" hangingPunct="1">
              <a:lnSpc>
                <a:spcPct val="90000"/>
              </a:lnSpc>
              <a:buFont typeface="Wingdings" pitchFamily="2" charset="2"/>
              <a:buNone/>
            </a:pPr>
            <a:r>
              <a:rPr lang="en-US" smtClean="0"/>
              <a:t>Algorithm postOrder(root)</a:t>
            </a:r>
          </a:p>
          <a:p>
            <a:pPr eaLnBrk="1" hangingPunct="1">
              <a:lnSpc>
                <a:spcPct val="90000"/>
              </a:lnSpc>
              <a:buFont typeface="Wingdings" pitchFamily="2" charset="2"/>
              <a:buNone/>
            </a:pPr>
            <a:r>
              <a:rPr lang="en-US" smtClean="0"/>
              <a:t>	</a:t>
            </a:r>
            <a:r>
              <a:rPr lang="en-US" sz="2400" smtClean="0">
                <a:solidFill>
                  <a:srgbClr val="666699"/>
                </a:solidFill>
              </a:rPr>
              <a:t>//Traverse a binary tree in left-right-root sequence.</a:t>
            </a:r>
            <a:r>
              <a:rPr lang="en-US" smtClean="0"/>
              <a:t> </a:t>
            </a:r>
          </a:p>
          <a:p>
            <a:pPr eaLnBrk="1" hangingPunct="1">
              <a:lnSpc>
                <a:spcPct val="90000"/>
              </a:lnSpc>
              <a:buFont typeface="Wingdings" pitchFamily="2" charset="2"/>
              <a:buNone/>
            </a:pPr>
            <a:r>
              <a:rPr lang="en-US" smtClean="0"/>
              <a:t>	if (root is not null)</a:t>
            </a:r>
          </a:p>
          <a:p>
            <a:pPr eaLnBrk="1" hangingPunct="1">
              <a:lnSpc>
                <a:spcPct val="90000"/>
              </a:lnSpc>
              <a:buFont typeface="Wingdings" pitchFamily="2" charset="2"/>
              <a:buNone/>
            </a:pPr>
            <a:r>
              <a:rPr lang="en-US" smtClean="0"/>
              <a:t>		postOrder(leftSubtree)</a:t>
            </a:r>
          </a:p>
          <a:p>
            <a:pPr eaLnBrk="1" hangingPunct="1">
              <a:lnSpc>
                <a:spcPct val="90000"/>
              </a:lnSpc>
              <a:buFont typeface="Wingdings" pitchFamily="2" charset="2"/>
              <a:buNone/>
            </a:pPr>
            <a:r>
              <a:rPr lang="en-US" smtClean="0"/>
              <a:t>		postOrder(rightSubtree)</a:t>
            </a:r>
          </a:p>
          <a:p>
            <a:pPr eaLnBrk="1" hangingPunct="1">
              <a:lnSpc>
                <a:spcPct val="90000"/>
              </a:lnSpc>
              <a:buFont typeface="Wingdings" pitchFamily="2" charset="2"/>
              <a:buNone/>
            </a:pPr>
            <a:r>
              <a:rPr lang="en-US" smtClean="0"/>
              <a:t>		process (root)</a:t>
            </a:r>
          </a:p>
          <a:p>
            <a:pPr eaLnBrk="1" hangingPunct="1">
              <a:lnSpc>
                <a:spcPct val="90000"/>
              </a:lnSpc>
              <a:buFont typeface="Wingdings" pitchFamily="2" charset="2"/>
              <a:buNone/>
            </a:pPr>
            <a:r>
              <a:rPr lang="en-US" smtClean="0"/>
              <a:t>	end if</a:t>
            </a:r>
          </a:p>
          <a:p>
            <a:pPr eaLnBrk="1" hangingPunct="1">
              <a:lnSpc>
                <a:spcPct val="90000"/>
              </a:lnSpc>
              <a:buFont typeface="Wingdings" pitchFamily="2" charset="2"/>
              <a:buNone/>
            </a:pPr>
            <a:r>
              <a:rPr lang="en-US" smtClean="0"/>
              <a:t>End postOrder</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p:spPr>
        <p:txBody>
          <a:bodyPr/>
          <a:lstStyle/>
          <a:p>
            <a:fld id="{FDCC9905-F698-4193-BE5A-D3FBD7A4A430}" type="slidenum">
              <a:rPr lang="en-US" smtClean="0">
                <a:latin typeface="Tahoma" charset="0"/>
              </a:rPr>
              <a:pPr/>
              <a:t>83</a:t>
            </a:fld>
            <a:endParaRPr lang="en-US" smtClean="0">
              <a:latin typeface="Tahoma" charset="0"/>
            </a:endParaRPr>
          </a:p>
        </p:txBody>
      </p:sp>
      <p:sp>
        <p:nvSpPr>
          <p:cNvPr id="79875" name="Rectangle 2"/>
          <p:cNvSpPr>
            <a:spLocks noGrp="1" noChangeArrowheads="1"/>
          </p:cNvSpPr>
          <p:nvPr>
            <p:ph type="title"/>
          </p:nvPr>
        </p:nvSpPr>
        <p:spPr/>
        <p:txBody>
          <a:bodyPr/>
          <a:lstStyle/>
          <a:p>
            <a:pPr eaLnBrk="1" hangingPunct="1"/>
            <a:r>
              <a:rPr lang="en-US" smtClean="0"/>
              <a:t>Postorder Traversal</a:t>
            </a:r>
          </a:p>
        </p:txBody>
      </p:sp>
      <p:sp>
        <p:nvSpPr>
          <p:cNvPr id="79876" name="Text Box 3"/>
          <p:cNvSpPr txBox="1">
            <a:spLocks noChangeArrowheads="1"/>
          </p:cNvSpPr>
          <p:nvPr/>
        </p:nvSpPr>
        <p:spPr bwMode="auto">
          <a:xfrm>
            <a:off x="1330325" y="6275388"/>
            <a:ext cx="6345238" cy="396875"/>
          </a:xfrm>
          <a:prstGeom prst="rect">
            <a:avLst/>
          </a:prstGeom>
          <a:noFill/>
          <a:ln w="9525">
            <a:noFill/>
            <a:miter lim="800000"/>
            <a:headEnd/>
            <a:tailEnd/>
          </a:ln>
        </p:spPr>
        <p:txBody>
          <a:bodyPr>
            <a:spAutoFit/>
          </a:bodyPr>
          <a:lstStyle/>
          <a:p>
            <a:pPr>
              <a:spcBef>
                <a:spcPct val="50000"/>
              </a:spcBef>
            </a:pPr>
            <a:r>
              <a:rPr lang="en-US" sz="2000"/>
              <a:t>Processing Order in Postorder Traversal : C D B F E A</a:t>
            </a:r>
          </a:p>
        </p:txBody>
      </p:sp>
      <p:sp>
        <p:nvSpPr>
          <p:cNvPr id="79877" name="Rectangle 4"/>
          <p:cNvSpPr>
            <a:spLocks noChangeArrowheads="1"/>
          </p:cNvSpPr>
          <p:nvPr/>
        </p:nvSpPr>
        <p:spPr bwMode="auto">
          <a:xfrm>
            <a:off x="3798888" y="2211388"/>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9878" name="Rectangle 5"/>
          <p:cNvSpPr>
            <a:spLocks noChangeArrowheads="1"/>
          </p:cNvSpPr>
          <p:nvPr/>
        </p:nvSpPr>
        <p:spPr bwMode="auto">
          <a:xfrm>
            <a:off x="2547938" y="3662363"/>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79879" name="Rectangle 6"/>
          <p:cNvSpPr>
            <a:spLocks noChangeArrowheads="1"/>
          </p:cNvSpPr>
          <p:nvPr/>
        </p:nvSpPr>
        <p:spPr bwMode="auto">
          <a:xfrm>
            <a:off x="3021013" y="5632450"/>
            <a:ext cx="3340100" cy="661988"/>
          </a:xfrm>
          <a:prstGeom prst="rect">
            <a:avLst/>
          </a:prstGeom>
          <a:noFill/>
          <a:ln w="9525">
            <a:solidFill>
              <a:schemeClr val="tx1"/>
            </a:solidFill>
            <a:miter lim="800000"/>
            <a:headEnd/>
            <a:tailEnd/>
          </a:ln>
        </p:spPr>
        <p:txBody>
          <a:bodyPr wrap="none" anchor="ctr"/>
          <a:lstStyle/>
          <a:p>
            <a:endParaRPr lang="en-US"/>
          </a:p>
        </p:txBody>
      </p:sp>
      <p:sp>
        <p:nvSpPr>
          <p:cNvPr id="79880" name="Text Box 7"/>
          <p:cNvSpPr txBox="1">
            <a:spLocks noChangeArrowheads="1"/>
          </p:cNvSpPr>
          <p:nvPr/>
        </p:nvSpPr>
        <p:spPr bwMode="auto">
          <a:xfrm>
            <a:off x="5997575" y="5778500"/>
            <a:ext cx="323850" cy="336550"/>
          </a:xfrm>
          <a:prstGeom prst="rect">
            <a:avLst/>
          </a:prstGeom>
          <a:noFill/>
          <a:ln w="9525">
            <a:noFill/>
            <a:miter lim="800000"/>
            <a:headEnd/>
            <a:tailEnd/>
          </a:ln>
        </p:spPr>
        <p:txBody>
          <a:bodyPr wrap="none">
            <a:spAutoFit/>
          </a:bodyPr>
          <a:lstStyle/>
          <a:p>
            <a:r>
              <a:rPr lang="en-US" sz="1600" b="1"/>
              <a:t>A</a:t>
            </a:r>
          </a:p>
        </p:txBody>
      </p:sp>
      <p:sp>
        <p:nvSpPr>
          <p:cNvPr id="79881" name="Rectangle 8"/>
          <p:cNvSpPr>
            <a:spLocks noChangeArrowheads="1"/>
          </p:cNvSpPr>
          <p:nvPr/>
        </p:nvSpPr>
        <p:spPr bwMode="auto">
          <a:xfrm>
            <a:off x="31257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79882" name="Text Box 9"/>
          <p:cNvSpPr txBox="1">
            <a:spLocks noChangeArrowheads="1"/>
          </p:cNvSpPr>
          <p:nvPr/>
        </p:nvSpPr>
        <p:spPr bwMode="auto">
          <a:xfrm>
            <a:off x="4044950" y="5805488"/>
            <a:ext cx="323850" cy="336550"/>
          </a:xfrm>
          <a:prstGeom prst="rect">
            <a:avLst/>
          </a:prstGeom>
          <a:noFill/>
          <a:ln w="9525">
            <a:noFill/>
            <a:miter lim="800000"/>
            <a:headEnd/>
            <a:tailEnd/>
          </a:ln>
        </p:spPr>
        <p:txBody>
          <a:bodyPr wrap="none">
            <a:spAutoFit/>
          </a:bodyPr>
          <a:lstStyle/>
          <a:p>
            <a:r>
              <a:rPr lang="en-US" sz="1600" b="1"/>
              <a:t>B</a:t>
            </a:r>
          </a:p>
        </p:txBody>
      </p:sp>
      <p:sp>
        <p:nvSpPr>
          <p:cNvPr id="79883" name="Text Box 10"/>
          <p:cNvSpPr txBox="1">
            <a:spLocks noChangeArrowheads="1"/>
          </p:cNvSpPr>
          <p:nvPr/>
        </p:nvSpPr>
        <p:spPr bwMode="auto">
          <a:xfrm>
            <a:off x="3216275" y="5792788"/>
            <a:ext cx="328613" cy="346075"/>
          </a:xfrm>
          <a:prstGeom prst="rect">
            <a:avLst/>
          </a:prstGeom>
          <a:noFill/>
          <a:ln w="9525">
            <a:solidFill>
              <a:schemeClr val="tx1"/>
            </a:solidFill>
            <a:miter lim="800000"/>
            <a:headEnd/>
            <a:tailEnd/>
          </a:ln>
        </p:spPr>
        <p:txBody>
          <a:bodyPr wrap="none">
            <a:spAutoFit/>
          </a:bodyPr>
          <a:lstStyle/>
          <a:p>
            <a:r>
              <a:rPr lang="en-US" sz="1600" b="1"/>
              <a:t>C</a:t>
            </a:r>
          </a:p>
        </p:txBody>
      </p:sp>
      <p:sp>
        <p:nvSpPr>
          <p:cNvPr id="79884" name="Text Box 11"/>
          <p:cNvSpPr txBox="1">
            <a:spLocks noChangeArrowheads="1"/>
          </p:cNvSpPr>
          <p:nvPr/>
        </p:nvSpPr>
        <p:spPr bwMode="auto">
          <a:xfrm>
            <a:off x="3644900" y="5792788"/>
            <a:ext cx="347663" cy="346075"/>
          </a:xfrm>
          <a:prstGeom prst="rect">
            <a:avLst/>
          </a:prstGeom>
          <a:noFill/>
          <a:ln w="9525">
            <a:solidFill>
              <a:schemeClr val="tx1"/>
            </a:solidFill>
            <a:miter lim="800000"/>
            <a:headEnd/>
            <a:tailEnd/>
          </a:ln>
        </p:spPr>
        <p:txBody>
          <a:bodyPr wrap="none">
            <a:spAutoFit/>
          </a:bodyPr>
          <a:lstStyle/>
          <a:p>
            <a:r>
              <a:rPr lang="en-US" sz="1600" b="1"/>
              <a:t>D</a:t>
            </a:r>
          </a:p>
        </p:txBody>
      </p:sp>
      <p:sp>
        <p:nvSpPr>
          <p:cNvPr id="79885" name="Rectangle 12"/>
          <p:cNvSpPr>
            <a:spLocks noChangeArrowheads="1"/>
          </p:cNvSpPr>
          <p:nvPr/>
        </p:nvSpPr>
        <p:spPr bwMode="auto">
          <a:xfrm>
            <a:off x="4624388" y="5724525"/>
            <a:ext cx="1338262" cy="476250"/>
          </a:xfrm>
          <a:prstGeom prst="rect">
            <a:avLst/>
          </a:prstGeom>
          <a:noFill/>
          <a:ln w="9525">
            <a:solidFill>
              <a:schemeClr val="tx1"/>
            </a:solidFill>
            <a:miter lim="800000"/>
            <a:headEnd/>
            <a:tailEnd/>
          </a:ln>
        </p:spPr>
        <p:txBody>
          <a:bodyPr wrap="none" anchor="ctr"/>
          <a:lstStyle/>
          <a:p>
            <a:endParaRPr lang="en-US"/>
          </a:p>
        </p:txBody>
      </p:sp>
      <p:sp>
        <p:nvSpPr>
          <p:cNvPr id="79886" name="Text Box 13"/>
          <p:cNvSpPr txBox="1">
            <a:spLocks noChangeArrowheads="1"/>
          </p:cNvSpPr>
          <p:nvPr/>
        </p:nvSpPr>
        <p:spPr bwMode="auto">
          <a:xfrm>
            <a:off x="5562600" y="5792788"/>
            <a:ext cx="309563" cy="336550"/>
          </a:xfrm>
          <a:prstGeom prst="rect">
            <a:avLst/>
          </a:prstGeom>
          <a:noFill/>
          <a:ln w="9525">
            <a:noFill/>
            <a:miter lim="800000"/>
            <a:headEnd/>
            <a:tailEnd/>
          </a:ln>
        </p:spPr>
        <p:txBody>
          <a:bodyPr wrap="none">
            <a:spAutoFit/>
          </a:bodyPr>
          <a:lstStyle/>
          <a:p>
            <a:r>
              <a:rPr lang="en-US" sz="1600" b="1"/>
              <a:t>E</a:t>
            </a:r>
          </a:p>
        </p:txBody>
      </p:sp>
      <p:sp>
        <p:nvSpPr>
          <p:cNvPr id="79887" name="Text Box 14"/>
          <p:cNvSpPr txBox="1">
            <a:spLocks noChangeArrowheads="1"/>
          </p:cNvSpPr>
          <p:nvPr/>
        </p:nvSpPr>
        <p:spPr bwMode="auto">
          <a:xfrm>
            <a:off x="4752975" y="5792788"/>
            <a:ext cx="314325" cy="346075"/>
          </a:xfrm>
          <a:prstGeom prst="rect">
            <a:avLst/>
          </a:prstGeom>
          <a:noFill/>
          <a:ln w="9525">
            <a:solidFill>
              <a:schemeClr val="tx1"/>
            </a:solidFill>
            <a:miter lim="800000"/>
            <a:headEnd/>
            <a:tailEnd/>
          </a:ln>
        </p:spPr>
        <p:txBody>
          <a:bodyPr wrap="none">
            <a:spAutoFit/>
          </a:bodyPr>
          <a:lstStyle/>
          <a:p>
            <a:r>
              <a:rPr lang="en-US" sz="1600" b="1"/>
              <a:t>  </a:t>
            </a:r>
          </a:p>
        </p:txBody>
      </p:sp>
      <p:sp>
        <p:nvSpPr>
          <p:cNvPr id="79888" name="Text Box 15"/>
          <p:cNvSpPr txBox="1">
            <a:spLocks noChangeArrowheads="1"/>
          </p:cNvSpPr>
          <p:nvPr/>
        </p:nvSpPr>
        <p:spPr bwMode="auto">
          <a:xfrm>
            <a:off x="5181600" y="5792788"/>
            <a:ext cx="311150" cy="346075"/>
          </a:xfrm>
          <a:prstGeom prst="rect">
            <a:avLst/>
          </a:prstGeom>
          <a:noFill/>
          <a:ln w="9525">
            <a:solidFill>
              <a:schemeClr val="tx1"/>
            </a:solidFill>
            <a:miter lim="800000"/>
            <a:headEnd/>
            <a:tailEnd/>
          </a:ln>
        </p:spPr>
        <p:txBody>
          <a:bodyPr wrap="none">
            <a:spAutoFit/>
          </a:bodyPr>
          <a:lstStyle/>
          <a:p>
            <a:r>
              <a:rPr lang="en-US" sz="1600" b="1"/>
              <a:t>F</a:t>
            </a:r>
          </a:p>
        </p:txBody>
      </p:sp>
      <p:grpSp>
        <p:nvGrpSpPr>
          <p:cNvPr id="2" name="Group 49"/>
          <p:cNvGrpSpPr>
            <a:grpSpLocks noChangeAspect="1"/>
          </p:cNvGrpSpPr>
          <p:nvPr/>
        </p:nvGrpSpPr>
        <p:grpSpPr bwMode="auto">
          <a:xfrm>
            <a:off x="1752600" y="1524000"/>
            <a:ext cx="5768975" cy="4017963"/>
            <a:chOff x="1408" y="1446"/>
            <a:chExt cx="9086" cy="6328"/>
          </a:xfrm>
        </p:grpSpPr>
        <p:sp>
          <p:nvSpPr>
            <p:cNvPr id="79890" name="AutoShape 50"/>
            <p:cNvSpPr>
              <a:spLocks noChangeAspect="1" noChangeArrowheads="1"/>
            </p:cNvSpPr>
            <p:nvPr/>
          </p:nvSpPr>
          <p:spPr bwMode="auto">
            <a:xfrm>
              <a:off x="1408" y="1446"/>
              <a:ext cx="9086" cy="6328"/>
            </a:xfrm>
            <a:prstGeom prst="rect">
              <a:avLst/>
            </a:prstGeom>
            <a:solidFill>
              <a:srgbClr val="666699"/>
            </a:solidFill>
            <a:ln w="28575">
              <a:solidFill>
                <a:srgbClr val="666699"/>
              </a:solidFill>
              <a:miter lim="800000"/>
              <a:headEnd/>
              <a:tailEnd/>
            </a:ln>
          </p:spPr>
          <p:txBody>
            <a:bodyPr/>
            <a:lstStyle/>
            <a:p>
              <a:endParaRPr lang="en-US"/>
            </a:p>
          </p:txBody>
        </p:sp>
        <p:sp>
          <p:nvSpPr>
            <p:cNvPr id="79891" name="AutoShape 51"/>
            <p:cNvSpPr>
              <a:spLocks noChangeArrowheads="1"/>
            </p:cNvSpPr>
            <p:nvPr/>
          </p:nvSpPr>
          <p:spPr bwMode="auto">
            <a:xfrm>
              <a:off x="5195" y="159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79892" name="AutoShape 52"/>
            <p:cNvSpPr>
              <a:spLocks noChangeArrowheads="1"/>
            </p:cNvSpPr>
            <p:nvPr/>
          </p:nvSpPr>
          <p:spPr bwMode="auto">
            <a:xfrm>
              <a:off x="3161" y="3911"/>
              <a:ext cx="1194" cy="1197"/>
            </a:xfrm>
            <a:prstGeom prst="flowChartConnector">
              <a:avLst/>
            </a:prstGeom>
            <a:solidFill>
              <a:srgbClr val="FFFFFF"/>
            </a:solidFill>
            <a:ln w="19050">
              <a:solidFill>
                <a:srgbClr val="FFFFFF"/>
              </a:solidFill>
              <a:round/>
              <a:headEnd/>
              <a:tailEnd/>
            </a:ln>
          </p:spPr>
          <p:txBody>
            <a:bodyPr/>
            <a:lstStyle/>
            <a:p>
              <a:endParaRPr lang="en-US"/>
            </a:p>
          </p:txBody>
        </p:sp>
        <p:sp>
          <p:nvSpPr>
            <p:cNvPr id="79893" name="AutoShape 53"/>
            <p:cNvSpPr>
              <a:spLocks noChangeArrowheads="1"/>
            </p:cNvSpPr>
            <p:nvPr/>
          </p:nvSpPr>
          <p:spPr bwMode="auto">
            <a:xfrm>
              <a:off x="7578" y="3962"/>
              <a:ext cx="1196" cy="1197"/>
            </a:xfrm>
            <a:prstGeom prst="flowChartConnector">
              <a:avLst/>
            </a:prstGeom>
            <a:solidFill>
              <a:srgbClr val="FFFFFF"/>
            </a:solidFill>
            <a:ln w="19050">
              <a:solidFill>
                <a:srgbClr val="FFFFFF"/>
              </a:solidFill>
              <a:round/>
              <a:headEnd/>
              <a:tailEnd/>
            </a:ln>
          </p:spPr>
          <p:txBody>
            <a:bodyPr/>
            <a:lstStyle/>
            <a:p>
              <a:endParaRPr lang="en-US"/>
            </a:p>
          </p:txBody>
        </p:sp>
        <p:sp>
          <p:nvSpPr>
            <p:cNvPr id="79894" name="AutoShape 54"/>
            <p:cNvSpPr>
              <a:spLocks noChangeArrowheads="1"/>
            </p:cNvSpPr>
            <p:nvPr/>
          </p:nvSpPr>
          <p:spPr bwMode="auto">
            <a:xfrm>
              <a:off x="1968" y="5903"/>
              <a:ext cx="1193" cy="1195"/>
            </a:xfrm>
            <a:prstGeom prst="flowChartConnector">
              <a:avLst/>
            </a:prstGeom>
            <a:solidFill>
              <a:srgbClr val="FFFFFF"/>
            </a:solidFill>
            <a:ln w="19050">
              <a:solidFill>
                <a:srgbClr val="FFFFFF"/>
              </a:solidFill>
              <a:round/>
              <a:headEnd/>
              <a:tailEnd/>
            </a:ln>
          </p:spPr>
          <p:txBody>
            <a:bodyPr/>
            <a:lstStyle/>
            <a:p>
              <a:endParaRPr lang="en-US"/>
            </a:p>
          </p:txBody>
        </p:sp>
        <p:sp>
          <p:nvSpPr>
            <p:cNvPr id="79895" name="AutoShape 55"/>
            <p:cNvSpPr>
              <a:spLocks noChangeArrowheads="1"/>
            </p:cNvSpPr>
            <p:nvPr/>
          </p:nvSpPr>
          <p:spPr bwMode="auto">
            <a:xfrm>
              <a:off x="4355" y="5903"/>
              <a:ext cx="1196" cy="1195"/>
            </a:xfrm>
            <a:prstGeom prst="flowChartConnector">
              <a:avLst/>
            </a:prstGeom>
            <a:solidFill>
              <a:srgbClr val="FFFFFF"/>
            </a:solidFill>
            <a:ln w="19050">
              <a:solidFill>
                <a:srgbClr val="FFFFFF"/>
              </a:solidFill>
              <a:round/>
              <a:headEnd/>
              <a:tailEnd/>
            </a:ln>
          </p:spPr>
          <p:txBody>
            <a:bodyPr/>
            <a:lstStyle/>
            <a:p>
              <a:endParaRPr lang="en-US"/>
            </a:p>
          </p:txBody>
        </p:sp>
        <p:sp>
          <p:nvSpPr>
            <p:cNvPr id="79896" name="AutoShape 56"/>
            <p:cNvSpPr>
              <a:spLocks noChangeArrowheads="1"/>
            </p:cNvSpPr>
            <p:nvPr/>
          </p:nvSpPr>
          <p:spPr bwMode="auto">
            <a:xfrm>
              <a:off x="8778" y="595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79897" name="Line 57"/>
            <p:cNvSpPr>
              <a:spLocks noChangeShapeType="1"/>
            </p:cNvSpPr>
            <p:nvPr/>
          </p:nvSpPr>
          <p:spPr bwMode="auto">
            <a:xfrm flipH="1">
              <a:off x="3826" y="2471"/>
              <a:ext cx="1448" cy="1440"/>
            </a:xfrm>
            <a:prstGeom prst="line">
              <a:avLst/>
            </a:prstGeom>
            <a:noFill/>
            <a:ln w="19050">
              <a:solidFill>
                <a:srgbClr val="FFFFFF"/>
              </a:solidFill>
              <a:round/>
              <a:headEnd/>
              <a:tailEnd/>
            </a:ln>
          </p:spPr>
          <p:txBody>
            <a:bodyPr/>
            <a:lstStyle/>
            <a:p>
              <a:endParaRPr lang="en-GB"/>
            </a:p>
          </p:txBody>
        </p:sp>
        <p:sp>
          <p:nvSpPr>
            <p:cNvPr id="79898" name="Line 58"/>
            <p:cNvSpPr>
              <a:spLocks noChangeShapeType="1"/>
            </p:cNvSpPr>
            <p:nvPr/>
          </p:nvSpPr>
          <p:spPr bwMode="auto">
            <a:xfrm>
              <a:off x="6231" y="2578"/>
              <a:ext cx="1739" cy="1426"/>
            </a:xfrm>
            <a:prstGeom prst="line">
              <a:avLst/>
            </a:prstGeom>
            <a:noFill/>
            <a:ln w="19050">
              <a:solidFill>
                <a:srgbClr val="FFFFFF"/>
              </a:solidFill>
              <a:round/>
              <a:headEnd/>
              <a:tailEnd/>
            </a:ln>
          </p:spPr>
          <p:txBody>
            <a:bodyPr/>
            <a:lstStyle/>
            <a:p>
              <a:endParaRPr lang="en-GB"/>
            </a:p>
          </p:txBody>
        </p:sp>
        <p:sp>
          <p:nvSpPr>
            <p:cNvPr id="79899" name="Line 59"/>
            <p:cNvSpPr>
              <a:spLocks noChangeShapeType="1"/>
            </p:cNvSpPr>
            <p:nvPr/>
          </p:nvSpPr>
          <p:spPr bwMode="auto">
            <a:xfrm flipH="1">
              <a:off x="2764" y="5027"/>
              <a:ext cx="702" cy="927"/>
            </a:xfrm>
            <a:prstGeom prst="line">
              <a:avLst/>
            </a:prstGeom>
            <a:noFill/>
            <a:ln w="19050">
              <a:solidFill>
                <a:srgbClr val="FFFFFF"/>
              </a:solidFill>
              <a:round/>
              <a:headEnd/>
              <a:tailEnd/>
            </a:ln>
          </p:spPr>
          <p:txBody>
            <a:bodyPr/>
            <a:lstStyle/>
            <a:p>
              <a:endParaRPr lang="en-GB"/>
            </a:p>
          </p:txBody>
        </p:sp>
        <p:sp>
          <p:nvSpPr>
            <p:cNvPr id="79900" name="Line 60"/>
            <p:cNvSpPr>
              <a:spLocks noChangeShapeType="1"/>
            </p:cNvSpPr>
            <p:nvPr/>
          </p:nvSpPr>
          <p:spPr bwMode="auto">
            <a:xfrm>
              <a:off x="4038" y="5027"/>
              <a:ext cx="687" cy="927"/>
            </a:xfrm>
            <a:prstGeom prst="line">
              <a:avLst/>
            </a:prstGeom>
            <a:noFill/>
            <a:ln w="19050">
              <a:solidFill>
                <a:srgbClr val="FFFFFF"/>
              </a:solidFill>
              <a:round/>
              <a:headEnd/>
              <a:tailEnd/>
            </a:ln>
          </p:spPr>
          <p:txBody>
            <a:bodyPr/>
            <a:lstStyle/>
            <a:p>
              <a:endParaRPr lang="en-GB"/>
            </a:p>
          </p:txBody>
        </p:sp>
        <p:sp>
          <p:nvSpPr>
            <p:cNvPr id="79901" name="Line 61"/>
            <p:cNvSpPr>
              <a:spLocks noChangeShapeType="1"/>
            </p:cNvSpPr>
            <p:nvPr/>
          </p:nvSpPr>
          <p:spPr bwMode="auto">
            <a:xfrm>
              <a:off x="8535" y="5027"/>
              <a:ext cx="828" cy="927"/>
            </a:xfrm>
            <a:prstGeom prst="line">
              <a:avLst/>
            </a:prstGeom>
            <a:noFill/>
            <a:ln w="19050">
              <a:solidFill>
                <a:srgbClr val="FFFFFF"/>
              </a:solidFill>
              <a:round/>
              <a:headEnd/>
              <a:tailEnd/>
            </a:ln>
          </p:spPr>
          <p:txBody>
            <a:bodyPr/>
            <a:lstStyle/>
            <a:p>
              <a:endParaRPr lang="en-GB"/>
            </a:p>
          </p:txBody>
        </p:sp>
        <p:sp>
          <p:nvSpPr>
            <p:cNvPr id="79902" name="Text Box 62"/>
            <p:cNvSpPr txBox="1">
              <a:spLocks noChangeArrowheads="1"/>
            </p:cNvSpPr>
            <p:nvPr/>
          </p:nvSpPr>
          <p:spPr bwMode="auto">
            <a:xfrm>
              <a:off x="5274" y="1754"/>
              <a:ext cx="957"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A</a:t>
              </a:r>
              <a:endParaRPr lang="en-US">
                <a:solidFill>
                  <a:srgbClr val="FF9900"/>
                </a:solidFill>
                <a:latin typeface="Times New Roman" pitchFamily="18" charset="0"/>
              </a:endParaRPr>
            </a:p>
          </p:txBody>
        </p:sp>
        <p:sp>
          <p:nvSpPr>
            <p:cNvPr id="79903" name="Text Box 63"/>
            <p:cNvSpPr txBox="1">
              <a:spLocks noChangeArrowheads="1"/>
            </p:cNvSpPr>
            <p:nvPr/>
          </p:nvSpPr>
          <p:spPr bwMode="auto">
            <a:xfrm>
              <a:off x="3243" y="4071"/>
              <a:ext cx="954" cy="876"/>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B</a:t>
              </a:r>
              <a:endParaRPr lang="en-US">
                <a:solidFill>
                  <a:srgbClr val="FF9900"/>
                </a:solidFill>
                <a:latin typeface="Times New Roman" pitchFamily="18" charset="0"/>
              </a:endParaRPr>
            </a:p>
          </p:txBody>
        </p:sp>
        <p:sp>
          <p:nvSpPr>
            <p:cNvPr id="79904" name="Text Box 64"/>
            <p:cNvSpPr txBox="1">
              <a:spLocks noChangeArrowheads="1"/>
            </p:cNvSpPr>
            <p:nvPr/>
          </p:nvSpPr>
          <p:spPr bwMode="auto">
            <a:xfrm>
              <a:off x="2127"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C</a:t>
              </a:r>
              <a:endParaRPr lang="en-US">
                <a:solidFill>
                  <a:srgbClr val="FF9900"/>
                </a:solidFill>
                <a:latin typeface="Times New Roman" pitchFamily="18" charset="0"/>
              </a:endParaRPr>
            </a:p>
          </p:txBody>
        </p:sp>
        <p:sp>
          <p:nvSpPr>
            <p:cNvPr id="79905" name="Text Box 65"/>
            <p:cNvSpPr txBox="1">
              <a:spLocks noChangeArrowheads="1"/>
            </p:cNvSpPr>
            <p:nvPr/>
          </p:nvSpPr>
          <p:spPr bwMode="auto">
            <a:xfrm>
              <a:off x="4424"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D</a:t>
              </a:r>
              <a:endParaRPr lang="en-US">
                <a:solidFill>
                  <a:srgbClr val="FF9900"/>
                </a:solidFill>
                <a:latin typeface="Times New Roman" pitchFamily="18" charset="0"/>
              </a:endParaRPr>
            </a:p>
          </p:txBody>
        </p:sp>
        <p:sp>
          <p:nvSpPr>
            <p:cNvPr id="79906" name="Text Box 66"/>
            <p:cNvSpPr txBox="1">
              <a:spLocks noChangeArrowheads="1"/>
            </p:cNvSpPr>
            <p:nvPr/>
          </p:nvSpPr>
          <p:spPr bwMode="auto">
            <a:xfrm>
              <a:off x="7658" y="4122"/>
              <a:ext cx="955" cy="876"/>
            </a:xfrm>
            <a:prstGeom prst="rect">
              <a:avLst/>
            </a:prstGeom>
            <a:noFill/>
            <a:ln w="9525">
              <a:noFill/>
              <a:miter lim="800000"/>
              <a:headEnd/>
              <a:tailEnd/>
            </a:ln>
          </p:spPr>
          <p:txBody>
            <a:bodyPr lIns="201303" tIns="100651" rIns="201303" bIns="100651"/>
            <a:lstStyle/>
            <a:p>
              <a:pPr algn="ctr"/>
              <a:r>
                <a:rPr lang="en-US" sz="2600" b="1">
                  <a:solidFill>
                    <a:srgbClr val="FF9900"/>
                  </a:solidFill>
                  <a:latin typeface="Arial" charset="0"/>
                </a:rPr>
                <a:t>E</a:t>
              </a:r>
              <a:endParaRPr lang="en-US">
                <a:solidFill>
                  <a:srgbClr val="FF9900"/>
                </a:solidFill>
                <a:latin typeface="Times New Roman" pitchFamily="18" charset="0"/>
              </a:endParaRPr>
            </a:p>
          </p:txBody>
        </p:sp>
        <p:sp>
          <p:nvSpPr>
            <p:cNvPr id="79907" name="Text Box 67"/>
            <p:cNvSpPr txBox="1">
              <a:spLocks noChangeArrowheads="1"/>
            </p:cNvSpPr>
            <p:nvPr/>
          </p:nvSpPr>
          <p:spPr bwMode="auto">
            <a:xfrm>
              <a:off x="8936" y="6127"/>
              <a:ext cx="955"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F</a:t>
              </a:r>
              <a:endParaRPr lang="en-US">
                <a:solidFill>
                  <a:srgbClr val="FF9900"/>
                </a:solidFill>
                <a:latin typeface="Times New Roman" pitchFamily="18" charset="0"/>
              </a:endParaRPr>
            </a:p>
          </p:txBody>
        </p:sp>
        <p:sp>
          <p:nvSpPr>
            <p:cNvPr id="79908" name="Rectangle 68"/>
            <p:cNvSpPr>
              <a:spLocks noChangeArrowheads="1"/>
            </p:cNvSpPr>
            <p:nvPr/>
          </p:nvSpPr>
          <p:spPr bwMode="auto">
            <a:xfrm>
              <a:off x="6505" y="188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09" name="Rectangle 69"/>
            <p:cNvSpPr>
              <a:spLocks noChangeArrowheads="1"/>
            </p:cNvSpPr>
            <p:nvPr/>
          </p:nvSpPr>
          <p:spPr bwMode="auto">
            <a:xfrm>
              <a:off x="4502" y="4372"/>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10" name="Rectangle 70"/>
            <p:cNvSpPr>
              <a:spLocks noChangeArrowheads="1"/>
            </p:cNvSpPr>
            <p:nvPr/>
          </p:nvSpPr>
          <p:spPr bwMode="auto">
            <a:xfrm>
              <a:off x="3282" y="6388"/>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11" name="Rectangle 71"/>
            <p:cNvSpPr>
              <a:spLocks noChangeArrowheads="1"/>
            </p:cNvSpPr>
            <p:nvPr/>
          </p:nvSpPr>
          <p:spPr bwMode="auto">
            <a:xfrm>
              <a:off x="5682" y="6374"/>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12" name="Rectangle 72"/>
            <p:cNvSpPr>
              <a:spLocks noChangeArrowheads="1"/>
            </p:cNvSpPr>
            <p:nvPr/>
          </p:nvSpPr>
          <p:spPr bwMode="auto">
            <a:xfrm>
              <a:off x="8910" y="433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13" name="Rectangle 73"/>
            <p:cNvSpPr>
              <a:spLocks noChangeArrowheads="1"/>
            </p:cNvSpPr>
            <p:nvPr/>
          </p:nvSpPr>
          <p:spPr bwMode="auto">
            <a:xfrm>
              <a:off x="10088" y="6360"/>
              <a:ext cx="282" cy="280"/>
            </a:xfrm>
            <a:prstGeom prst="rect">
              <a:avLst/>
            </a:prstGeom>
            <a:solidFill>
              <a:srgbClr val="FF9900"/>
            </a:solidFill>
            <a:ln w="9525">
              <a:solidFill>
                <a:srgbClr val="FF9900"/>
              </a:solidFill>
              <a:miter lim="800000"/>
              <a:headEnd/>
              <a:tailEnd/>
            </a:ln>
          </p:spPr>
          <p:txBody>
            <a:bodyPr/>
            <a:lstStyle/>
            <a:p>
              <a:endParaRPr lang="en-US"/>
            </a:p>
          </p:txBody>
        </p:sp>
        <p:sp>
          <p:nvSpPr>
            <p:cNvPr id="79914" name="Freeform 74"/>
            <p:cNvSpPr>
              <a:spLocks/>
            </p:cNvSpPr>
            <p:nvPr/>
          </p:nvSpPr>
          <p:spPr bwMode="auto">
            <a:xfrm>
              <a:off x="1579" y="1547"/>
              <a:ext cx="3493" cy="5846"/>
            </a:xfrm>
            <a:custGeom>
              <a:avLst/>
              <a:gdLst>
                <a:gd name="T0" fmla="*/ 3493 w 3493"/>
                <a:gd name="T1" fmla="*/ 0 h 5846"/>
                <a:gd name="T2" fmla="*/ 3439 w 3493"/>
                <a:gd name="T3" fmla="*/ 301 h 5846"/>
                <a:gd name="T4" fmla="*/ 3396 w 3493"/>
                <a:gd name="T5" fmla="*/ 398 h 5846"/>
                <a:gd name="T6" fmla="*/ 3321 w 3493"/>
                <a:gd name="T7" fmla="*/ 688 h 5846"/>
                <a:gd name="T8" fmla="*/ 3299 w 3493"/>
                <a:gd name="T9" fmla="*/ 720 h 5846"/>
                <a:gd name="T10" fmla="*/ 3288 w 3493"/>
                <a:gd name="T11" fmla="*/ 752 h 5846"/>
                <a:gd name="T12" fmla="*/ 3192 w 3493"/>
                <a:gd name="T13" fmla="*/ 860 h 5846"/>
                <a:gd name="T14" fmla="*/ 3149 w 3493"/>
                <a:gd name="T15" fmla="*/ 903 h 5846"/>
                <a:gd name="T16" fmla="*/ 3030 w 3493"/>
                <a:gd name="T17" fmla="*/ 1053 h 5846"/>
                <a:gd name="T18" fmla="*/ 2955 w 3493"/>
                <a:gd name="T19" fmla="*/ 1139 h 5846"/>
                <a:gd name="T20" fmla="*/ 2934 w 3493"/>
                <a:gd name="T21" fmla="*/ 1172 h 5846"/>
                <a:gd name="T22" fmla="*/ 2869 w 3493"/>
                <a:gd name="T23" fmla="*/ 1236 h 5846"/>
                <a:gd name="T24" fmla="*/ 2826 w 3493"/>
                <a:gd name="T25" fmla="*/ 1279 h 5846"/>
                <a:gd name="T26" fmla="*/ 2773 w 3493"/>
                <a:gd name="T27" fmla="*/ 1333 h 5846"/>
                <a:gd name="T28" fmla="*/ 2719 w 3493"/>
                <a:gd name="T29" fmla="*/ 1386 h 5846"/>
                <a:gd name="T30" fmla="*/ 2568 w 3493"/>
                <a:gd name="T31" fmla="*/ 1494 h 5846"/>
                <a:gd name="T32" fmla="*/ 2332 w 3493"/>
                <a:gd name="T33" fmla="*/ 1655 h 5846"/>
                <a:gd name="T34" fmla="*/ 2235 w 3493"/>
                <a:gd name="T35" fmla="*/ 1752 h 5846"/>
                <a:gd name="T36" fmla="*/ 2160 w 3493"/>
                <a:gd name="T37" fmla="*/ 1784 h 5846"/>
                <a:gd name="T38" fmla="*/ 1977 w 3493"/>
                <a:gd name="T39" fmla="*/ 1902 h 5846"/>
                <a:gd name="T40" fmla="*/ 1870 w 3493"/>
                <a:gd name="T41" fmla="*/ 1988 h 5846"/>
                <a:gd name="T42" fmla="*/ 1515 w 3493"/>
                <a:gd name="T43" fmla="*/ 2364 h 5846"/>
                <a:gd name="T44" fmla="*/ 1365 w 3493"/>
                <a:gd name="T45" fmla="*/ 2526 h 5846"/>
                <a:gd name="T46" fmla="*/ 1214 w 3493"/>
                <a:gd name="T47" fmla="*/ 2698 h 5846"/>
                <a:gd name="T48" fmla="*/ 1193 w 3493"/>
                <a:gd name="T49" fmla="*/ 2730 h 5846"/>
                <a:gd name="T50" fmla="*/ 1128 w 3493"/>
                <a:gd name="T51" fmla="*/ 2773 h 5846"/>
                <a:gd name="T52" fmla="*/ 1010 w 3493"/>
                <a:gd name="T53" fmla="*/ 2891 h 5846"/>
                <a:gd name="T54" fmla="*/ 838 w 3493"/>
                <a:gd name="T55" fmla="*/ 3041 h 5846"/>
                <a:gd name="T56" fmla="*/ 774 w 3493"/>
                <a:gd name="T57" fmla="*/ 3117 h 5846"/>
                <a:gd name="T58" fmla="*/ 709 w 3493"/>
                <a:gd name="T59" fmla="*/ 3160 h 5846"/>
                <a:gd name="T60" fmla="*/ 623 w 3493"/>
                <a:gd name="T61" fmla="*/ 3246 h 5846"/>
                <a:gd name="T62" fmla="*/ 494 w 3493"/>
                <a:gd name="T63" fmla="*/ 3385 h 5846"/>
                <a:gd name="T64" fmla="*/ 430 w 3493"/>
                <a:gd name="T65" fmla="*/ 3482 h 5846"/>
                <a:gd name="T66" fmla="*/ 408 w 3493"/>
                <a:gd name="T67" fmla="*/ 3514 h 5846"/>
                <a:gd name="T68" fmla="*/ 344 w 3493"/>
                <a:gd name="T69" fmla="*/ 3675 h 5846"/>
                <a:gd name="T70" fmla="*/ 290 w 3493"/>
                <a:gd name="T71" fmla="*/ 3761 h 5846"/>
                <a:gd name="T72" fmla="*/ 247 w 3493"/>
                <a:gd name="T73" fmla="*/ 3826 h 5846"/>
                <a:gd name="T74" fmla="*/ 236 w 3493"/>
                <a:gd name="T75" fmla="*/ 3869 h 5846"/>
                <a:gd name="T76" fmla="*/ 193 w 3493"/>
                <a:gd name="T77" fmla="*/ 3933 h 5846"/>
                <a:gd name="T78" fmla="*/ 140 w 3493"/>
                <a:gd name="T79" fmla="*/ 4019 h 5846"/>
                <a:gd name="T80" fmla="*/ 75 w 3493"/>
                <a:gd name="T81" fmla="*/ 4170 h 5846"/>
                <a:gd name="T82" fmla="*/ 0 w 3493"/>
                <a:gd name="T83" fmla="*/ 4578 h 5846"/>
                <a:gd name="T84" fmla="*/ 11 w 3493"/>
                <a:gd name="T85" fmla="*/ 5191 h 5846"/>
                <a:gd name="T86" fmla="*/ 32 w 3493"/>
                <a:gd name="T87" fmla="*/ 5266 h 5846"/>
                <a:gd name="T88" fmla="*/ 86 w 3493"/>
                <a:gd name="T89" fmla="*/ 5320 h 5846"/>
                <a:gd name="T90" fmla="*/ 108 w 3493"/>
                <a:gd name="T91" fmla="*/ 5352 h 5846"/>
                <a:gd name="T92" fmla="*/ 183 w 3493"/>
                <a:gd name="T93" fmla="*/ 5438 h 5846"/>
                <a:gd name="T94" fmla="*/ 258 w 3493"/>
                <a:gd name="T95" fmla="*/ 5535 h 5846"/>
                <a:gd name="T96" fmla="*/ 312 w 3493"/>
                <a:gd name="T97" fmla="*/ 5599 h 5846"/>
                <a:gd name="T98" fmla="*/ 322 w 3493"/>
                <a:gd name="T99" fmla="*/ 5631 h 5846"/>
                <a:gd name="T100" fmla="*/ 451 w 3493"/>
                <a:gd name="T101" fmla="*/ 5728 h 5846"/>
                <a:gd name="T102" fmla="*/ 537 w 3493"/>
                <a:gd name="T103" fmla="*/ 5771 h 5846"/>
                <a:gd name="T104" fmla="*/ 634 w 3493"/>
                <a:gd name="T105" fmla="*/ 5814 h 5846"/>
                <a:gd name="T106" fmla="*/ 795 w 3493"/>
                <a:gd name="T107" fmla="*/ 5846 h 5846"/>
                <a:gd name="T108" fmla="*/ 828 w 3493"/>
                <a:gd name="T109" fmla="*/ 5835 h 584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493"/>
                <a:gd name="T166" fmla="*/ 0 h 5846"/>
                <a:gd name="T167" fmla="*/ 3493 w 3493"/>
                <a:gd name="T168" fmla="*/ 5846 h 584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493" h="5846">
                  <a:moveTo>
                    <a:pt x="3493" y="0"/>
                  </a:moveTo>
                  <a:cubicBezTo>
                    <a:pt x="3476" y="102"/>
                    <a:pt x="3471" y="203"/>
                    <a:pt x="3439" y="301"/>
                  </a:cubicBezTo>
                  <a:cubicBezTo>
                    <a:pt x="3426" y="342"/>
                    <a:pt x="3426" y="367"/>
                    <a:pt x="3396" y="398"/>
                  </a:cubicBezTo>
                  <a:cubicBezTo>
                    <a:pt x="3364" y="492"/>
                    <a:pt x="3360" y="597"/>
                    <a:pt x="3321" y="688"/>
                  </a:cubicBezTo>
                  <a:cubicBezTo>
                    <a:pt x="3316" y="700"/>
                    <a:pt x="3305" y="708"/>
                    <a:pt x="3299" y="720"/>
                  </a:cubicBezTo>
                  <a:cubicBezTo>
                    <a:pt x="3294" y="730"/>
                    <a:pt x="3295" y="743"/>
                    <a:pt x="3288" y="752"/>
                  </a:cubicBezTo>
                  <a:cubicBezTo>
                    <a:pt x="3263" y="785"/>
                    <a:pt x="3221" y="826"/>
                    <a:pt x="3192" y="860"/>
                  </a:cubicBezTo>
                  <a:cubicBezTo>
                    <a:pt x="3179" y="875"/>
                    <a:pt x="3149" y="903"/>
                    <a:pt x="3149" y="903"/>
                  </a:cubicBezTo>
                  <a:cubicBezTo>
                    <a:pt x="3126" y="970"/>
                    <a:pt x="3065" y="998"/>
                    <a:pt x="3030" y="1053"/>
                  </a:cubicBezTo>
                  <a:cubicBezTo>
                    <a:pt x="2995" y="1107"/>
                    <a:pt x="3018" y="1077"/>
                    <a:pt x="2955" y="1139"/>
                  </a:cubicBezTo>
                  <a:cubicBezTo>
                    <a:pt x="2946" y="1148"/>
                    <a:pt x="2942" y="1162"/>
                    <a:pt x="2934" y="1172"/>
                  </a:cubicBezTo>
                  <a:cubicBezTo>
                    <a:pt x="2916" y="1193"/>
                    <a:pt x="2889" y="1216"/>
                    <a:pt x="2869" y="1236"/>
                  </a:cubicBezTo>
                  <a:cubicBezTo>
                    <a:pt x="2855" y="1250"/>
                    <a:pt x="2826" y="1279"/>
                    <a:pt x="2826" y="1279"/>
                  </a:cubicBezTo>
                  <a:cubicBezTo>
                    <a:pt x="2807" y="1339"/>
                    <a:pt x="2832" y="1288"/>
                    <a:pt x="2773" y="1333"/>
                  </a:cubicBezTo>
                  <a:cubicBezTo>
                    <a:pt x="2753" y="1348"/>
                    <a:pt x="2737" y="1368"/>
                    <a:pt x="2719" y="1386"/>
                  </a:cubicBezTo>
                  <a:cubicBezTo>
                    <a:pt x="2675" y="1430"/>
                    <a:pt x="2620" y="1460"/>
                    <a:pt x="2568" y="1494"/>
                  </a:cubicBezTo>
                  <a:cubicBezTo>
                    <a:pt x="2487" y="1548"/>
                    <a:pt x="2412" y="1602"/>
                    <a:pt x="2332" y="1655"/>
                  </a:cubicBezTo>
                  <a:cubicBezTo>
                    <a:pt x="2308" y="1690"/>
                    <a:pt x="2271" y="1728"/>
                    <a:pt x="2235" y="1752"/>
                  </a:cubicBezTo>
                  <a:cubicBezTo>
                    <a:pt x="2212" y="1767"/>
                    <a:pt x="2183" y="1770"/>
                    <a:pt x="2160" y="1784"/>
                  </a:cubicBezTo>
                  <a:cubicBezTo>
                    <a:pt x="2103" y="1818"/>
                    <a:pt x="2040" y="1883"/>
                    <a:pt x="1977" y="1902"/>
                  </a:cubicBezTo>
                  <a:cubicBezTo>
                    <a:pt x="1937" y="1932"/>
                    <a:pt x="1917" y="1973"/>
                    <a:pt x="1870" y="1988"/>
                  </a:cubicBezTo>
                  <a:cubicBezTo>
                    <a:pt x="1773" y="2130"/>
                    <a:pt x="1636" y="2243"/>
                    <a:pt x="1515" y="2364"/>
                  </a:cubicBezTo>
                  <a:cubicBezTo>
                    <a:pt x="1456" y="2423"/>
                    <a:pt x="1438" y="2488"/>
                    <a:pt x="1365" y="2526"/>
                  </a:cubicBezTo>
                  <a:cubicBezTo>
                    <a:pt x="1324" y="2586"/>
                    <a:pt x="1274" y="2658"/>
                    <a:pt x="1214" y="2698"/>
                  </a:cubicBezTo>
                  <a:cubicBezTo>
                    <a:pt x="1207" y="2709"/>
                    <a:pt x="1203" y="2722"/>
                    <a:pt x="1193" y="2730"/>
                  </a:cubicBezTo>
                  <a:cubicBezTo>
                    <a:pt x="1173" y="2747"/>
                    <a:pt x="1128" y="2773"/>
                    <a:pt x="1128" y="2773"/>
                  </a:cubicBezTo>
                  <a:cubicBezTo>
                    <a:pt x="1095" y="2824"/>
                    <a:pt x="1053" y="2853"/>
                    <a:pt x="1010" y="2891"/>
                  </a:cubicBezTo>
                  <a:cubicBezTo>
                    <a:pt x="953" y="2942"/>
                    <a:pt x="896" y="2992"/>
                    <a:pt x="838" y="3041"/>
                  </a:cubicBezTo>
                  <a:cubicBezTo>
                    <a:pt x="802" y="3072"/>
                    <a:pt x="806" y="3079"/>
                    <a:pt x="774" y="3117"/>
                  </a:cubicBezTo>
                  <a:cubicBezTo>
                    <a:pt x="742" y="3154"/>
                    <a:pt x="758" y="3125"/>
                    <a:pt x="709" y="3160"/>
                  </a:cubicBezTo>
                  <a:cubicBezTo>
                    <a:pt x="673" y="3186"/>
                    <a:pt x="661" y="3221"/>
                    <a:pt x="623" y="3246"/>
                  </a:cubicBezTo>
                  <a:cubicBezTo>
                    <a:pt x="586" y="3323"/>
                    <a:pt x="536" y="3322"/>
                    <a:pt x="494" y="3385"/>
                  </a:cubicBezTo>
                  <a:cubicBezTo>
                    <a:pt x="473" y="3417"/>
                    <a:pt x="452" y="3450"/>
                    <a:pt x="430" y="3482"/>
                  </a:cubicBezTo>
                  <a:cubicBezTo>
                    <a:pt x="423" y="3493"/>
                    <a:pt x="408" y="3514"/>
                    <a:pt x="408" y="3514"/>
                  </a:cubicBezTo>
                  <a:cubicBezTo>
                    <a:pt x="397" y="3575"/>
                    <a:pt x="367" y="3618"/>
                    <a:pt x="344" y="3675"/>
                  </a:cubicBezTo>
                  <a:cubicBezTo>
                    <a:pt x="312" y="3756"/>
                    <a:pt x="345" y="3725"/>
                    <a:pt x="290" y="3761"/>
                  </a:cubicBezTo>
                  <a:cubicBezTo>
                    <a:pt x="276" y="3783"/>
                    <a:pt x="253" y="3801"/>
                    <a:pt x="247" y="3826"/>
                  </a:cubicBezTo>
                  <a:cubicBezTo>
                    <a:pt x="243" y="3840"/>
                    <a:pt x="243" y="3856"/>
                    <a:pt x="236" y="3869"/>
                  </a:cubicBezTo>
                  <a:cubicBezTo>
                    <a:pt x="224" y="3892"/>
                    <a:pt x="193" y="3933"/>
                    <a:pt x="193" y="3933"/>
                  </a:cubicBezTo>
                  <a:cubicBezTo>
                    <a:pt x="182" y="3971"/>
                    <a:pt x="162" y="3986"/>
                    <a:pt x="140" y="4019"/>
                  </a:cubicBezTo>
                  <a:cubicBezTo>
                    <a:pt x="128" y="4065"/>
                    <a:pt x="102" y="4131"/>
                    <a:pt x="75" y="4170"/>
                  </a:cubicBezTo>
                  <a:cubicBezTo>
                    <a:pt x="34" y="4308"/>
                    <a:pt x="12" y="4434"/>
                    <a:pt x="0" y="4578"/>
                  </a:cubicBezTo>
                  <a:cubicBezTo>
                    <a:pt x="4" y="4782"/>
                    <a:pt x="4" y="4987"/>
                    <a:pt x="11" y="5191"/>
                  </a:cubicBezTo>
                  <a:cubicBezTo>
                    <a:pt x="12" y="5217"/>
                    <a:pt x="17" y="5245"/>
                    <a:pt x="32" y="5266"/>
                  </a:cubicBezTo>
                  <a:cubicBezTo>
                    <a:pt x="47" y="5286"/>
                    <a:pt x="72" y="5299"/>
                    <a:pt x="86" y="5320"/>
                  </a:cubicBezTo>
                  <a:cubicBezTo>
                    <a:pt x="93" y="5331"/>
                    <a:pt x="101" y="5341"/>
                    <a:pt x="108" y="5352"/>
                  </a:cubicBezTo>
                  <a:cubicBezTo>
                    <a:pt x="135" y="5434"/>
                    <a:pt x="108" y="5408"/>
                    <a:pt x="183" y="5438"/>
                  </a:cubicBezTo>
                  <a:cubicBezTo>
                    <a:pt x="208" y="5471"/>
                    <a:pt x="229" y="5506"/>
                    <a:pt x="258" y="5535"/>
                  </a:cubicBezTo>
                  <a:cubicBezTo>
                    <a:pt x="284" y="5610"/>
                    <a:pt x="246" y="5519"/>
                    <a:pt x="312" y="5599"/>
                  </a:cubicBezTo>
                  <a:cubicBezTo>
                    <a:pt x="319" y="5608"/>
                    <a:pt x="315" y="5622"/>
                    <a:pt x="322" y="5631"/>
                  </a:cubicBezTo>
                  <a:cubicBezTo>
                    <a:pt x="344" y="5659"/>
                    <a:pt x="428" y="5706"/>
                    <a:pt x="451" y="5728"/>
                  </a:cubicBezTo>
                  <a:cubicBezTo>
                    <a:pt x="474" y="5750"/>
                    <a:pt x="537" y="5771"/>
                    <a:pt x="537" y="5771"/>
                  </a:cubicBezTo>
                  <a:cubicBezTo>
                    <a:pt x="564" y="5797"/>
                    <a:pt x="597" y="5806"/>
                    <a:pt x="634" y="5814"/>
                  </a:cubicBezTo>
                  <a:cubicBezTo>
                    <a:pt x="687" y="5826"/>
                    <a:pt x="795" y="5846"/>
                    <a:pt x="795" y="5846"/>
                  </a:cubicBezTo>
                  <a:cubicBezTo>
                    <a:pt x="841" y="5834"/>
                    <a:pt x="853" y="5835"/>
                    <a:pt x="828" y="5835"/>
                  </a:cubicBezTo>
                </a:path>
              </a:pathLst>
            </a:custGeom>
            <a:noFill/>
            <a:ln w="12700">
              <a:solidFill>
                <a:srgbClr val="FFCC00"/>
              </a:solidFill>
              <a:round/>
              <a:headEnd/>
              <a:tailEnd/>
            </a:ln>
          </p:spPr>
          <p:txBody>
            <a:bodyPr/>
            <a:lstStyle/>
            <a:p>
              <a:endParaRPr lang="en-US"/>
            </a:p>
          </p:txBody>
        </p:sp>
        <p:sp>
          <p:nvSpPr>
            <p:cNvPr id="79915" name="Freeform 75"/>
            <p:cNvSpPr>
              <a:spLocks/>
            </p:cNvSpPr>
            <p:nvPr/>
          </p:nvSpPr>
          <p:spPr bwMode="auto">
            <a:xfrm>
              <a:off x="5964" y="3084"/>
              <a:ext cx="2074" cy="2367"/>
            </a:xfrm>
            <a:custGeom>
              <a:avLst/>
              <a:gdLst>
                <a:gd name="T0" fmla="*/ 0 w 2074"/>
                <a:gd name="T1" fmla="*/ 0 h 2367"/>
                <a:gd name="T2" fmla="*/ 236 w 2074"/>
                <a:gd name="T3" fmla="*/ 75 h 2367"/>
                <a:gd name="T4" fmla="*/ 322 w 2074"/>
                <a:gd name="T5" fmla="*/ 140 h 2367"/>
                <a:gd name="T6" fmla="*/ 440 w 2074"/>
                <a:gd name="T7" fmla="*/ 236 h 2367"/>
                <a:gd name="T8" fmla="*/ 548 w 2074"/>
                <a:gd name="T9" fmla="*/ 312 h 2367"/>
                <a:gd name="T10" fmla="*/ 795 w 2074"/>
                <a:gd name="T11" fmla="*/ 537 h 2367"/>
                <a:gd name="T12" fmla="*/ 870 w 2074"/>
                <a:gd name="T13" fmla="*/ 591 h 2367"/>
                <a:gd name="T14" fmla="*/ 924 w 2074"/>
                <a:gd name="T15" fmla="*/ 666 h 2367"/>
                <a:gd name="T16" fmla="*/ 945 w 2074"/>
                <a:gd name="T17" fmla="*/ 731 h 2367"/>
                <a:gd name="T18" fmla="*/ 1160 w 2074"/>
                <a:gd name="T19" fmla="*/ 956 h 2367"/>
                <a:gd name="T20" fmla="*/ 1214 w 2074"/>
                <a:gd name="T21" fmla="*/ 1053 h 2367"/>
                <a:gd name="T22" fmla="*/ 1278 w 2074"/>
                <a:gd name="T23" fmla="*/ 1150 h 2367"/>
                <a:gd name="T24" fmla="*/ 1321 w 2074"/>
                <a:gd name="T25" fmla="*/ 1236 h 2367"/>
                <a:gd name="T26" fmla="*/ 1343 w 2074"/>
                <a:gd name="T27" fmla="*/ 1300 h 2367"/>
                <a:gd name="T28" fmla="*/ 1354 w 2074"/>
                <a:gd name="T29" fmla="*/ 1332 h 2367"/>
                <a:gd name="T30" fmla="*/ 1429 w 2074"/>
                <a:gd name="T31" fmla="*/ 1644 h 2367"/>
                <a:gd name="T32" fmla="*/ 1515 w 2074"/>
                <a:gd name="T33" fmla="*/ 1934 h 2367"/>
                <a:gd name="T34" fmla="*/ 1601 w 2074"/>
                <a:gd name="T35" fmla="*/ 2181 h 2367"/>
                <a:gd name="T36" fmla="*/ 1644 w 2074"/>
                <a:gd name="T37" fmla="*/ 2257 h 2367"/>
                <a:gd name="T38" fmla="*/ 1676 w 2074"/>
                <a:gd name="T39" fmla="*/ 2278 h 2367"/>
                <a:gd name="T40" fmla="*/ 1719 w 2074"/>
                <a:gd name="T41" fmla="*/ 2321 h 2367"/>
                <a:gd name="T42" fmla="*/ 1826 w 2074"/>
                <a:gd name="T43" fmla="*/ 2343 h 2367"/>
                <a:gd name="T44" fmla="*/ 2009 w 2074"/>
                <a:gd name="T45" fmla="*/ 2353 h 2367"/>
                <a:gd name="T46" fmla="*/ 2074 w 2074"/>
                <a:gd name="T47" fmla="*/ 2343 h 236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074"/>
                <a:gd name="T73" fmla="*/ 0 h 2367"/>
                <a:gd name="T74" fmla="*/ 2074 w 2074"/>
                <a:gd name="T75" fmla="*/ 2367 h 236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074" h="2367">
                  <a:moveTo>
                    <a:pt x="0" y="0"/>
                  </a:moveTo>
                  <a:cubicBezTo>
                    <a:pt x="74" y="11"/>
                    <a:pt x="174" y="25"/>
                    <a:pt x="236" y="75"/>
                  </a:cubicBezTo>
                  <a:cubicBezTo>
                    <a:pt x="264" y="98"/>
                    <a:pt x="297" y="115"/>
                    <a:pt x="322" y="140"/>
                  </a:cubicBezTo>
                  <a:cubicBezTo>
                    <a:pt x="367" y="185"/>
                    <a:pt x="385" y="219"/>
                    <a:pt x="440" y="236"/>
                  </a:cubicBezTo>
                  <a:cubicBezTo>
                    <a:pt x="471" y="267"/>
                    <a:pt x="506" y="298"/>
                    <a:pt x="548" y="312"/>
                  </a:cubicBezTo>
                  <a:cubicBezTo>
                    <a:pt x="624" y="388"/>
                    <a:pt x="698" y="490"/>
                    <a:pt x="795" y="537"/>
                  </a:cubicBezTo>
                  <a:cubicBezTo>
                    <a:pt x="846" y="588"/>
                    <a:pt x="819" y="573"/>
                    <a:pt x="870" y="591"/>
                  </a:cubicBezTo>
                  <a:cubicBezTo>
                    <a:pt x="888" y="616"/>
                    <a:pt x="915" y="637"/>
                    <a:pt x="924" y="666"/>
                  </a:cubicBezTo>
                  <a:cubicBezTo>
                    <a:pt x="931" y="688"/>
                    <a:pt x="929" y="715"/>
                    <a:pt x="945" y="731"/>
                  </a:cubicBezTo>
                  <a:cubicBezTo>
                    <a:pt x="1012" y="798"/>
                    <a:pt x="1086" y="908"/>
                    <a:pt x="1160" y="956"/>
                  </a:cubicBezTo>
                  <a:cubicBezTo>
                    <a:pt x="1173" y="994"/>
                    <a:pt x="1184" y="1025"/>
                    <a:pt x="1214" y="1053"/>
                  </a:cubicBezTo>
                  <a:cubicBezTo>
                    <a:pt x="1232" y="1091"/>
                    <a:pt x="1249" y="1120"/>
                    <a:pt x="1278" y="1150"/>
                  </a:cubicBezTo>
                  <a:cubicBezTo>
                    <a:pt x="1303" y="1224"/>
                    <a:pt x="1284" y="1198"/>
                    <a:pt x="1321" y="1236"/>
                  </a:cubicBezTo>
                  <a:cubicBezTo>
                    <a:pt x="1328" y="1257"/>
                    <a:pt x="1336" y="1279"/>
                    <a:pt x="1343" y="1300"/>
                  </a:cubicBezTo>
                  <a:cubicBezTo>
                    <a:pt x="1347" y="1311"/>
                    <a:pt x="1354" y="1332"/>
                    <a:pt x="1354" y="1332"/>
                  </a:cubicBezTo>
                  <a:cubicBezTo>
                    <a:pt x="1371" y="1439"/>
                    <a:pt x="1366" y="1552"/>
                    <a:pt x="1429" y="1644"/>
                  </a:cubicBezTo>
                  <a:cubicBezTo>
                    <a:pt x="1446" y="1744"/>
                    <a:pt x="1483" y="1838"/>
                    <a:pt x="1515" y="1934"/>
                  </a:cubicBezTo>
                  <a:cubicBezTo>
                    <a:pt x="1543" y="2018"/>
                    <a:pt x="1557" y="2104"/>
                    <a:pt x="1601" y="2181"/>
                  </a:cubicBezTo>
                  <a:cubicBezTo>
                    <a:pt x="1614" y="2203"/>
                    <a:pt x="1625" y="2238"/>
                    <a:pt x="1644" y="2257"/>
                  </a:cubicBezTo>
                  <a:cubicBezTo>
                    <a:pt x="1653" y="2266"/>
                    <a:pt x="1666" y="2270"/>
                    <a:pt x="1676" y="2278"/>
                  </a:cubicBezTo>
                  <a:cubicBezTo>
                    <a:pt x="1691" y="2291"/>
                    <a:pt x="1700" y="2314"/>
                    <a:pt x="1719" y="2321"/>
                  </a:cubicBezTo>
                  <a:cubicBezTo>
                    <a:pt x="1775" y="2340"/>
                    <a:pt x="1740" y="2330"/>
                    <a:pt x="1826" y="2343"/>
                  </a:cubicBezTo>
                  <a:cubicBezTo>
                    <a:pt x="1904" y="2367"/>
                    <a:pt x="1905" y="2365"/>
                    <a:pt x="2009" y="2353"/>
                  </a:cubicBezTo>
                  <a:cubicBezTo>
                    <a:pt x="2031" y="2351"/>
                    <a:pt x="2074" y="2343"/>
                    <a:pt x="2074" y="2343"/>
                  </a:cubicBezTo>
                </a:path>
              </a:pathLst>
            </a:custGeom>
            <a:noFill/>
            <a:ln w="12700">
              <a:solidFill>
                <a:srgbClr val="FFCC00"/>
              </a:solidFill>
              <a:round/>
              <a:headEnd/>
              <a:tailEnd/>
            </a:ln>
          </p:spPr>
          <p:txBody>
            <a:bodyPr/>
            <a:lstStyle/>
            <a:p>
              <a:endParaRPr lang="en-US"/>
            </a:p>
          </p:txBody>
        </p:sp>
        <p:sp>
          <p:nvSpPr>
            <p:cNvPr id="79916" name="Freeform 76"/>
            <p:cNvSpPr>
              <a:spLocks/>
            </p:cNvSpPr>
            <p:nvPr/>
          </p:nvSpPr>
          <p:spPr bwMode="auto">
            <a:xfrm>
              <a:off x="8038" y="5427"/>
              <a:ext cx="1235" cy="2020"/>
            </a:xfrm>
            <a:custGeom>
              <a:avLst/>
              <a:gdLst>
                <a:gd name="T0" fmla="*/ 0 w 935"/>
                <a:gd name="T1" fmla="*/ 0 h 2020"/>
                <a:gd name="T2" fmla="*/ 457996 w 935"/>
                <a:gd name="T3" fmla="*/ 10 h 2020"/>
                <a:gd name="T4" fmla="*/ 726170 w 935"/>
                <a:gd name="T5" fmla="*/ 32 h 2020"/>
                <a:gd name="T6" fmla="*/ 956241 w 935"/>
                <a:gd name="T7" fmla="*/ 75 h 2020"/>
                <a:gd name="T8" fmla="*/ 1135067 w 935"/>
                <a:gd name="T9" fmla="*/ 118 h 2020"/>
                <a:gd name="T10" fmla="*/ 1409886 w 935"/>
                <a:gd name="T11" fmla="*/ 354 h 2020"/>
                <a:gd name="T12" fmla="*/ 1318619 w 935"/>
                <a:gd name="T13" fmla="*/ 892 h 2020"/>
                <a:gd name="T14" fmla="*/ 1274276 w 935"/>
                <a:gd name="T15" fmla="*/ 967 h 2020"/>
                <a:gd name="T16" fmla="*/ 1184275 w 935"/>
                <a:gd name="T17" fmla="*/ 1053 h 2020"/>
                <a:gd name="T18" fmla="*/ 999945 w 935"/>
                <a:gd name="T19" fmla="*/ 1311 h 2020"/>
                <a:gd name="T20" fmla="*/ 1365705 w 935"/>
                <a:gd name="T21" fmla="*/ 1783 h 2020"/>
                <a:gd name="T22" fmla="*/ 1999951 w 935"/>
                <a:gd name="T23" fmla="*/ 1912 h 2020"/>
                <a:gd name="T24" fmla="*/ 3317329 w 935"/>
                <a:gd name="T25" fmla="*/ 1998 h 2020"/>
                <a:gd name="T26" fmla="*/ 3948162 w 935"/>
                <a:gd name="T27" fmla="*/ 2020 h 20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35"/>
                <a:gd name="T43" fmla="*/ 0 h 2020"/>
                <a:gd name="T44" fmla="*/ 935 w 935"/>
                <a:gd name="T45" fmla="*/ 2020 h 20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35" h="2020">
                  <a:moveTo>
                    <a:pt x="0" y="0"/>
                  </a:moveTo>
                  <a:cubicBezTo>
                    <a:pt x="36" y="3"/>
                    <a:pt x="72" y="3"/>
                    <a:pt x="108" y="10"/>
                  </a:cubicBezTo>
                  <a:cubicBezTo>
                    <a:pt x="130" y="14"/>
                    <a:pt x="172" y="32"/>
                    <a:pt x="172" y="32"/>
                  </a:cubicBezTo>
                  <a:cubicBezTo>
                    <a:pt x="189" y="48"/>
                    <a:pt x="212" y="57"/>
                    <a:pt x="226" y="75"/>
                  </a:cubicBezTo>
                  <a:cubicBezTo>
                    <a:pt x="267" y="127"/>
                    <a:pt x="200" y="94"/>
                    <a:pt x="269" y="118"/>
                  </a:cubicBezTo>
                  <a:cubicBezTo>
                    <a:pt x="289" y="198"/>
                    <a:pt x="318" y="273"/>
                    <a:pt x="334" y="354"/>
                  </a:cubicBezTo>
                  <a:cubicBezTo>
                    <a:pt x="325" y="533"/>
                    <a:pt x="322" y="713"/>
                    <a:pt x="312" y="892"/>
                  </a:cubicBezTo>
                  <a:cubicBezTo>
                    <a:pt x="311" y="917"/>
                    <a:pt x="306" y="942"/>
                    <a:pt x="301" y="967"/>
                  </a:cubicBezTo>
                  <a:cubicBezTo>
                    <a:pt x="295" y="996"/>
                    <a:pt x="280" y="1053"/>
                    <a:pt x="280" y="1053"/>
                  </a:cubicBezTo>
                  <a:cubicBezTo>
                    <a:pt x="271" y="1136"/>
                    <a:pt x="263" y="1232"/>
                    <a:pt x="237" y="1311"/>
                  </a:cubicBezTo>
                  <a:cubicBezTo>
                    <a:pt x="240" y="1351"/>
                    <a:pt x="214" y="1711"/>
                    <a:pt x="323" y="1783"/>
                  </a:cubicBezTo>
                  <a:cubicBezTo>
                    <a:pt x="359" y="1840"/>
                    <a:pt x="407" y="1892"/>
                    <a:pt x="473" y="1912"/>
                  </a:cubicBezTo>
                  <a:cubicBezTo>
                    <a:pt x="555" y="1994"/>
                    <a:pt x="677" y="1991"/>
                    <a:pt x="785" y="1998"/>
                  </a:cubicBezTo>
                  <a:cubicBezTo>
                    <a:pt x="837" y="2016"/>
                    <a:pt x="880" y="2020"/>
                    <a:pt x="935" y="2020"/>
                  </a:cubicBezTo>
                </a:path>
              </a:pathLst>
            </a:custGeom>
            <a:noFill/>
            <a:ln w="12700">
              <a:solidFill>
                <a:srgbClr val="FFCC00"/>
              </a:solidFill>
              <a:round/>
              <a:headEnd/>
              <a:tailEnd/>
            </a:ln>
          </p:spPr>
          <p:txBody>
            <a:bodyPr/>
            <a:lstStyle/>
            <a:p>
              <a:endParaRPr lang="en-US"/>
            </a:p>
          </p:txBody>
        </p:sp>
        <p:sp>
          <p:nvSpPr>
            <p:cNvPr id="79917" name="Line 77"/>
            <p:cNvSpPr>
              <a:spLocks noChangeShapeType="1"/>
            </p:cNvSpPr>
            <p:nvPr/>
          </p:nvSpPr>
          <p:spPr bwMode="auto">
            <a:xfrm flipV="1">
              <a:off x="6517" y="1544"/>
              <a:ext cx="1" cy="207"/>
            </a:xfrm>
            <a:prstGeom prst="line">
              <a:avLst/>
            </a:prstGeom>
            <a:noFill/>
            <a:ln w="12700">
              <a:solidFill>
                <a:srgbClr val="FFCC00"/>
              </a:solidFill>
              <a:round/>
              <a:headEnd/>
              <a:tailEnd type="stealth" w="med" len="med"/>
            </a:ln>
          </p:spPr>
          <p:txBody>
            <a:bodyPr/>
            <a:lstStyle/>
            <a:p>
              <a:endParaRPr lang="en-GB"/>
            </a:p>
          </p:txBody>
        </p:sp>
        <p:sp>
          <p:nvSpPr>
            <p:cNvPr id="79918" name="Freeform 78"/>
            <p:cNvSpPr>
              <a:spLocks/>
            </p:cNvSpPr>
            <p:nvPr/>
          </p:nvSpPr>
          <p:spPr bwMode="auto">
            <a:xfrm>
              <a:off x="2417" y="6662"/>
              <a:ext cx="1000" cy="710"/>
            </a:xfrm>
            <a:custGeom>
              <a:avLst/>
              <a:gdLst>
                <a:gd name="T0" fmla="*/ 0 w 1000"/>
                <a:gd name="T1" fmla="*/ 710 h 710"/>
                <a:gd name="T2" fmla="*/ 194 w 1000"/>
                <a:gd name="T3" fmla="*/ 667 h 710"/>
                <a:gd name="T4" fmla="*/ 237 w 1000"/>
                <a:gd name="T5" fmla="*/ 624 h 710"/>
                <a:gd name="T6" fmla="*/ 323 w 1000"/>
                <a:gd name="T7" fmla="*/ 602 h 710"/>
                <a:gd name="T8" fmla="*/ 538 w 1000"/>
                <a:gd name="T9" fmla="*/ 559 h 710"/>
                <a:gd name="T10" fmla="*/ 656 w 1000"/>
                <a:gd name="T11" fmla="*/ 527 h 710"/>
                <a:gd name="T12" fmla="*/ 763 w 1000"/>
                <a:gd name="T13" fmla="*/ 463 h 710"/>
                <a:gd name="T14" fmla="*/ 806 w 1000"/>
                <a:gd name="T15" fmla="*/ 398 h 710"/>
                <a:gd name="T16" fmla="*/ 817 w 1000"/>
                <a:gd name="T17" fmla="*/ 334 h 710"/>
                <a:gd name="T18" fmla="*/ 838 w 1000"/>
                <a:gd name="T19" fmla="*/ 301 h 710"/>
                <a:gd name="T20" fmla="*/ 849 w 1000"/>
                <a:gd name="T21" fmla="*/ 269 h 710"/>
                <a:gd name="T22" fmla="*/ 978 w 1000"/>
                <a:gd name="T23" fmla="*/ 162 h 710"/>
                <a:gd name="T24" fmla="*/ 1000 w 1000"/>
                <a:gd name="T25" fmla="*/ 0 h 7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00"/>
                <a:gd name="T40" fmla="*/ 0 h 710"/>
                <a:gd name="T41" fmla="*/ 1000 w 1000"/>
                <a:gd name="T42" fmla="*/ 710 h 7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00" h="710">
                  <a:moveTo>
                    <a:pt x="0" y="710"/>
                  </a:moveTo>
                  <a:cubicBezTo>
                    <a:pt x="64" y="697"/>
                    <a:pt x="131" y="686"/>
                    <a:pt x="194" y="667"/>
                  </a:cubicBezTo>
                  <a:cubicBezTo>
                    <a:pt x="208" y="653"/>
                    <a:pt x="223" y="638"/>
                    <a:pt x="237" y="624"/>
                  </a:cubicBezTo>
                  <a:cubicBezTo>
                    <a:pt x="258" y="603"/>
                    <a:pt x="294" y="609"/>
                    <a:pt x="323" y="602"/>
                  </a:cubicBezTo>
                  <a:cubicBezTo>
                    <a:pt x="400" y="582"/>
                    <a:pt x="456" y="567"/>
                    <a:pt x="538" y="559"/>
                  </a:cubicBezTo>
                  <a:cubicBezTo>
                    <a:pt x="577" y="546"/>
                    <a:pt x="656" y="527"/>
                    <a:pt x="656" y="527"/>
                  </a:cubicBezTo>
                  <a:cubicBezTo>
                    <a:pt x="685" y="497"/>
                    <a:pt x="726" y="485"/>
                    <a:pt x="763" y="463"/>
                  </a:cubicBezTo>
                  <a:cubicBezTo>
                    <a:pt x="777" y="441"/>
                    <a:pt x="792" y="420"/>
                    <a:pt x="806" y="398"/>
                  </a:cubicBezTo>
                  <a:cubicBezTo>
                    <a:pt x="818" y="380"/>
                    <a:pt x="810" y="355"/>
                    <a:pt x="817" y="334"/>
                  </a:cubicBezTo>
                  <a:cubicBezTo>
                    <a:pt x="821" y="322"/>
                    <a:pt x="832" y="313"/>
                    <a:pt x="838" y="301"/>
                  </a:cubicBezTo>
                  <a:cubicBezTo>
                    <a:pt x="843" y="291"/>
                    <a:pt x="842" y="278"/>
                    <a:pt x="849" y="269"/>
                  </a:cubicBezTo>
                  <a:cubicBezTo>
                    <a:pt x="879" y="227"/>
                    <a:pt x="936" y="190"/>
                    <a:pt x="978" y="162"/>
                  </a:cubicBezTo>
                  <a:cubicBezTo>
                    <a:pt x="994" y="98"/>
                    <a:pt x="1000" y="72"/>
                    <a:pt x="1000" y="0"/>
                  </a:cubicBezTo>
                </a:path>
              </a:pathLst>
            </a:custGeom>
            <a:noFill/>
            <a:ln w="12700">
              <a:solidFill>
                <a:srgbClr val="FFCC00"/>
              </a:solidFill>
              <a:round/>
              <a:headEnd/>
              <a:tailEnd/>
            </a:ln>
          </p:spPr>
          <p:txBody>
            <a:bodyPr/>
            <a:lstStyle/>
            <a:p>
              <a:endParaRPr lang="en-US"/>
            </a:p>
          </p:txBody>
        </p:sp>
        <p:sp>
          <p:nvSpPr>
            <p:cNvPr id="79919" name="Freeform 79"/>
            <p:cNvSpPr>
              <a:spLocks/>
            </p:cNvSpPr>
            <p:nvPr/>
          </p:nvSpPr>
          <p:spPr bwMode="auto">
            <a:xfrm>
              <a:off x="3406" y="5287"/>
              <a:ext cx="2430" cy="2173"/>
            </a:xfrm>
            <a:custGeom>
              <a:avLst/>
              <a:gdLst>
                <a:gd name="T0" fmla="*/ 0 w 2430"/>
                <a:gd name="T1" fmla="*/ 1096 h 2173"/>
                <a:gd name="T2" fmla="*/ 21 w 2430"/>
                <a:gd name="T3" fmla="*/ 913 h 2173"/>
                <a:gd name="T4" fmla="*/ 64 w 2430"/>
                <a:gd name="T5" fmla="*/ 269 h 2173"/>
                <a:gd name="T6" fmla="*/ 215 w 2430"/>
                <a:gd name="T7" fmla="*/ 0 h 2173"/>
                <a:gd name="T8" fmla="*/ 355 w 2430"/>
                <a:gd name="T9" fmla="*/ 11 h 2173"/>
                <a:gd name="T10" fmla="*/ 462 w 2430"/>
                <a:gd name="T11" fmla="*/ 54 h 2173"/>
                <a:gd name="T12" fmla="*/ 602 w 2430"/>
                <a:gd name="T13" fmla="*/ 97 h 2173"/>
                <a:gd name="T14" fmla="*/ 688 w 2430"/>
                <a:gd name="T15" fmla="*/ 204 h 2173"/>
                <a:gd name="T16" fmla="*/ 709 w 2430"/>
                <a:gd name="T17" fmla="*/ 279 h 2173"/>
                <a:gd name="T18" fmla="*/ 731 w 2430"/>
                <a:gd name="T19" fmla="*/ 505 h 2173"/>
                <a:gd name="T20" fmla="*/ 741 w 2430"/>
                <a:gd name="T21" fmla="*/ 1547 h 2173"/>
                <a:gd name="T22" fmla="*/ 946 w 2430"/>
                <a:gd name="T23" fmla="*/ 1966 h 2173"/>
                <a:gd name="T24" fmla="*/ 1096 w 2430"/>
                <a:gd name="T25" fmla="*/ 2031 h 2173"/>
                <a:gd name="T26" fmla="*/ 1128 w 2430"/>
                <a:gd name="T27" fmla="*/ 2052 h 2173"/>
                <a:gd name="T28" fmla="*/ 1375 w 2430"/>
                <a:gd name="T29" fmla="*/ 2106 h 2173"/>
                <a:gd name="T30" fmla="*/ 1923 w 2430"/>
                <a:gd name="T31" fmla="*/ 2085 h 2173"/>
                <a:gd name="T32" fmla="*/ 1988 w 2430"/>
                <a:gd name="T33" fmla="*/ 2063 h 2173"/>
                <a:gd name="T34" fmla="*/ 2095 w 2430"/>
                <a:gd name="T35" fmla="*/ 1999 h 2173"/>
                <a:gd name="T36" fmla="*/ 2203 w 2430"/>
                <a:gd name="T37" fmla="*/ 1913 h 2173"/>
                <a:gd name="T38" fmla="*/ 2267 w 2430"/>
                <a:gd name="T39" fmla="*/ 1827 h 2173"/>
                <a:gd name="T40" fmla="*/ 2278 w 2430"/>
                <a:gd name="T41" fmla="*/ 1795 h 2173"/>
                <a:gd name="T42" fmla="*/ 2375 w 2430"/>
                <a:gd name="T43" fmla="*/ 1687 h 2173"/>
                <a:gd name="T44" fmla="*/ 2386 w 2430"/>
                <a:gd name="T45" fmla="*/ 1644 h 2173"/>
                <a:gd name="T46" fmla="*/ 2396 w 2430"/>
                <a:gd name="T47" fmla="*/ 1612 h 2173"/>
                <a:gd name="T48" fmla="*/ 2418 w 2430"/>
                <a:gd name="T49" fmla="*/ 1526 h 2173"/>
                <a:gd name="T50" fmla="*/ 2429 w 2430"/>
                <a:gd name="T51" fmla="*/ 1365 h 21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430"/>
                <a:gd name="T79" fmla="*/ 0 h 2173"/>
                <a:gd name="T80" fmla="*/ 2430 w 2430"/>
                <a:gd name="T81" fmla="*/ 2173 h 21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430" h="2173">
                  <a:moveTo>
                    <a:pt x="0" y="1096"/>
                  </a:moveTo>
                  <a:cubicBezTo>
                    <a:pt x="5" y="1035"/>
                    <a:pt x="17" y="974"/>
                    <a:pt x="21" y="913"/>
                  </a:cubicBezTo>
                  <a:cubicBezTo>
                    <a:pt x="36" y="698"/>
                    <a:pt x="22" y="480"/>
                    <a:pt x="64" y="269"/>
                  </a:cubicBezTo>
                  <a:cubicBezTo>
                    <a:pt x="90" y="138"/>
                    <a:pt x="63" y="31"/>
                    <a:pt x="215" y="0"/>
                  </a:cubicBezTo>
                  <a:cubicBezTo>
                    <a:pt x="262" y="4"/>
                    <a:pt x="309" y="4"/>
                    <a:pt x="355" y="11"/>
                  </a:cubicBezTo>
                  <a:cubicBezTo>
                    <a:pt x="490" y="31"/>
                    <a:pt x="385" y="19"/>
                    <a:pt x="462" y="54"/>
                  </a:cubicBezTo>
                  <a:cubicBezTo>
                    <a:pt x="506" y="74"/>
                    <a:pt x="556" y="82"/>
                    <a:pt x="602" y="97"/>
                  </a:cubicBezTo>
                  <a:cubicBezTo>
                    <a:pt x="628" y="136"/>
                    <a:pt x="662" y="165"/>
                    <a:pt x="688" y="204"/>
                  </a:cubicBezTo>
                  <a:cubicBezTo>
                    <a:pt x="694" y="222"/>
                    <a:pt x="707" y="263"/>
                    <a:pt x="709" y="279"/>
                  </a:cubicBezTo>
                  <a:cubicBezTo>
                    <a:pt x="718" y="354"/>
                    <a:pt x="731" y="505"/>
                    <a:pt x="731" y="505"/>
                  </a:cubicBezTo>
                  <a:cubicBezTo>
                    <a:pt x="734" y="852"/>
                    <a:pt x="734" y="1200"/>
                    <a:pt x="741" y="1547"/>
                  </a:cubicBezTo>
                  <a:cubicBezTo>
                    <a:pt x="744" y="1693"/>
                    <a:pt x="785" y="1917"/>
                    <a:pt x="946" y="1966"/>
                  </a:cubicBezTo>
                  <a:cubicBezTo>
                    <a:pt x="983" y="2005"/>
                    <a:pt x="1046" y="2014"/>
                    <a:pt x="1096" y="2031"/>
                  </a:cubicBezTo>
                  <a:cubicBezTo>
                    <a:pt x="1108" y="2035"/>
                    <a:pt x="1116" y="2048"/>
                    <a:pt x="1128" y="2052"/>
                  </a:cubicBezTo>
                  <a:cubicBezTo>
                    <a:pt x="1203" y="2080"/>
                    <a:pt x="1296" y="2096"/>
                    <a:pt x="1375" y="2106"/>
                  </a:cubicBezTo>
                  <a:cubicBezTo>
                    <a:pt x="1540" y="2173"/>
                    <a:pt x="1748" y="2106"/>
                    <a:pt x="1923" y="2085"/>
                  </a:cubicBezTo>
                  <a:cubicBezTo>
                    <a:pt x="1945" y="2078"/>
                    <a:pt x="1969" y="2076"/>
                    <a:pt x="1988" y="2063"/>
                  </a:cubicBezTo>
                  <a:cubicBezTo>
                    <a:pt x="2072" y="2002"/>
                    <a:pt x="2034" y="2018"/>
                    <a:pt x="2095" y="1999"/>
                  </a:cubicBezTo>
                  <a:cubicBezTo>
                    <a:pt x="2177" y="1945"/>
                    <a:pt x="2142" y="1974"/>
                    <a:pt x="2203" y="1913"/>
                  </a:cubicBezTo>
                  <a:cubicBezTo>
                    <a:pt x="2216" y="1900"/>
                    <a:pt x="2258" y="1844"/>
                    <a:pt x="2267" y="1827"/>
                  </a:cubicBezTo>
                  <a:cubicBezTo>
                    <a:pt x="2272" y="1817"/>
                    <a:pt x="2271" y="1804"/>
                    <a:pt x="2278" y="1795"/>
                  </a:cubicBezTo>
                  <a:cubicBezTo>
                    <a:pt x="2293" y="1776"/>
                    <a:pt x="2353" y="1709"/>
                    <a:pt x="2375" y="1687"/>
                  </a:cubicBezTo>
                  <a:cubicBezTo>
                    <a:pt x="2379" y="1673"/>
                    <a:pt x="2382" y="1658"/>
                    <a:pt x="2386" y="1644"/>
                  </a:cubicBezTo>
                  <a:cubicBezTo>
                    <a:pt x="2389" y="1633"/>
                    <a:pt x="2393" y="1623"/>
                    <a:pt x="2396" y="1612"/>
                  </a:cubicBezTo>
                  <a:cubicBezTo>
                    <a:pt x="2404" y="1583"/>
                    <a:pt x="2418" y="1526"/>
                    <a:pt x="2418" y="1526"/>
                  </a:cubicBezTo>
                  <a:cubicBezTo>
                    <a:pt x="2430" y="1379"/>
                    <a:pt x="2429" y="1433"/>
                    <a:pt x="2429" y="1365"/>
                  </a:cubicBezTo>
                </a:path>
              </a:pathLst>
            </a:custGeom>
            <a:noFill/>
            <a:ln w="12700">
              <a:solidFill>
                <a:srgbClr val="FFCC00"/>
              </a:solidFill>
              <a:round/>
              <a:headEnd/>
              <a:tailEnd/>
            </a:ln>
          </p:spPr>
          <p:txBody>
            <a:bodyPr/>
            <a:lstStyle/>
            <a:p>
              <a:endParaRPr lang="en-US"/>
            </a:p>
          </p:txBody>
        </p:sp>
        <p:sp>
          <p:nvSpPr>
            <p:cNvPr id="79920" name="Freeform 80"/>
            <p:cNvSpPr>
              <a:spLocks/>
            </p:cNvSpPr>
            <p:nvPr/>
          </p:nvSpPr>
          <p:spPr bwMode="auto">
            <a:xfrm>
              <a:off x="4635" y="4642"/>
              <a:ext cx="1189" cy="1730"/>
            </a:xfrm>
            <a:custGeom>
              <a:avLst/>
              <a:gdLst>
                <a:gd name="T0" fmla="*/ 1189 w 1189"/>
                <a:gd name="T1" fmla="*/ 1730 h 1730"/>
                <a:gd name="T2" fmla="*/ 1135 w 1189"/>
                <a:gd name="T3" fmla="*/ 1472 h 1730"/>
                <a:gd name="T4" fmla="*/ 1103 w 1189"/>
                <a:gd name="T5" fmla="*/ 1343 h 1730"/>
                <a:gd name="T6" fmla="*/ 1060 w 1189"/>
                <a:gd name="T7" fmla="*/ 1279 h 1730"/>
                <a:gd name="T8" fmla="*/ 1049 w 1189"/>
                <a:gd name="T9" fmla="*/ 1247 h 1730"/>
                <a:gd name="T10" fmla="*/ 1028 w 1189"/>
                <a:gd name="T11" fmla="*/ 1225 h 1730"/>
                <a:gd name="T12" fmla="*/ 1006 w 1189"/>
                <a:gd name="T13" fmla="*/ 1193 h 1730"/>
                <a:gd name="T14" fmla="*/ 974 w 1189"/>
                <a:gd name="T15" fmla="*/ 1118 h 1730"/>
                <a:gd name="T16" fmla="*/ 920 w 1189"/>
                <a:gd name="T17" fmla="*/ 1064 h 1730"/>
                <a:gd name="T18" fmla="*/ 888 w 1189"/>
                <a:gd name="T19" fmla="*/ 1010 h 1730"/>
                <a:gd name="T20" fmla="*/ 802 w 1189"/>
                <a:gd name="T21" fmla="*/ 914 h 1730"/>
                <a:gd name="T22" fmla="*/ 759 w 1189"/>
                <a:gd name="T23" fmla="*/ 860 h 1730"/>
                <a:gd name="T24" fmla="*/ 705 w 1189"/>
                <a:gd name="T25" fmla="*/ 817 h 1730"/>
                <a:gd name="T26" fmla="*/ 630 w 1189"/>
                <a:gd name="T27" fmla="*/ 763 h 1730"/>
                <a:gd name="T28" fmla="*/ 533 w 1189"/>
                <a:gd name="T29" fmla="*/ 688 h 1730"/>
                <a:gd name="T30" fmla="*/ 340 w 1189"/>
                <a:gd name="T31" fmla="*/ 548 h 1730"/>
                <a:gd name="T32" fmla="*/ 254 w 1189"/>
                <a:gd name="T33" fmla="*/ 484 h 1730"/>
                <a:gd name="T34" fmla="*/ 200 w 1189"/>
                <a:gd name="T35" fmla="*/ 430 h 1730"/>
                <a:gd name="T36" fmla="*/ 114 w 1189"/>
                <a:gd name="T37" fmla="*/ 344 h 1730"/>
                <a:gd name="T38" fmla="*/ 39 w 1189"/>
                <a:gd name="T39" fmla="*/ 226 h 1730"/>
                <a:gd name="T40" fmla="*/ 17 w 1189"/>
                <a:gd name="T41" fmla="*/ 0 h 173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89"/>
                <a:gd name="T64" fmla="*/ 0 h 1730"/>
                <a:gd name="T65" fmla="*/ 1189 w 1189"/>
                <a:gd name="T66" fmla="*/ 1730 h 173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89" h="1730">
                  <a:moveTo>
                    <a:pt x="1189" y="1730"/>
                  </a:moveTo>
                  <a:cubicBezTo>
                    <a:pt x="1167" y="1644"/>
                    <a:pt x="1157" y="1558"/>
                    <a:pt x="1135" y="1472"/>
                  </a:cubicBezTo>
                  <a:cubicBezTo>
                    <a:pt x="1125" y="1432"/>
                    <a:pt x="1124" y="1380"/>
                    <a:pt x="1103" y="1343"/>
                  </a:cubicBezTo>
                  <a:cubicBezTo>
                    <a:pt x="1090" y="1321"/>
                    <a:pt x="1068" y="1303"/>
                    <a:pt x="1060" y="1279"/>
                  </a:cubicBezTo>
                  <a:cubicBezTo>
                    <a:pt x="1056" y="1268"/>
                    <a:pt x="1055" y="1257"/>
                    <a:pt x="1049" y="1247"/>
                  </a:cubicBezTo>
                  <a:cubicBezTo>
                    <a:pt x="1044" y="1238"/>
                    <a:pt x="1034" y="1233"/>
                    <a:pt x="1028" y="1225"/>
                  </a:cubicBezTo>
                  <a:cubicBezTo>
                    <a:pt x="1020" y="1215"/>
                    <a:pt x="1012" y="1204"/>
                    <a:pt x="1006" y="1193"/>
                  </a:cubicBezTo>
                  <a:cubicBezTo>
                    <a:pt x="992" y="1169"/>
                    <a:pt x="990" y="1140"/>
                    <a:pt x="974" y="1118"/>
                  </a:cubicBezTo>
                  <a:cubicBezTo>
                    <a:pt x="959" y="1098"/>
                    <a:pt x="920" y="1064"/>
                    <a:pt x="920" y="1064"/>
                  </a:cubicBezTo>
                  <a:cubicBezTo>
                    <a:pt x="889" y="974"/>
                    <a:pt x="932" y="1084"/>
                    <a:pt x="888" y="1010"/>
                  </a:cubicBezTo>
                  <a:cubicBezTo>
                    <a:pt x="858" y="959"/>
                    <a:pt x="866" y="934"/>
                    <a:pt x="802" y="914"/>
                  </a:cubicBezTo>
                  <a:cubicBezTo>
                    <a:pt x="748" y="860"/>
                    <a:pt x="814" y="929"/>
                    <a:pt x="759" y="860"/>
                  </a:cubicBezTo>
                  <a:cubicBezTo>
                    <a:pt x="732" y="825"/>
                    <a:pt x="741" y="848"/>
                    <a:pt x="705" y="817"/>
                  </a:cubicBezTo>
                  <a:cubicBezTo>
                    <a:pt x="639" y="761"/>
                    <a:pt x="689" y="783"/>
                    <a:pt x="630" y="763"/>
                  </a:cubicBezTo>
                  <a:cubicBezTo>
                    <a:pt x="580" y="713"/>
                    <a:pt x="611" y="739"/>
                    <a:pt x="533" y="688"/>
                  </a:cubicBezTo>
                  <a:cubicBezTo>
                    <a:pt x="466" y="644"/>
                    <a:pt x="418" y="575"/>
                    <a:pt x="340" y="548"/>
                  </a:cubicBezTo>
                  <a:cubicBezTo>
                    <a:pt x="299" y="509"/>
                    <a:pt x="326" y="533"/>
                    <a:pt x="254" y="484"/>
                  </a:cubicBezTo>
                  <a:cubicBezTo>
                    <a:pt x="233" y="470"/>
                    <a:pt x="200" y="430"/>
                    <a:pt x="200" y="430"/>
                  </a:cubicBezTo>
                  <a:cubicBezTo>
                    <a:pt x="174" y="378"/>
                    <a:pt x="166" y="370"/>
                    <a:pt x="114" y="344"/>
                  </a:cubicBezTo>
                  <a:cubicBezTo>
                    <a:pt x="79" y="291"/>
                    <a:pt x="92" y="261"/>
                    <a:pt x="39" y="226"/>
                  </a:cubicBezTo>
                  <a:cubicBezTo>
                    <a:pt x="0" y="110"/>
                    <a:pt x="17" y="184"/>
                    <a:pt x="17" y="0"/>
                  </a:cubicBezTo>
                </a:path>
              </a:pathLst>
            </a:custGeom>
            <a:noFill/>
            <a:ln w="12700">
              <a:solidFill>
                <a:srgbClr val="FFCC00"/>
              </a:solidFill>
              <a:round/>
              <a:headEnd/>
              <a:tailEnd/>
            </a:ln>
          </p:spPr>
          <p:txBody>
            <a:bodyPr/>
            <a:lstStyle/>
            <a:p>
              <a:endParaRPr lang="en-US"/>
            </a:p>
          </p:txBody>
        </p:sp>
        <p:sp>
          <p:nvSpPr>
            <p:cNvPr id="79921" name="Freeform 81"/>
            <p:cNvSpPr>
              <a:spLocks/>
            </p:cNvSpPr>
            <p:nvPr/>
          </p:nvSpPr>
          <p:spPr bwMode="auto">
            <a:xfrm>
              <a:off x="4587" y="3084"/>
              <a:ext cx="1377" cy="1279"/>
            </a:xfrm>
            <a:custGeom>
              <a:avLst/>
              <a:gdLst>
                <a:gd name="T0" fmla="*/ 55 w 1366"/>
                <a:gd name="T1" fmla="*/ 1279 h 1279"/>
                <a:gd name="T2" fmla="*/ 95 w 1366"/>
                <a:gd name="T3" fmla="*/ 860 h 1279"/>
                <a:gd name="T4" fmla="*/ 265 w 1366"/>
                <a:gd name="T5" fmla="*/ 526 h 1279"/>
                <a:gd name="T6" fmla="*/ 339 w 1366"/>
                <a:gd name="T7" fmla="*/ 408 h 1279"/>
                <a:gd name="T8" fmla="*/ 403 w 1366"/>
                <a:gd name="T9" fmla="*/ 333 h 1279"/>
                <a:gd name="T10" fmla="*/ 449 w 1366"/>
                <a:gd name="T11" fmla="*/ 258 h 1279"/>
                <a:gd name="T12" fmla="*/ 507 w 1366"/>
                <a:gd name="T13" fmla="*/ 204 h 1279"/>
                <a:gd name="T14" fmla="*/ 642 w 1366"/>
                <a:gd name="T15" fmla="*/ 118 h 1279"/>
                <a:gd name="T16" fmla="*/ 753 w 1366"/>
                <a:gd name="T17" fmla="*/ 54 h 1279"/>
                <a:gd name="T18" fmla="*/ 879 w 1366"/>
                <a:gd name="T19" fmla="*/ 0 h 1279"/>
                <a:gd name="T20" fmla="*/ 1642 w 1366"/>
                <a:gd name="T21" fmla="*/ 11 h 1279"/>
                <a:gd name="T22" fmla="*/ 1737 w 1366"/>
                <a:gd name="T23" fmla="*/ 0 h 127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66"/>
                <a:gd name="T37" fmla="*/ 0 h 1279"/>
                <a:gd name="T38" fmla="*/ 1366 w 1366"/>
                <a:gd name="T39" fmla="*/ 1279 h 127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66" h="1279">
                  <a:moveTo>
                    <a:pt x="55" y="1279"/>
                  </a:moveTo>
                  <a:cubicBezTo>
                    <a:pt x="9" y="1144"/>
                    <a:pt x="0" y="993"/>
                    <a:pt x="65" y="860"/>
                  </a:cubicBezTo>
                  <a:cubicBezTo>
                    <a:pt x="90" y="735"/>
                    <a:pt x="115" y="619"/>
                    <a:pt x="205" y="526"/>
                  </a:cubicBezTo>
                  <a:cubicBezTo>
                    <a:pt x="220" y="482"/>
                    <a:pt x="249" y="449"/>
                    <a:pt x="270" y="408"/>
                  </a:cubicBezTo>
                  <a:cubicBezTo>
                    <a:pt x="289" y="324"/>
                    <a:pt x="263" y="402"/>
                    <a:pt x="313" y="333"/>
                  </a:cubicBezTo>
                  <a:cubicBezTo>
                    <a:pt x="330" y="310"/>
                    <a:pt x="340" y="282"/>
                    <a:pt x="356" y="258"/>
                  </a:cubicBezTo>
                  <a:cubicBezTo>
                    <a:pt x="373" y="203"/>
                    <a:pt x="353" y="245"/>
                    <a:pt x="399" y="204"/>
                  </a:cubicBezTo>
                  <a:cubicBezTo>
                    <a:pt x="445" y="163"/>
                    <a:pt x="453" y="136"/>
                    <a:pt x="506" y="118"/>
                  </a:cubicBezTo>
                  <a:cubicBezTo>
                    <a:pt x="568" y="56"/>
                    <a:pt x="536" y="72"/>
                    <a:pt x="592" y="54"/>
                  </a:cubicBezTo>
                  <a:cubicBezTo>
                    <a:pt x="666" y="5"/>
                    <a:pt x="632" y="19"/>
                    <a:pt x="689" y="0"/>
                  </a:cubicBezTo>
                  <a:cubicBezTo>
                    <a:pt x="890" y="4"/>
                    <a:pt x="1090" y="11"/>
                    <a:pt x="1291" y="11"/>
                  </a:cubicBezTo>
                  <a:cubicBezTo>
                    <a:pt x="1316" y="11"/>
                    <a:pt x="1366" y="0"/>
                    <a:pt x="1366" y="0"/>
                  </a:cubicBezTo>
                </a:path>
              </a:pathLst>
            </a:custGeom>
            <a:noFill/>
            <a:ln w="12700">
              <a:solidFill>
                <a:srgbClr val="FFCC00"/>
              </a:solidFill>
              <a:round/>
              <a:headEnd/>
              <a:tailEnd/>
            </a:ln>
          </p:spPr>
          <p:txBody>
            <a:bodyPr/>
            <a:lstStyle/>
            <a:p>
              <a:endParaRPr lang="en-US"/>
            </a:p>
          </p:txBody>
        </p:sp>
        <p:sp>
          <p:nvSpPr>
            <p:cNvPr id="79922" name="Freeform 82"/>
            <p:cNvSpPr>
              <a:spLocks/>
            </p:cNvSpPr>
            <p:nvPr/>
          </p:nvSpPr>
          <p:spPr bwMode="auto">
            <a:xfrm>
              <a:off x="9263" y="6641"/>
              <a:ext cx="947" cy="795"/>
            </a:xfrm>
            <a:custGeom>
              <a:avLst/>
              <a:gdLst>
                <a:gd name="T0" fmla="*/ 0 w 947"/>
                <a:gd name="T1" fmla="*/ 795 h 795"/>
                <a:gd name="T2" fmla="*/ 258 w 947"/>
                <a:gd name="T3" fmla="*/ 752 h 795"/>
                <a:gd name="T4" fmla="*/ 472 w 947"/>
                <a:gd name="T5" fmla="*/ 720 h 795"/>
                <a:gd name="T6" fmla="*/ 537 w 947"/>
                <a:gd name="T7" fmla="*/ 698 h 795"/>
                <a:gd name="T8" fmla="*/ 569 w 947"/>
                <a:gd name="T9" fmla="*/ 688 h 795"/>
                <a:gd name="T10" fmla="*/ 687 w 947"/>
                <a:gd name="T11" fmla="*/ 623 h 795"/>
                <a:gd name="T12" fmla="*/ 752 w 947"/>
                <a:gd name="T13" fmla="*/ 559 h 795"/>
                <a:gd name="T14" fmla="*/ 806 w 947"/>
                <a:gd name="T15" fmla="*/ 516 h 795"/>
                <a:gd name="T16" fmla="*/ 827 w 947"/>
                <a:gd name="T17" fmla="*/ 484 h 795"/>
                <a:gd name="T18" fmla="*/ 859 w 947"/>
                <a:gd name="T19" fmla="*/ 462 h 795"/>
                <a:gd name="T20" fmla="*/ 902 w 947"/>
                <a:gd name="T21" fmla="*/ 419 h 795"/>
                <a:gd name="T22" fmla="*/ 935 w 947"/>
                <a:gd name="T23" fmla="*/ 226 h 795"/>
                <a:gd name="T24" fmla="*/ 945 w 947"/>
                <a:gd name="T25" fmla="*/ 0 h 79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47"/>
                <a:gd name="T40" fmla="*/ 0 h 795"/>
                <a:gd name="T41" fmla="*/ 947 w 947"/>
                <a:gd name="T42" fmla="*/ 795 h 79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47" h="795">
                  <a:moveTo>
                    <a:pt x="0" y="795"/>
                  </a:moveTo>
                  <a:cubicBezTo>
                    <a:pt x="87" y="784"/>
                    <a:pt x="172" y="767"/>
                    <a:pt x="258" y="752"/>
                  </a:cubicBezTo>
                  <a:cubicBezTo>
                    <a:pt x="325" y="729"/>
                    <a:pt x="401" y="729"/>
                    <a:pt x="472" y="720"/>
                  </a:cubicBezTo>
                  <a:cubicBezTo>
                    <a:pt x="494" y="713"/>
                    <a:pt x="515" y="705"/>
                    <a:pt x="537" y="698"/>
                  </a:cubicBezTo>
                  <a:cubicBezTo>
                    <a:pt x="548" y="694"/>
                    <a:pt x="569" y="688"/>
                    <a:pt x="569" y="688"/>
                  </a:cubicBezTo>
                  <a:cubicBezTo>
                    <a:pt x="599" y="658"/>
                    <a:pt x="646" y="637"/>
                    <a:pt x="687" y="623"/>
                  </a:cubicBezTo>
                  <a:cubicBezTo>
                    <a:pt x="709" y="601"/>
                    <a:pt x="727" y="576"/>
                    <a:pt x="752" y="559"/>
                  </a:cubicBezTo>
                  <a:cubicBezTo>
                    <a:pt x="772" y="545"/>
                    <a:pt x="791" y="535"/>
                    <a:pt x="806" y="516"/>
                  </a:cubicBezTo>
                  <a:cubicBezTo>
                    <a:pt x="814" y="506"/>
                    <a:pt x="818" y="493"/>
                    <a:pt x="827" y="484"/>
                  </a:cubicBezTo>
                  <a:cubicBezTo>
                    <a:pt x="836" y="475"/>
                    <a:pt x="849" y="470"/>
                    <a:pt x="859" y="462"/>
                  </a:cubicBezTo>
                  <a:cubicBezTo>
                    <a:pt x="874" y="449"/>
                    <a:pt x="902" y="419"/>
                    <a:pt x="902" y="419"/>
                  </a:cubicBezTo>
                  <a:cubicBezTo>
                    <a:pt x="918" y="355"/>
                    <a:pt x="913" y="289"/>
                    <a:pt x="935" y="226"/>
                  </a:cubicBezTo>
                  <a:cubicBezTo>
                    <a:pt x="947" y="57"/>
                    <a:pt x="945" y="133"/>
                    <a:pt x="945" y="0"/>
                  </a:cubicBezTo>
                </a:path>
              </a:pathLst>
            </a:custGeom>
            <a:noFill/>
            <a:ln w="12700">
              <a:solidFill>
                <a:srgbClr val="FFCC00"/>
              </a:solidFill>
              <a:round/>
              <a:headEnd/>
              <a:tailEnd/>
            </a:ln>
          </p:spPr>
          <p:txBody>
            <a:bodyPr/>
            <a:lstStyle/>
            <a:p>
              <a:endParaRPr lang="en-US"/>
            </a:p>
          </p:txBody>
        </p:sp>
        <p:sp>
          <p:nvSpPr>
            <p:cNvPr id="79923" name="Freeform 83"/>
            <p:cNvSpPr>
              <a:spLocks/>
            </p:cNvSpPr>
            <p:nvPr/>
          </p:nvSpPr>
          <p:spPr bwMode="auto">
            <a:xfrm>
              <a:off x="9044" y="4610"/>
              <a:ext cx="1143" cy="1730"/>
            </a:xfrm>
            <a:custGeom>
              <a:avLst/>
              <a:gdLst>
                <a:gd name="T0" fmla="*/ 1143 w 1143"/>
                <a:gd name="T1" fmla="*/ 1730 h 1730"/>
                <a:gd name="T2" fmla="*/ 1100 w 1143"/>
                <a:gd name="T3" fmla="*/ 1612 h 1730"/>
                <a:gd name="T4" fmla="*/ 1089 w 1143"/>
                <a:gd name="T5" fmla="*/ 1558 h 1730"/>
                <a:gd name="T6" fmla="*/ 971 w 1143"/>
                <a:gd name="T7" fmla="*/ 1418 h 1730"/>
                <a:gd name="T8" fmla="*/ 874 w 1143"/>
                <a:gd name="T9" fmla="*/ 1322 h 1730"/>
                <a:gd name="T10" fmla="*/ 853 w 1143"/>
                <a:gd name="T11" fmla="*/ 1300 h 1730"/>
                <a:gd name="T12" fmla="*/ 831 w 1143"/>
                <a:gd name="T13" fmla="*/ 1268 h 1730"/>
                <a:gd name="T14" fmla="*/ 788 w 1143"/>
                <a:gd name="T15" fmla="*/ 1225 h 1730"/>
                <a:gd name="T16" fmla="*/ 691 w 1143"/>
                <a:gd name="T17" fmla="*/ 1117 h 1730"/>
                <a:gd name="T18" fmla="*/ 648 w 1143"/>
                <a:gd name="T19" fmla="*/ 1053 h 1730"/>
                <a:gd name="T20" fmla="*/ 477 w 1143"/>
                <a:gd name="T21" fmla="*/ 838 h 1730"/>
                <a:gd name="T22" fmla="*/ 455 w 1143"/>
                <a:gd name="T23" fmla="*/ 806 h 1730"/>
                <a:gd name="T24" fmla="*/ 401 w 1143"/>
                <a:gd name="T25" fmla="*/ 763 h 1730"/>
                <a:gd name="T26" fmla="*/ 337 w 1143"/>
                <a:gd name="T27" fmla="*/ 645 h 1730"/>
                <a:gd name="T28" fmla="*/ 122 w 1143"/>
                <a:gd name="T29" fmla="*/ 440 h 1730"/>
                <a:gd name="T30" fmla="*/ 36 w 1143"/>
                <a:gd name="T31" fmla="*/ 312 h 1730"/>
                <a:gd name="T32" fmla="*/ 14 w 1143"/>
                <a:gd name="T33" fmla="*/ 226 h 1730"/>
                <a:gd name="T34" fmla="*/ 4 w 1143"/>
                <a:gd name="T35" fmla="*/ 0 h 173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43"/>
                <a:gd name="T55" fmla="*/ 0 h 1730"/>
                <a:gd name="T56" fmla="*/ 1143 w 1143"/>
                <a:gd name="T57" fmla="*/ 1730 h 173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43" h="1730">
                  <a:moveTo>
                    <a:pt x="1143" y="1730"/>
                  </a:moveTo>
                  <a:cubicBezTo>
                    <a:pt x="1129" y="1691"/>
                    <a:pt x="1108" y="1653"/>
                    <a:pt x="1100" y="1612"/>
                  </a:cubicBezTo>
                  <a:cubicBezTo>
                    <a:pt x="1096" y="1594"/>
                    <a:pt x="1095" y="1575"/>
                    <a:pt x="1089" y="1558"/>
                  </a:cubicBezTo>
                  <a:cubicBezTo>
                    <a:pt x="1070" y="1506"/>
                    <a:pt x="1005" y="1463"/>
                    <a:pt x="971" y="1418"/>
                  </a:cubicBezTo>
                  <a:cubicBezTo>
                    <a:pt x="933" y="1367"/>
                    <a:pt x="932" y="1340"/>
                    <a:pt x="874" y="1322"/>
                  </a:cubicBezTo>
                  <a:cubicBezTo>
                    <a:pt x="867" y="1315"/>
                    <a:pt x="859" y="1308"/>
                    <a:pt x="853" y="1300"/>
                  </a:cubicBezTo>
                  <a:cubicBezTo>
                    <a:pt x="845" y="1290"/>
                    <a:pt x="839" y="1278"/>
                    <a:pt x="831" y="1268"/>
                  </a:cubicBezTo>
                  <a:cubicBezTo>
                    <a:pt x="818" y="1253"/>
                    <a:pt x="788" y="1225"/>
                    <a:pt x="788" y="1225"/>
                  </a:cubicBezTo>
                  <a:cubicBezTo>
                    <a:pt x="766" y="1160"/>
                    <a:pt x="723" y="1164"/>
                    <a:pt x="691" y="1117"/>
                  </a:cubicBezTo>
                  <a:cubicBezTo>
                    <a:pt x="639" y="1039"/>
                    <a:pt x="699" y="1104"/>
                    <a:pt x="648" y="1053"/>
                  </a:cubicBezTo>
                  <a:cubicBezTo>
                    <a:pt x="607" y="968"/>
                    <a:pt x="542" y="906"/>
                    <a:pt x="477" y="838"/>
                  </a:cubicBezTo>
                  <a:cubicBezTo>
                    <a:pt x="468" y="829"/>
                    <a:pt x="464" y="815"/>
                    <a:pt x="455" y="806"/>
                  </a:cubicBezTo>
                  <a:cubicBezTo>
                    <a:pt x="439" y="790"/>
                    <a:pt x="418" y="779"/>
                    <a:pt x="401" y="763"/>
                  </a:cubicBezTo>
                  <a:cubicBezTo>
                    <a:pt x="395" y="751"/>
                    <a:pt x="359" y="670"/>
                    <a:pt x="337" y="645"/>
                  </a:cubicBezTo>
                  <a:cubicBezTo>
                    <a:pt x="271" y="569"/>
                    <a:pt x="191" y="512"/>
                    <a:pt x="122" y="440"/>
                  </a:cubicBezTo>
                  <a:cubicBezTo>
                    <a:pt x="88" y="404"/>
                    <a:pt x="50" y="361"/>
                    <a:pt x="36" y="312"/>
                  </a:cubicBezTo>
                  <a:cubicBezTo>
                    <a:pt x="28" y="284"/>
                    <a:pt x="14" y="226"/>
                    <a:pt x="14" y="226"/>
                  </a:cubicBezTo>
                  <a:cubicBezTo>
                    <a:pt x="0" y="79"/>
                    <a:pt x="4" y="154"/>
                    <a:pt x="4" y="0"/>
                  </a:cubicBezTo>
                </a:path>
              </a:pathLst>
            </a:custGeom>
            <a:noFill/>
            <a:ln w="12700">
              <a:solidFill>
                <a:srgbClr val="FFCC00"/>
              </a:solidFill>
              <a:round/>
              <a:headEnd/>
              <a:tailEnd/>
            </a:ln>
          </p:spPr>
          <p:txBody>
            <a:bodyPr/>
            <a:lstStyle/>
            <a:p>
              <a:endParaRPr lang="en-US"/>
            </a:p>
          </p:txBody>
        </p:sp>
        <p:sp>
          <p:nvSpPr>
            <p:cNvPr id="79924" name="Freeform 84"/>
            <p:cNvSpPr>
              <a:spLocks/>
            </p:cNvSpPr>
            <p:nvPr/>
          </p:nvSpPr>
          <p:spPr bwMode="auto">
            <a:xfrm>
              <a:off x="6632" y="2170"/>
              <a:ext cx="2426" cy="2150"/>
            </a:xfrm>
            <a:custGeom>
              <a:avLst/>
              <a:gdLst>
                <a:gd name="T0" fmla="*/ 2426 w 2426"/>
                <a:gd name="T1" fmla="*/ 2150 h 2150"/>
                <a:gd name="T2" fmla="*/ 2383 w 2426"/>
                <a:gd name="T3" fmla="*/ 2042 h 2150"/>
                <a:gd name="T4" fmla="*/ 2319 w 2426"/>
                <a:gd name="T5" fmla="*/ 1956 h 2150"/>
                <a:gd name="T6" fmla="*/ 2147 w 2426"/>
                <a:gd name="T7" fmla="*/ 1731 h 2150"/>
                <a:gd name="T8" fmla="*/ 2083 w 2426"/>
                <a:gd name="T9" fmla="*/ 1655 h 2150"/>
                <a:gd name="T10" fmla="*/ 2029 w 2426"/>
                <a:gd name="T11" fmla="*/ 1612 h 2150"/>
                <a:gd name="T12" fmla="*/ 1846 w 2426"/>
                <a:gd name="T13" fmla="*/ 1462 h 2150"/>
                <a:gd name="T14" fmla="*/ 1685 w 2426"/>
                <a:gd name="T15" fmla="*/ 1333 h 2150"/>
                <a:gd name="T16" fmla="*/ 1588 w 2426"/>
                <a:gd name="T17" fmla="*/ 1269 h 2150"/>
                <a:gd name="T18" fmla="*/ 1427 w 2426"/>
                <a:gd name="T19" fmla="*/ 1172 h 2150"/>
                <a:gd name="T20" fmla="*/ 1352 w 2426"/>
                <a:gd name="T21" fmla="*/ 1129 h 2150"/>
                <a:gd name="T22" fmla="*/ 1255 w 2426"/>
                <a:gd name="T23" fmla="*/ 1064 h 2150"/>
                <a:gd name="T24" fmla="*/ 1169 w 2426"/>
                <a:gd name="T25" fmla="*/ 1032 h 2150"/>
                <a:gd name="T26" fmla="*/ 1105 w 2426"/>
                <a:gd name="T27" fmla="*/ 1000 h 2150"/>
                <a:gd name="T28" fmla="*/ 976 w 2426"/>
                <a:gd name="T29" fmla="*/ 903 h 2150"/>
                <a:gd name="T30" fmla="*/ 890 w 2426"/>
                <a:gd name="T31" fmla="*/ 839 h 2150"/>
                <a:gd name="T32" fmla="*/ 750 w 2426"/>
                <a:gd name="T33" fmla="*/ 742 h 2150"/>
                <a:gd name="T34" fmla="*/ 729 w 2426"/>
                <a:gd name="T35" fmla="*/ 720 h 2150"/>
                <a:gd name="T36" fmla="*/ 696 w 2426"/>
                <a:gd name="T37" fmla="*/ 710 h 2150"/>
                <a:gd name="T38" fmla="*/ 675 w 2426"/>
                <a:gd name="T39" fmla="*/ 677 h 2150"/>
                <a:gd name="T40" fmla="*/ 610 w 2426"/>
                <a:gd name="T41" fmla="*/ 635 h 2150"/>
                <a:gd name="T42" fmla="*/ 428 w 2426"/>
                <a:gd name="T43" fmla="*/ 516 h 2150"/>
                <a:gd name="T44" fmla="*/ 374 w 2426"/>
                <a:gd name="T45" fmla="*/ 473 h 2150"/>
                <a:gd name="T46" fmla="*/ 299 w 2426"/>
                <a:gd name="T47" fmla="*/ 452 h 2150"/>
                <a:gd name="T48" fmla="*/ 180 w 2426"/>
                <a:gd name="T49" fmla="*/ 366 h 2150"/>
                <a:gd name="T50" fmla="*/ 19 w 2426"/>
                <a:gd name="T51" fmla="*/ 194 h 2150"/>
                <a:gd name="T52" fmla="*/ 19 w 2426"/>
                <a:gd name="T53" fmla="*/ 0 h 215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426"/>
                <a:gd name="T82" fmla="*/ 0 h 2150"/>
                <a:gd name="T83" fmla="*/ 2426 w 2426"/>
                <a:gd name="T84" fmla="*/ 2150 h 215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426" h="2150">
                  <a:moveTo>
                    <a:pt x="2426" y="2150"/>
                  </a:moveTo>
                  <a:cubicBezTo>
                    <a:pt x="2417" y="2103"/>
                    <a:pt x="2417" y="2076"/>
                    <a:pt x="2383" y="2042"/>
                  </a:cubicBezTo>
                  <a:cubicBezTo>
                    <a:pt x="2369" y="1980"/>
                    <a:pt x="2358" y="1997"/>
                    <a:pt x="2319" y="1956"/>
                  </a:cubicBezTo>
                  <a:cubicBezTo>
                    <a:pt x="2288" y="1865"/>
                    <a:pt x="2213" y="1797"/>
                    <a:pt x="2147" y="1731"/>
                  </a:cubicBezTo>
                  <a:cubicBezTo>
                    <a:pt x="2121" y="1705"/>
                    <a:pt x="2105" y="1683"/>
                    <a:pt x="2083" y="1655"/>
                  </a:cubicBezTo>
                  <a:cubicBezTo>
                    <a:pt x="2061" y="1628"/>
                    <a:pt x="2057" y="1636"/>
                    <a:pt x="2029" y="1612"/>
                  </a:cubicBezTo>
                  <a:cubicBezTo>
                    <a:pt x="1964" y="1556"/>
                    <a:pt x="1924" y="1500"/>
                    <a:pt x="1846" y="1462"/>
                  </a:cubicBezTo>
                  <a:cubicBezTo>
                    <a:pt x="1783" y="1399"/>
                    <a:pt x="1767" y="1387"/>
                    <a:pt x="1685" y="1333"/>
                  </a:cubicBezTo>
                  <a:cubicBezTo>
                    <a:pt x="1656" y="1314"/>
                    <a:pt x="1612" y="1294"/>
                    <a:pt x="1588" y="1269"/>
                  </a:cubicBezTo>
                  <a:cubicBezTo>
                    <a:pt x="1537" y="1215"/>
                    <a:pt x="1492" y="1194"/>
                    <a:pt x="1427" y="1172"/>
                  </a:cubicBezTo>
                  <a:cubicBezTo>
                    <a:pt x="1287" y="1068"/>
                    <a:pt x="1456" y="1187"/>
                    <a:pt x="1352" y="1129"/>
                  </a:cubicBezTo>
                  <a:cubicBezTo>
                    <a:pt x="1337" y="1121"/>
                    <a:pt x="1278" y="1080"/>
                    <a:pt x="1255" y="1064"/>
                  </a:cubicBezTo>
                  <a:cubicBezTo>
                    <a:pt x="1222" y="1041"/>
                    <a:pt x="1201" y="1048"/>
                    <a:pt x="1169" y="1032"/>
                  </a:cubicBezTo>
                  <a:cubicBezTo>
                    <a:pt x="1086" y="991"/>
                    <a:pt x="1186" y="1028"/>
                    <a:pt x="1105" y="1000"/>
                  </a:cubicBezTo>
                  <a:cubicBezTo>
                    <a:pt x="1070" y="965"/>
                    <a:pt x="1021" y="919"/>
                    <a:pt x="976" y="903"/>
                  </a:cubicBezTo>
                  <a:cubicBezTo>
                    <a:pt x="935" y="864"/>
                    <a:pt x="962" y="888"/>
                    <a:pt x="890" y="839"/>
                  </a:cubicBezTo>
                  <a:cubicBezTo>
                    <a:pt x="844" y="808"/>
                    <a:pt x="803" y="760"/>
                    <a:pt x="750" y="742"/>
                  </a:cubicBezTo>
                  <a:cubicBezTo>
                    <a:pt x="743" y="735"/>
                    <a:pt x="738" y="725"/>
                    <a:pt x="729" y="720"/>
                  </a:cubicBezTo>
                  <a:cubicBezTo>
                    <a:pt x="719" y="714"/>
                    <a:pt x="705" y="717"/>
                    <a:pt x="696" y="710"/>
                  </a:cubicBezTo>
                  <a:cubicBezTo>
                    <a:pt x="686" y="702"/>
                    <a:pt x="683" y="687"/>
                    <a:pt x="675" y="677"/>
                  </a:cubicBezTo>
                  <a:cubicBezTo>
                    <a:pt x="655" y="651"/>
                    <a:pt x="641" y="650"/>
                    <a:pt x="610" y="635"/>
                  </a:cubicBezTo>
                  <a:cubicBezTo>
                    <a:pt x="549" y="574"/>
                    <a:pt x="515" y="560"/>
                    <a:pt x="428" y="516"/>
                  </a:cubicBezTo>
                  <a:cubicBezTo>
                    <a:pt x="407" y="506"/>
                    <a:pt x="395" y="483"/>
                    <a:pt x="374" y="473"/>
                  </a:cubicBezTo>
                  <a:cubicBezTo>
                    <a:pt x="351" y="461"/>
                    <a:pt x="324" y="460"/>
                    <a:pt x="299" y="452"/>
                  </a:cubicBezTo>
                  <a:cubicBezTo>
                    <a:pt x="264" y="417"/>
                    <a:pt x="222" y="393"/>
                    <a:pt x="180" y="366"/>
                  </a:cubicBezTo>
                  <a:cubicBezTo>
                    <a:pt x="118" y="327"/>
                    <a:pt x="71" y="244"/>
                    <a:pt x="19" y="194"/>
                  </a:cubicBezTo>
                  <a:cubicBezTo>
                    <a:pt x="0" y="132"/>
                    <a:pt x="19" y="0"/>
                    <a:pt x="19" y="0"/>
                  </a:cubicBezTo>
                </a:path>
              </a:pathLst>
            </a:custGeom>
            <a:noFill/>
            <a:ln w="12700">
              <a:solidFill>
                <a:srgbClr val="FFCC00"/>
              </a:solidFill>
              <a:round/>
              <a:headEnd/>
              <a:tailEnd/>
            </a:ln>
          </p:spPr>
          <p:txBody>
            <a:bodyPr/>
            <a:lstStyle/>
            <a:p>
              <a:endParaRPr lang="en-US"/>
            </a:p>
          </p:txBody>
        </p:sp>
        <p:sp>
          <p:nvSpPr>
            <p:cNvPr id="79925" name="Freeform 85"/>
            <p:cNvSpPr>
              <a:spLocks/>
            </p:cNvSpPr>
            <p:nvPr/>
          </p:nvSpPr>
          <p:spPr bwMode="auto">
            <a:xfrm>
              <a:off x="6511" y="1708"/>
              <a:ext cx="140" cy="151"/>
            </a:xfrm>
            <a:custGeom>
              <a:avLst/>
              <a:gdLst>
                <a:gd name="T0" fmla="*/ 140 w 140"/>
                <a:gd name="T1" fmla="*/ 151 h 151"/>
                <a:gd name="T2" fmla="*/ 108 w 140"/>
                <a:gd name="T3" fmla="*/ 129 h 151"/>
                <a:gd name="T4" fmla="*/ 76 w 140"/>
                <a:gd name="T5" fmla="*/ 119 h 151"/>
                <a:gd name="T6" fmla="*/ 22 w 140"/>
                <a:gd name="T7" fmla="*/ 76 h 151"/>
                <a:gd name="T8" fmla="*/ 1 w 140"/>
                <a:gd name="T9" fmla="*/ 0 h 151"/>
                <a:gd name="T10" fmla="*/ 0 60000 65536"/>
                <a:gd name="T11" fmla="*/ 0 60000 65536"/>
                <a:gd name="T12" fmla="*/ 0 60000 65536"/>
                <a:gd name="T13" fmla="*/ 0 60000 65536"/>
                <a:gd name="T14" fmla="*/ 0 60000 65536"/>
                <a:gd name="T15" fmla="*/ 0 w 140"/>
                <a:gd name="T16" fmla="*/ 0 h 151"/>
                <a:gd name="T17" fmla="*/ 140 w 140"/>
                <a:gd name="T18" fmla="*/ 151 h 151"/>
              </a:gdLst>
              <a:ahLst/>
              <a:cxnLst>
                <a:cxn ang="T10">
                  <a:pos x="T0" y="T1"/>
                </a:cxn>
                <a:cxn ang="T11">
                  <a:pos x="T2" y="T3"/>
                </a:cxn>
                <a:cxn ang="T12">
                  <a:pos x="T4" y="T5"/>
                </a:cxn>
                <a:cxn ang="T13">
                  <a:pos x="T6" y="T7"/>
                </a:cxn>
                <a:cxn ang="T14">
                  <a:pos x="T8" y="T9"/>
                </a:cxn>
              </a:cxnLst>
              <a:rect l="T15" t="T16" r="T17" b="T18"/>
              <a:pathLst>
                <a:path w="140" h="151">
                  <a:moveTo>
                    <a:pt x="140" y="151"/>
                  </a:moveTo>
                  <a:cubicBezTo>
                    <a:pt x="129" y="144"/>
                    <a:pt x="120" y="135"/>
                    <a:pt x="108" y="129"/>
                  </a:cubicBezTo>
                  <a:cubicBezTo>
                    <a:pt x="98" y="124"/>
                    <a:pt x="86" y="125"/>
                    <a:pt x="76" y="119"/>
                  </a:cubicBezTo>
                  <a:cubicBezTo>
                    <a:pt x="56" y="107"/>
                    <a:pt x="41" y="89"/>
                    <a:pt x="22" y="76"/>
                  </a:cubicBezTo>
                  <a:cubicBezTo>
                    <a:pt x="0" y="8"/>
                    <a:pt x="1" y="34"/>
                    <a:pt x="1" y="0"/>
                  </a:cubicBezTo>
                </a:path>
              </a:pathLst>
            </a:custGeom>
            <a:noFill/>
            <a:ln w="12700">
              <a:solidFill>
                <a:srgbClr val="FFCC00"/>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p:spPr>
        <p:txBody>
          <a:bodyPr/>
          <a:lstStyle/>
          <a:p>
            <a:fld id="{293B6D2D-499B-4EDA-B53D-53320DF7C657}" type="slidenum">
              <a:rPr lang="en-US" smtClean="0">
                <a:latin typeface="Tahoma" charset="0"/>
              </a:rPr>
              <a:pPr/>
              <a:t>84</a:t>
            </a:fld>
            <a:endParaRPr lang="en-US" smtClean="0">
              <a:latin typeface="Tahoma" charset="0"/>
            </a:endParaRPr>
          </a:p>
        </p:txBody>
      </p:sp>
      <p:sp>
        <p:nvSpPr>
          <p:cNvPr id="83971" name="Rectangle 2"/>
          <p:cNvSpPr>
            <a:spLocks noGrp="1" noChangeArrowheads="1"/>
          </p:cNvSpPr>
          <p:nvPr>
            <p:ph type="title"/>
          </p:nvPr>
        </p:nvSpPr>
        <p:spPr/>
        <p:txBody>
          <a:bodyPr/>
          <a:lstStyle/>
          <a:p>
            <a:pPr eaLnBrk="1" hangingPunct="1"/>
            <a:r>
              <a:rPr lang="en-US" sz="4000" smtClean="0"/>
              <a:t>Breadth-first tree Traversal</a:t>
            </a:r>
          </a:p>
        </p:txBody>
      </p:sp>
      <p:sp>
        <p:nvSpPr>
          <p:cNvPr id="83972" name="Rectangle 3"/>
          <p:cNvSpPr>
            <a:spLocks noGrp="1" noChangeArrowheads="1"/>
          </p:cNvSpPr>
          <p:nvPr>
            <p:ph type="body" idx="1"/>
          </p:nvPr>
        </p:nvSpPr>
        <p:spPr>
          <a:xfrm>
            <a:off x="596900" y="1411288"/>
            <a:ext cx="8358188" cy="5446712"/>
          </a:xfrm>
          <a:solidFill>
            <a:srgbClr val="DDDDDD"/>
          </a:solidFill>
        </p:spPr>
        <p:txBody>
          <a:bodyPr/>
          <a:lstStyle/>
          <a:p>
            <a:pPr eaLnBrk="1" hangingPunct="1">
              <a:lnSpc>
                <a:spcPct val="80000"/>
              </a:lnSpc>
              <a:buFont typeface="Wingdings" pitchFamily="2" charset="2"/>
              <a:buNone/>
            </a:pPr>
            <a:r>
              <a:rPr lang="en-US" sz="1800" smtClean="0"/>
              <a:t>Algorithm breadthFirst(root)</a:t>
            </a:r>
          </a:p>
          <a:p>
            <a:pPr eaLnBrk="1" hangingPunct="1">
              <a:lnSpc>
                <a:spcPct val="80000"/>
              </a:lnSpc>
              <a:buFont typeface="Wingdings" pitchFamily="2" charset="2"/>
              <a:buNone/>
            </a:pPr>
            <a:r>
              <a:rPr lang="en-US" sz="1400" smtClean="0"/>
              <a:t>	</a:t>
            </a:r>
            <a:r>
              <a:rPr lang="en-US" sz="1000" smtClean="0">
                <a:solidFill>
                  <a:srgbClr val="666699"/>
                </a:solidFill>
              </a:rPr>
              <a:t>//Process tree using breadth-first traversal</a:t>
            </a:r>
            <a:r>
              <a:rPr lang="en-US" sz="1400" smtClean="0"/>
              <a:t> </a:t>
            </a:r>
          </a:p>
          <a:p>
            <a:pPr eaLnBrk="1" hangingPunct="1">
              <a:lnSpc>
                <a:spcPct val="80000"/>
              </a:lnSpc>
              <a:buFont typeface="Wingdings" pitchFamily="2" charset="2"/>
              <a:buNone/>
            </a:pPr>
            <a:r>
              <a:rPr lang="en-US" sz="1800" smtClean="0"/>
              <a:t>	set currentNode to root</a:t>
            </a:r>
          </a:p>
          <a:p>
            <a:pPr eaLnBrk="1" hangingPunct="1">
              <a:lnSpc>
                <a:spcPct val="80000"/>
              </a:lnSpc>
              <a:buFont typeface="Wingdings" pitchFamily="2" charset="2"/>
              <a:buNone/>
            </a:pPr>
            <a:r>
              <a:rPr lang="en-US" sz="1800" smtClean="0"/>
              <a:t>	createQueue(bfQueue)</a:t>
            </a:r>
          </a:p>
          <a:p>
            <a:pPr eaLnBrk="1" hangingPunct="1">
              <a:lnSpc>
                <a:spcPct val="80000"/>
              </a:lnSpc>
              <a:buFont typeface="Wingdings" pitchFamily="2" charset="2"/>
              <a:buNone/>
            </a:pPr>
            <a:r>
              <a:rPr lang="en-US" sz="1800" smtClean="0"/>
              <a:t>	loop (currentNode not null)</a:t>
            </a:r>
          </a:p>
          <a:p>
            <a:pPr eaLnBrk="1" hangingPunct="1">
              <a:lnSpc>
                <a:spcPct val="80000"/>
              </a:lnSpc>
              <a:buFont typeface="Wingdings" pitchFamily="2" charset="2"/>
              <a:buNone/>
            </a:pPr>
            <a:r>
              <a:rPr lang="en-US" sz="1800" smtClean="0"/>
              <a:t>		process(currentNode)</a:t>
            </a:r>
          </a:p>
          <a:p>
            <a:pPr eaLnBrk="1" hangingPunct="1">
              <a:lnSpc>
                <a:spcPct val="80000"/>
              </a:lnSpc>
              <a:buFont typeface="Wingdings" pitchFamily="2" charset="2"/>
              <a:buNone/>
            </a:pPr>
            <a:r>
              <a:rPr lang="en-US" sz="1800" smtClean="0"/>
              <a:t>		if (left subtree not null)</a:t>
            </a:r>
          </a:p>
          <a:p>
            <a:pPr eaLnBrk="1" hangingPunct="1">
              <a:lnSpc>
                <a:spcPct val="80000"/>
              </a:lnSpc>
              <a:buFont typeface="Wingdings" pitchFamily="2" charset="2"/>
              <a:buNone/>
            </a:pPr>
            <a:r>
              <a:rPr lang="en-US" sz="1800" smtClean="0"/>
              <a:t>		      enqueue(bfQueue, left subtree)</a:t>
            </a:r>
          </a:p>
          <a:p>
            <a:pPr eaLnBrk="1" hangingPunct="1">
              <a:lnSpc>
                <a:spcPct val="80000"/>
              </a:lnSpc>
              <a:buFont typeface="Wingdings" pitchFamily="2" charset="2"/>
              <a:buNone/>
            </a:pPr>
            <a:r>
              <a:rPr lang="en-US" sz="1800" smtClean="0"/>
              <a:t>		end if</a:t>
            </a:r>
          </a:p>
          <a:p>
            <a:pPr eaLnBrk="1" hangingPunct="1">
              <a:lnSpc>
                <a:spcPct val="80000"/>
              </a:lnSpc>
              <a:buFont typeface="Wingdings" pitchFamily="2" charset="2"/>
              <a:buNone/>
            </a:pPr>
            <a:r>
              <a:rPr lang="en-US" sz="1800" smtClean="0"/>
              <a:t>		if (right subtree not null)</a:t>
            </a:r>
          </a:p>
          <a:p>
            <a:pPr eaLnBrk="1" hangingPunct="1">
              <a:lnSpc>
                <a:spcPct val="80000"/>
              </a:lnSpc>
              <a:buFont typeface="Wingdings" pitchFamily="2" charset="2"/>
              <a:buNone/>
            </a:pPr>
            <a:r>
              <a:rPr lang="en-US" sz="1800" smtClean="0"/>
              <a:t>		      enqueue(bfQueue, right subtree)</a:t>
            </a:r>
          </a:p>
          <a:p>
            <a:pPr eaLnBrk="1" hangingPunct="1">
              <a:lnSpc>
                <a:spcPct val="80000"/>
              </a:lnSpc>
              <a:buFont typeface="Wingdings" pitchFamily="2" charset="2"/>
              <a:buNone/>
            </a:pPr>
            <a:r>
              <a:rPr lang="en-US" sz="1800" smtClean="0"/>
              <a:t>		end if</a:t>
            </a:r>
          </a:p>
          <a:p>
            <a:pPr eaLnBrk="1" hangingPunct="1">
              <a:lnSpc>
                <a:spcPct val="80000"/>
              </a:lnSpc>
              <a:buFont typeface="Wingdings" pitchFamily="2" charset="2"/>
              <a:buNone/>
            </a:pPr>
            <a:r>
              <a:rPr lang="en-US" sz="1800" smtClean="0"/>
              <a:t>		if (not emptyQueue(bfQueue))</a:t>
            </a:r>
          </a:p>
          <a:p>
            <a:pPr eaLnBrk="1" hangingPunct="1">
              <a:lnSpc>
                <a:spcPct val="80000"/>
              </a:lnSpc>
              <a:buFont typeface="Wingdings" pitchFamily="2" charset="2"/>
              <a:buNone/>
            </a:pPr>
            <a:r>
              <a:rPr lang="en-US" sz="1800" smtClean="0"/>
              <a:t>		      set currentNode to dequeue(bfQueue)</a:t>
            </a:r>
          </a:p>
          <a:p>
            <a:pPr eaLnBrk="1" hangingPunct="1">
              <a:lnSpc>
                <a:spcPct val="80000"/>
              </a:lnSpc>
              <a:buFont typeface="Wingdings" pitchFamily="2" charset="2"/>
              <a:buNone/>
            </a:pPr>
            <a:r>
              <a:rPr lang="en-US" sz="1800" smtClean="0"/>
              <a:t>		else</a:t>
            </a:r>
          </a:p>
          <a:p>
            <a:pPr eaLnBrk="1" hangingPunct="1">
              <a:lnSpc>
                <a:spcPct val="80000"/>
              </a:lnSpc>
              <a:buFont typeface="Wingdings" pitchFamily="2" charset="2"/>
              <a:buNone/>
            </a:pPr>
            <a:r>
              <a:rPr lang="en-US" sz="1800" smtClean="0"/>
              <a:t>		      set currentNode to null</a:t>
            </a:r>
          </a:p>
          <a:p>
            <a:pPr eaLnBrk="1" hangingPunct="1">
              <a:lnSpc>
                <a:spcPct val="80000"/>
              </a:lnSpc>
              <a:buFont typeface="Wingdings" pitchFamily="2" charset="2"/>
              <a:buNone/>
            </a:pPr>
            <a:r>
              <a:rPr lang="en-US" sz="1800" smtClean="0"/>
              <a:t>		end if</a:t>
            </a:r>
          </a:p>
          <a:p>
            <a:pPr eaLnBrk="1" hangingPunct="1">
              <a:lnSpc>
                <a:spcPct val="80000"/>
              </a:lnSpc>
              <a:buFont typeface="Wingdings" pitchFamily="2" charset="2"/>
              <a:buNone/>
            </a:pPr>
            <a:r>
              <a:rPr lang="en-US" sz="1800" smtClean="0"/>
              <a:t>	end loop</a:t>
            </a:r>
          </a:p>
          <a:p>
            <a:pPr eaLnBrk="1" hangingPunct="1">
              <a:lnSpc>
                <a:spcPct val="80000"/>
              </a:lnSpc>
              <a:buFont typeface="Wingdings" pitchFamily="2" charset="2"/>
              <a:buNone/>
            </a:pPr>
            <a:r>
              <a:rPr lang="en-US" sz="1800" smtClean="0"/>
              <a:t>	destroyQueue(bfQueue)</a:t>
            </a:r>
          </a:p>
          <a:p>
            <a:pPr eaLnBrk="1" hangingPunct="1">
              <a:lnSpc>
                <a:spcPct val="80000"/>
              </a:lnSpc>
              <a:buFont typeface="Wingdings" pitchFamily="2" charset="2"/>
              <a:buNone/>
            </a:pPr>
            <a:r>
              <a:rPr lang="en-US" sz="1800" smtClean="0"/>
              <a:t>End breadthFirst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p:spPr>
        <p:txBody>
          <a:bodyPr/>
          <a:lstStyle/>
          <a:p>
            <a:fld id="{9B8F0280-7867-4163-9570-BE7B77DAF98B}" type="slidenum">
              <a:rPr lang="en-US" smtClean="0">
                <a:latin typeface="Tahoma" charset="0"/>
              </a:rPr>
              <a:pPr/>
              <a:t>85</a:t>
            </a:fld>
            <a:endParaRPr lang="en-US" smtClean="0">
              <a:latin typeface="Tahoma" charset="0"/>
            </a:endParaRPr>
          </a:p>
        </p:txBody>
      </p:sp>
      <p:sp>
        <p:nvSpPr>
          <p:cNvPr id="93187" name="Rectangle 2"/>
          <p:cNvSpPr>
            <a:spLocks noGrp="1" noChangeArrowheads="1"/>
          </p:cNvSpPr>
          <p:nvPr>
            <p:ph type="title"/>
          </p:nvPr>
        </p:nvSpPr>
        <p:spPr/>
        <p:txBody>
          <a:bodyPr/>
          <a:lstStyle/>
          <a:p>
            <a:pPr eaLnBrk="1" hangingPunct="1"/>
            <a:r>
              <a:rPr lang="en-US" smtClean="0"/>
              <a:t>Breadth-first tree Traversal</a:t>
            </a:r>
          </a:p>
        </p:txBody>
      </p:sp>
      <p:sp>
        <p:nvSpPr>
          <p:cNvPr id="93188" name="Text Box 3"/>
          <p:cNvSpPr txBox="1">
            <a:spLocks noChangeArrowheads="1"/>
          </p:cNvSpPr>
          <p:nvPr/>
        </p:nvSpPr>
        <p:spPr bwMode="auto">
          <a:xfrm>
            <a:off x="981075" y="6275388"/>
            <a:ext cx="6694488" cy="400050"/>
          </a:xfrm>
          <a:prstGeom prst="rect">
            <a:avLst/>
          </a:prstGeom>
          <a:noFill/>
          <a:ln w="9525">
            <a:noFill/>
            <a:miter lim="800000"/>
            <a:headEnd/>
            <a:tailEnd/>
          </a:ln>
        </p:spPr>
        <p:txBody>
          <a:bodyPr>
            <a:spAutoFit/>
          </a:bodyPr>
          <a:lstStyle/>
          <a:p>
            <a:pPr>
              <a:spcBef>
                <a:spcPct val="50000"/>
              </a:spcBef>
            </a:pPr>
            <a:r>
              <a:rPr lang="en-US" sz="2000"/>
              <a:t>Processing Order in Breadth-first Traversal : A B E C D F</a:t>
            </a:r>
          </a:p>
        </p:txBody>
      </p:sp>
      <p:sp>
        <p:nvSpPr>
          <p:cNvPr id="93189" name="Rectangle 4"/>
          <p:cNvSpPr>
            <a:spLocks noChangeArrowheads="1"/>
          </p:cNvSpPr>
          <p:nvPr/>
        </p:nvSpPr>
        <p:spPr bwMode="auto">
          <a:xfrm>
            <a:off x="3798888" y="2211388"/>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sp>
        <p:nvSpPr>
          <p:cNvPr id="93190" name="Rectangle 5"/>
          <p:cNvSpPr>
            <a:spLocks noChangeArrowheads="1"/>
          </p:cNvSpPr>
          <p:nvPr/>
        </p:nvSpPr>
        <p:spPr bwMode="auto">
          <a:xfrm>
            <a:off x="2547938" y="3662363"/>
            <a:ext cx="239712" cy="212725"/>
          </a:xfrm>
          <a:prstGeom prst="rect">
            <a:avLst/>
          </a:prstGeom>
          <a:solidFill>
            <a:srgbClr val="FF9900"/>
          </a:solidFill>
          <a:ln w="9525">
            <a:solidFill>
              <a:schemeClr val="tx1"/>
            </a:solidFill>
            <a:miter lim="800000"/>
            <a:headEnd/>
            <a:tailEnd/>
          </a:ln>
        </p:spPr>
        <p:txBody>
          <a:bodyPr wrap="none" anchor="ctr"/>
          <a:lstStyle/>
          <a:p>
            <a:endParaRPr lang="en-US"/>
          </a:p>
        </p:txBody>
      </p:sp>
      <p:grpSp>
        <p:nvGrpSpPr>
          <p:cNvPr id="2" name="Group 53"/>
          <p:cNvGrpSpPr>
            <a:grpSpLocks noChangeAspect="1"/>
          </p:cNvGrpSpPr>
          <p:nvPr/>
        </p:nvGrpSpPr>
        <p:grpSpPr bwMode="auto">
          <a:xfrm>
            <a:off x="1752600" y="1498600"/>
            <a:ext cx="5768975" cy="4017963"/>
            <a:chOff x="1408" y="1446"/>
            <a:chExt cx="9086" cy="6328"/>
          </a:xfrm>
        </p:grpSpPr>
        <p:sp>
          <p:nvSpPr>
            <p:cNvPr id="93192" name="AutoShape 54"/>
            <p:cNvSpPr>
              <a:spLocks noChangeAspect="1" noChangeArrowheads="1"/>
            </p:cNvSpPr>
            <p:nvPr/>
          </p:nvSpPr>
          <p:spPr bwMode="auto">
            <a:xfrm>
              <a:off x="1408" y="1446"/>
              <a:ext cx="9086" cy="6328"/>
            </a:xfrm>
            <a:prstGeom prst="rect">
              <a:avLst/>
            </a:prstGeom>
            <a:solidFill>
              <a:srgbClr val="666699"/>
            </a:solidFill>
            <a:ln w="28575">
              <a:solidFill>
                <a:srgbClr val="666699"/>
              </a:solidFill>
              <a:miter lim="800000"/>
              <a:headEnd/>
              <a:tailEnd/>
            </a:ln>
          </p:spPr>
          <p:txBody>
            <a:bodyPr/>
            <a:lstStyle/>
            <a:p>
              <a:endParaRPr lang="en-US"/>
            </a:p>
          </p:txBody>
        </p:sp>
        <p:sp>
          <p:nvSpPr>
            <p:cNvPr id="93193" name="AutoShape 55"/>
            <p:cNvSpPr>
              <a:spLocks noChangeArrowheads="1"/>
            </p:cNvSpPr>
            <p:nvPr/>
          </p:nvSpPr>
          <p:spPr bwMode="auto">
            <a:xfrm>
              <a:off x="5195" y="1594"/>
              <a:ext cx="1194" cy="1194"/>
            </a:xfrm>
            <a:prstGeom prst="flowChartConnector">
              <a:avLst/>
            </a:prstGeom>
            <a:solidFill>
              <a:srgbClr val="FFFFFF"/>
            </a:solidFill>
            <a:ln w="19050">
              <a:solidFill>
                <a:srgbClr val="FFFFFF"/>
              </a:solidFill>
              <a:round/>
              <a:headEnd/>
              <a:tailEnd/>
            </a:ln>
          </p:spPr>
          <p:txBody>
            <a:bodyPr/>
            <a:lstStyle/>
            <a:p>
              <a:endParaRPr lang="en-US"/>
            </a:p>
          </p:txBody>
        </p:sp>
        <p:sp>
          <p:nvSpPr>
            <p:cNvPr id="93194" name="AutoShape 56"/>
            <p:cNvSpPr>
              <a:spLocks noChangeArrowheads="1"/>
            </p:cNvSpPr>
            <p:nvPr/>
          </p:nvSpPr>
          <p:spPr bwMode="auto">
            <a:xfrm>
              <a:off x="3161" y="3911"/>
              <a:ext cx="1194" cy="1197"/>
            </a:xfrm>
            <a:prstGeom prst="flowChartConnector">
              <a:avLst/>
            </a:prstGeom>
            <a:solidFill>
              <a:srgbClr val="FFFFFF"/>
            </a:solidFill>
            <a:ln w="19050">
              <a:solidFill>
                <a:srgbClr val="FFFFFF"/>
              </a:solidFill>
              <a:round/>
              <a:headEnd/>
              <a:tailEnd/>
            </a:ln>
          </p:spPr>
          <p:txBody>
            <a:bodyPr/>
            <a:lstStyle/>
            <a:p>
              <a:endParaRPr lang="en-US"/>
            </a:p>
          </p:txBody>
        </p:sp>
        <p:sp>
          <p:nvSpPr>
            <p:cNvPr id="93195" name="AutoShape 57"/>
            <p:cNvSpPr>
              <a:spLocks noChangeArrowheads="1"/>
            </p:cNvSpPr>
            <p:nvPr/>
          </p:nvSpPr>
          <p:spPr bwMode="auto">
            <a:xfrm>
              <a:off x="7578" y="3962"/>
              <a:ext cx="1196" cy="1197"/>
            </a:xfrm>
            <a:prstGeom prst="flowChartConnector">
              <a:avLst/>
            </a:prstGeom>
            <a:solidFill>
              <a:srgbClr val="FFFFFF"/>
            </a:solidFill>
            <a:ln w="19050">
              <a:solidFill>
                <a:srgbClr val="FFFFFF"/>
              </a:solidFill>
              <a:round/>
              <a:headEnd/>
              <a:tailEnd/>
            </a:ln>
          </p:spPr>
          <p:txBody>
            <a:bodyPr/>
            <a:lstStyle/>
            <a:p>
              <a:endParaRPr lang="en-US"/>
            </a:p>
          </p:txBody>
        </p:sp>
        <p:sp>
          <p:nvSpPr>
            <p:cNvPr id="93196" name="AutoShape 58"/>
            <p:cNvSpPr>
              <a:spLocks noChangeArrowheads="1"/>
            </p:cNvSpPr>
            <p:nvPr/>
          </p:nvSpPr>
          <p:spPr bwMode="auto">
            <a:xfrm>
              <a:off x="1968" y="5903"/>
              <a:ext cx="1193" cy="1195"/>
            </a:xfrm>
            <a:prstGeom prst="flowChartConnector">
              <a:avLst/>
            </a:prstGeom>
            <a:solidFill>
              <a:srgbClr val="FFFFFF"/>
            </a:solidFill>
            <a:ln w="19050">
              <a:solidFill>
                <a:srgbClr val="FFFFFF"/>
              </a:solidFill>
              <a:round/>
              <a:headEnd/>
              <a:tailEnd/>
            </a:ln>
          </p:spPr>
          <p:txBody>
            <a:bodyPr/>
            <a:lstStyle/>
            <a:p>
              <a:endParaRPr lang="en-US"/>
            </a:p>
          </p:txBody>
        </p:sp>
        <p:sp>
          <p:nvSpPr>
            <p:cNvPr id="93197" name="AutoShape 59"/>
            <p:cNvSpPr>
              <a:spLocks noChangeArrowheads="1"/>
            </p:cNvSpPr>
            <p:nvPr/>
          </p:nvSpPr>
          <p:spPr bwMode="auto">
            <a:xfrm>
              <a:off x="4355" y="5903"/>
              <a:ext cx="1196" cy="1195"/>
            </a:xfrm>
            <a:prstGeom prst="flowChartConnector">
              <a:avLst/>
            </a:prstGeom>
            <a:solidFill>
              <a:srgbClr val="FFFFFF"/>
            </a:solidFill>
            <a:ln w="19050">
              <a:solidFill>
                <a:srgbClr val="FFFFFF"/>
              </a:solidFill>
              <a:round/>
              <a:headEnd/>
              <a:tailEnd/>
            </a:ln>
          </p:spPr>
          <p:txBody>
            <a:bodyPr/>
            <a:lstStyle/>
            <a:p>
              <a:endParaRPr lang="en-US"/>
            </a:p>
          </p:txBody>
        </p:sp>
        <p:sp>
          <p:nvSpPr>
            <p:cNvPr id="93198" name="AutoShape 60"/>
            <p:cNvSpPr>
              <a:spLocks noChangeArrowheads="1"/>
            </p:cNvSpPr>
            <p:nvPr/>
          </p:nvSpPr>
          <p:spPr bwMode="auto">
            <a:xfrm>
              <a:off x="8778" y="5954"/>
              <a:ext cx="1194" cy="1194"/>
            </a:xfrm>
            <a:prstGeom prst="flowChartConnector">
              <a:avLst/>
            </a:prstGeom>
            <a:solidFill>
              <a:srgbClr val="FFFFFF"/>
            </a:solidFill>
            <a:ln w="19050">
              <a:solidFill>
                <a:srgbClr val="FFFFFF"/>
              </a:solidFill>
              <a:round/>
              <a:headEnd/>
              <a:tailEnd/>
            </a:ln>
          </p:spPr>
          <p:txBody>
            <a:bodyPr/>
            <a:lstStyle/>
            <a:p>
              <a:endParaRPr lang="en-US">
                <a:solidFill>
                  <a:srgbClr val="FF9900"/>
                </a:solidFill>
              </a:endParaRPr>
            </a:p>
          </p:txBody>
        </p:sp>
        <p:sp>
          <p:nvSpPr>
            <p:cNvPr id="93199" name="Line 61"/>
            <p:cNvSpPr>
              <a:spLocks noChangeShapeType="1"/>
            </p:cNvSpPr>
            <p:nvPr/>
          </p:nvSpPr>
          <p:spPr bwMode="auto">
            <a:xfrm flipH="1">
              <a:off x="3826" y="2471"/>
              <a:ext cx="1448" cy="1440"/>
            </a:xfrm>
            <a:prstGeom prst="line">
              <a:avLst/>
            </a:prstGeom>
            <a:noFill/>
            <a:ln w="19050">
              <a:solidFill>
                <a:srgbClr val="FFFFFF"/>
              </a:solidFill>
              <a:round/>
              <a:headEnd/>
              <a:tailEnd/>
            </a:ln>
          </p:spPr>
          <p:txBody>
            <a:bodyPr/>
            <a:lstStyle/>
            <a:p>
              <a:endParaRPr lang="en-GB"/>
            </a:p>
          </p:txBody>
        </p:sp>
        <p:sp>
          <p:nvSpPr>
            <p:cNvPr id="93200" name="Line 62"/>
            <p:cNvSpPr>
              <a:spLocks noChangeShapeType="1"/>
            </p:cNvSpPr>
            <p:nvPr/>
          </p:nvSpPr>
          <p:spPr bwMode="auto">
            <a:xfrm>
              <a:off x="6231" y="2578"/>
              <a:ext cx="1739" cy="1426"/>
            </a:xfrm>
            <a:prstGeom prst="line">
              <a:avLst/>
            </a:prstGeom>
            <a:noFill/>
            <a:ln w="19050">
              <a:solidFill>
                <a:srgbClr val="FFFFFF"/>
              </a:solidFill>
              <a:round/>
              <a:headEnd/>
              <a:tailEnd/>
            </a:ln>
          </p:spPr>
          <p:txBody>
            <a:bodyPr/>
            <a:lstStyle/>
            <a:p>
              <a:endParaRPr lang="en-GB"/>
            </a:p>
          </p:txBody>
        </p:sp>
        <p:sp>
          <p:nvSpPr>
            <p:cNvPr id="93201" name="Line 63"/>
            <p:cNvSpPr>
              <a:spLocks noChangeShapeType="1"/>
            </p:cNvSpPr>
            <p:nvPr/>
          </p:nvSpPr>
          <p:spPr bwMode="auto">
            <a:xfrm flipH="1">
              <a:off x="2764" y="5027"/>
              <a:ext cx="702" cy="927"/>
            </a:xfrm>
            <a:prstGeom prst="line">
              <a:avLst/>
            </a:prstGeom>
            <a:noFill/>
            <a:ln w="19050">
              <a:solidFill>
                <a:srgbClr val="FFFFFF"/>
              </a:solidFill>
              <a:round/>
              <a:headEnd/>
              <a:tailEnd/>
            </a:ln>
          </p:spPr>
          <p:txBody>
            <a:bodyPr/>
            <a:lstStyle/>
            <a:p>
              <a:endParaRPr lang="en-GB"/>
            </a:p>
          </p:txBody>
        </p:sp>
        <p:sp>
          <p:nvSpPr>
            <p:cNvPr id="93202" name="Line 64"/>
            <p:cNvSpPr>
              <a:spLocks noChangeShapeType="1"/>
            </p:cNvSpPr>
            <p:nvPr/>
          </p:nvSpPr>
          <p:spPr bwMode="auto">
            <a:xfrm>
              <a:off x="4038" y="5027"/>
              <a:ext cx="687" cy="927"/>
            </a:xfrm>
            <a:prstGeom prst="line">
              <a:avLst/>
            </a:prstGeom>
            <a:noFill/>
            <a:ln w="19050">
              <a:solidFill>
                <a:srgbClr val="FFFFFF"/>
              </a:solidFill>
              <a:round/>
              <a:headEnd/>
              <a:tailEnd/>
            </a:ln>
          </p:spPr>
          <p:txBody>
            <a:bodyPr/>
            <a:lstStyle/>
            <a:p>
              <a:endParaRPr lang="en-GB"/>
            </a:p>
          </p:txBody>
        </p:sp>
        <p:sp>
          <p:nvSpPr>
            <p:cNvPr id="93203" name="Line 65"/>
            <p:cNvSpPr>
              <a:spLocks noChangeShapeType="1"/>
            </p:cNvSpPr>
            <p:nvPr/>
          </p:nvSpPr>
          <p:spPr bwMode="auto">
            <a:xfrm>
              <a:off x="8535" y="5027"/>
              <a:ext cx="828" cy="927"/>
            </a:xfrm>
            <a:prstGeom prst="line">
              <a:avLst/>
            </a:prstGeom>
            <a:noFill/>
            <a:ln w="19050">
              <a:solidFill>
                <a:srgbClr val="FFFFFF"/>
              </a:solidFill>
              <a:round/>
              <a:headEnd/>
              <a:tailEnd/>
            </a:ln>
          </p:spPr>
          <p:txBody>
            <a:bodyPr/>
            <a:lstStyle/>
            <a:p>
              <a:endParaRPr lang="en-GB"/>
            </a:p>
          </p:txBody>
        </p:sp>
        <p:sp>
          <p:nvSpPr>
            <p:cNvPr id="93204" name="Text Box 66"/>
            <p:cNvSpPr txBox="1">
              <a:spLocks noChangeArrowheads="1"/>
            </p:cNvSpPr>
            <p:nvPr/>
          </p:nvSpPr>
          <p:spPr bwMode="auto">
            <a:xfrm>
              <a:off x="5274" y="1754"/>
              <a:ext cx="957"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A</a:t>
              </a:r>
              <a:endParaRPr lang="en-US">
                <a:solidFill>
                  <a:srgbClr val="FF9900"/>
                </a:solidFill>
                <a:latin typeface="Times New Roman" pitchFamily="18" charset="0"/>
              </a:endParaRPr>
            </a:p>
          </p:txBody>
        </p:sp>
        <p:sp>
          <p:nvSpPr>
            <p:cNvPr id="93205" name="Text Box 67"/>
            <p:cNvSpPr txBox="1">
              <a:spLocks noChangeArrowheads="1"/>
            </p:cNvSpPr>
            <p:nvPr/>
          </p:nvSpPr>
          <p:spPr bwMode="auto">
            <a:xfrm>
              <a:off x="3243" y="4071"/>
              <a:ext cx="954" cy="876"/>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B</a:t>
              </a:r>
              <a:endParaRPr lang="en-US">
                <a:solidFill>
                  <a:srgbClr val="FF9900"/>
                </a:solidFill>
                <a:latin typeface="Times New Roman" pitchFamily="18" charset="0"/>
              </a:endParaRPr>
            </a:p>
          </p:txBody>
        </p:sp>
        <p:sp>
          <p:nvSpPr>
            <p:cNvPr id="93206" name="Text Box 68"/>
            <p:cNvSpPr txBox="1">
              <a:spLocks noChangeArrowheads="1"/>
            </p:cNvSpPr>
            <p:nvPr/>
          </p:nvSpPr>
          <p:spPr bwMode="auto">
            <a:xfrm>
              <a:off x="2127"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C</a:t>
              </a:r>
              <a:endParaRPr lang="en-US">
                <a:solidFill>
                  <a:srgbClr val="FF9900"/>
                </a:solidFill>
                <a:latin typeface="Times New Roman" pitchFamily="18" charset="0"/>
              </a:endParaRPr>
            </a:p>
          </p:txBody>
        </p:sp>
        <p:sp>
          <p:nvSpPr>
            <p:cNvPr id="93207" name="Text Box 69"/>
            <p:cNvSpPr txBox="1">
              <a:spLocks noChangeArrowheads="1"/>
            </p:cNvSpPr>
            <p:nvPr/>
          </p:nvSpPr>
          <p:spPr bwMode="auto">
            <a:xfrm>
              <a:off x="4424" y="6076"/>
              <a:ext cx="956"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D</a:t>
              </a:r>
              <a:endParaRPr lang="en-US">
                <a:solidFill>
                  <a:srgbClr val="FF9900"/>
                </a:solidFill>
                <a:latin typeface="Times New Roman" pitchFamily="18" charset="0"/>
              </a:endParaRPr>
            </a:p>
          </p:txBody>
        </p:sp>
        <p:sp>
          <p:nvSpPr>
            <p:cNvPr id="93208" name="Text Box 70"/>
            <p:cNvSpPr txBox="1">
              <a:spLocks noChangeArrowheads="1"/>
            </p:cNvSpPr>
            <p:nvPr/>
          </p:nvSpPr>
          <p:spPr bwMode="auto">
            <a:xfrm>
              <a:off x="7658" y="4122"/>
              <a:ext cx="955" cy="876"/>
            </a:xfrm>
            <a:prstGeom prst="rect">
              <a:avLst/>
            </a:prstGeom>
            <a:noFill/>
            <a:ln w="9525">
              <a:noFill/>
              <a:miter lim="800000"/>
              <a:headEnd/>
              <a:tailEnd/>
            </a:ln>
          </p:spPr>
          <p:txBody>
            <a:bodyPr lIns="201303" tIns="100651" rIns="201303" bIns="100651"/>
            <a:lstStyle/>
            <a:p>
              <a:pPr algn="ctr"/>
              <a:r>
                <a:rPr lang="en-US" sz="2600" b="1">
                  <a:solidFill>
                    <a:srgbClr val="FF9900"/>
                  </a:solidFill>
                  <a:latin typeface="Arial" charset="0"/>
                </a:rPr>
                <a:t>E</a:t>
              </a:r>
              <a:endParaRPr lang="en-US">
                <a:solidFill>
                  <a:srgbClr val="FF9900"/>
                </a:solidFill>
                <a:latin typeface="Times New Roman" pitchFamily="18" charset="0"/>
              </a:endParaRPr>
            </a:p>
          </p:txBody>
        </p:sp>
        <p:sp>
          <p:nvSpPr>
            <p:cNvPr id="93209" name="Text Box 71"/>
            <p:cNvSpPr txBox="1">
              <a:spLocks noChangeArrowheads="1"/>
            </p:cNvSpPr>
            <p:nvPr/>
          </p:nvSpPr>
          <p:spPr bwMode="auto">
            <a:xfrm>
              <a:off x="8936" y="6127"/>
              <a:ext cx="955" cy="875"/>
            </a:xfrm>
            <a:prstGeom prst="rect">
              <a:avLst/>
            </a:prstGeom>
            <a:noFill/>
            <a:ln w="9525">
              <a:noFill/>
              <a:miter lim="800000"/>
              <a:headEnd/>
              <a:tailEnd/>
            </a:ln>
          </p:spPr>
          <p:txBody>
            <a:bodyPr lIns="201303" tIns="100651" rIns="201303" bIns="100651"/>
            <a:lstStyle/>
            <a:p>
              <a:r>
                <a:rPr lang="en-US" sz="2600" b="1">
                  <a:solidFill>
                    <a:srgbClr val="FF9900"/>
                  </a:solidFill>
                  <a:latin typeface="Arial" charset="0"/>
                </a:rPr>
                <a:t>F</a:t>
              </a:r>
              <a:endParaRPr lang="en-US">
                <a:solidFill>
                  <a:srgbClr val="FF9900"/>
                </a:solidFill>
                <a:latin typeface="Times New Roman" pitchFamily="18" charset="0"/>
              </a:endParaRPr>
            </a:p>
          </p:txBody>
        </p:sp>
        <p:sp>
          <p:nvSpPr>
            <p:cNvPr id="93210" name="Line 72"/>
            <p:cNvSpPr>
              <a:spLocks noChangeShapeType="1"/>
            </p:cNvSpPr>
            <p:nvPr/>
          </p:nvSpPr>
          <p:spPr bwMode="auto">
            <a:xfrm>
              <a:off x="3970" y="2230"/>
              <a:ext cx="1225" cy="0"/>
            </a:xfrm>
            <a:prstGeom prst="line">
              <a:avLst/>
            </a:prstGeom>
            <a:noFill/>
            <a:ln w="12700">
              <a:solidFill>
                <a:srgbClr val="FFCC00"/>
              </a:solidFill>
              <a:prstDash val="dash"/>
              <a:round/>
              <a:headEnd/>
              <a:tailEnd/>
            </a:ln>
          </p:spPr>
          <p:txBody>
            <a:bodyPr/>
            <a:lstStyle/>
            <a:p>
              <a:endParaRPr lang="en-GB"/>
            </a:p>
          </p:txBody>
        </p:sp>
        <p:sp>
          <p:nvSpPr>
            <p:cNvPr id="93211" name="Line 73"/>
            <p:cNvSpPr>
              <a:spLocks noChangeShapeType="1"/>
            </p:cNvSpPr>
            <p:nvPr/>
          </p:nvSpPr>
          <p:spPr bwMode="auto">
            <a:xfrm>
              <a:off x="6389" y="2230"/>
              <a:ext cx="2146" cy="1"/>
            </a:xfrm>
            <a:prstGeom prst="line">
              <a:avLst/>
            </a:prstGeom>
            <a:noFill/>
            <a:ln w="12700">
              <a:solidFill>
                <a:srgbClr val="FFCC00"/>
              </a:solidFill>
              <a:prstDash val="dash"/>
              <a:round/>
              <a:headEnd/>
              <a:tailEnd/>
            </a:ln>
          </p:spPr>
          <p:txBody>
            <a:bodyPr/>
            <a:lstStyle/>
            <a:p>
              <a:endParaRPr lang="en-GB"/>
            </a:p>
          </p:txBody>
        </p:sp>
        <p:sp>
          <p:nvSpPr>
            <p:cNvPr id="93212" name="Line 74"/>
            <p:cNvSpPr>
              <a:spLocks noChangeShapeType="1"/>
            </p:cNvSpPr>
            <p:nvPr/>
          </p:nvSpPr>
          <p:spPr bwMode="auto">
            <a:xfrm>
              <a:off x="2514" y="3336"/>
              <a:ext cx="6021" cy="0"/>
            </a:xfrm>
            <a:prstGeom prst="line">
              <a:avLst/>
            </a:prstGeom>
            <a:noFill/>
            <a:ln w="12700">
              <a:solidFill>
                <a:srgbClr val="FFCC00"/>
              </a:solidFill>
              <a:prstDash val="dash"/>
              <a:round/>
              <a:headEnd/>
              <a:tailEnd/>
            </a:ln>
          </p:spPr>
          <p:txBody>
            <a:bodyPr/>
            <a:lstStyle/>
            <a:p>
              <a:endParaRPr lang="en-GB"/>
            </a:p>
          </p:txBody>
        </p:sp>
        <p:sp>
          <p:nvSpPr>
            <p:cNvPr id="93213" name="Line 75"/>
            <p:cNvSpPr>
              <a:spLocks noChangeShapeType="1"/>
            </p:cNvSpPr>
            <p:nvPr/>
          </p:nvSpPr>
          <p:spPr bwMode="auto">
            <a:xfrm>
              <a:off x="8535" y="2230"/>
              <a:ext cx="0" cy="1106"/>
            </a:xfrm>
            <a:prstGeom prst="line">
              <a:avLst/>
            </a:prstGeom>
            <a:noFill/>
            <a:ln w="12700">
              <a:solidFill>
                <a:srgbClr val="FFCC00"/>
              </a:solidFill>
              <a:prstDash val="dash"/>
              <a:round/>
              <a:headEnd/>
              <a:tailEnd/>
            </a:ln>
          </p:spPr>
          <p:txBody>
            <a:bodyPr/>
            <a:lstStyle/>
            <a:p>
              <a:endParaRPr lang="en-GB"/>
            </a:p>
          </p:txBody>
        </p:sp>
        <p:sp>
          <p:nvSpPr>
            <p:cNvPr id="93214" name="Line 76"/>
            <p:cNvSpPr>
              <a:spLocks noChangeShapeType="1"/>
            </p:cNvSpPr>
            <p:nvPr/>
          </p:nvSpPr>
          <p:spPr bwMode="auto">
            <a:xfrm>
              <a:off x="2514" y="3336"/>
              <a:ext cx="0" cy="1260"/>
            </a:xfrm>
            <a:prstGeom prst="line">
              <a:avLst/>
            </a:prstGeom>
            <a:noFill/>
            <a:ln w="12700">
              <a:solidFill>
                <a:srgbClr val="FFCC00"/>
              </a:solidFill>
              <a:prstDash val="dash"/>
              <a:round/>
              <a:headEnd/>
              <a:tailEnd/>
            </a:ln>
          </p:spPr>
          <p:txBody>
            <a:bodyPr/>
            <a:lstStyle/>
            <a:p>
              <a:endParaRPr lang="en-GB"/>
            </a:p>
          </p:txBody>
        </p:sp>
        <p:sp>
          <p:nvSpPr>
            <p:cNvPr id="93215" name="Line 77"/>
            <p:cNvSpPr>
              <a:spLocks noChangeShapeType="1"/>
            </p:cNvSpPr>
            <p:nvPr/>
          </p:nvSpPr>
          <p:spPr bwMode="auto">
            <a:xfrm>
              <a:off x="2514" y="4596"/>
              <a:ext cx="647" cy="0"/>
            </a:xfrm>
            <a:prstGeom prst="line">
              <a:avLst/>
            </a:prstGeom>
            <a:noFill/>
            <a:ln w="12700">
              <a:solidFill>
                <a:srgbClr val="FFCC00"/>
              </a:solidFill>
              <a:prstDash val="dash"/>
              <a:round/>
              <a:headEnd/>
              <a:tailEnd/>
            </a:ln>
          </p:spPr>
          <p:txBody>
            <a:bodyPr/>
            <a:lstStyle/>
            <a:p>
              <a:endParaRPr lang="en-GB"/>
            </a:p>
          </p:txBody>
        </p:sp>
        <p:sp>
          <p:nvSpPr>
            <p:cNvPr id="93216" name="Line 78"/>
            <p:cNvSpPr>
              <a:spLocks noChangeShapeType="1"/>
            </p:cNvSpPr>
            <p:nvPr/>
          </p:nvSpPr>
          <p:spPr bwMode="auto">
            <a:xfrm>
              <a:off x="4355" y="4526"/>
              <a:ext cx="3223" cy="0"/>
            </a:xfrm>
            <a:prstGeom prst="line">
              <a:avLst/>
            </a:prstGeom>
            <a:noFill/>
            <a:ln w="12700">
              <a:solidFill>
                <a:srgbClr val="FFCC00"/>
              </a:solidFill>
              <a:prstDash val="dash"/>
              <a:round/>
              <a:headEnd/>
              <a:tailEnd/>
            </a:ln>
          </p:spPr>
          <p:txBody>
            <a:bodyPr/>
            <a:lstStyle/>
            <a:p>
              <a:endParaRPr lang="en-GB"/>
            </a:p>
          </p:txBody>
        </p:sp>
        <p:sp>
          <p:nvSpPr>
            <p:cNvPr id="93217" name="Line 79"/>
            <p:cNvSpPr>
              <a:spLocks noChangeShapeType="1"/>
            </p:cNvSpPr>
            <p:nvPr/>
          </p:nvSpPr>
          <p:spPr bwMode="auto">
            <a:xfrm>
              <a:off x="8778" y="4526"/>
              <a:ext cx="1113" cy="0"/>
            </a:xfrm>
            <a:prstGeom prst="line">
              <a:avLst/>
            </a:prstGeom>
            <a:noFill/>
            <a:ln w="12700">
              <a:solidFill>
                <a:srgbClr val="FFCC00"/>
              </a:solidFill>
              <a:prstDash val="dash"/>
              <a:round/>
              <a:headEnd/>
              <a:tailEnd/>
            </a:ln>
          </p:spPr>
          <p:txBody>
            <a:bodyPr/>
            <a:lstStyle/>
            <a:p>
              <a:endParaRPr lang="en-GB"/>
            </a:p>
          </p:txBody>
        </p:sp>
        <p:sp>
          <p:nvSpPr>
            <p:cNvPr id="93218" name="Line 80"/>
            <p:cNvSpPr>
              <a:spLocks noChangeShapeType="1"/>
            </p:cNvSpPr>
            <p:nvPr/>
          </p:nvSpPr>
          <p:spPr bwMode="auto">
            <a:xfrm>
              <a:off x="9891" y="4526"/>
              <a:ext cx="0" cy="826"/>
            </a:xfrm>
            <a:prstGeom prst="line">
              <a:avLst/>
            </a:prstGeom>
            <a:noFill/>
            <a:ln w="12700">
              <a:solidFill>
                <a:srgbClr val="FFCC00"/>
              </a:solidFill>
              <a:prstDash val="dash"/>
              <a:round/>
              <a:headEnd/>
              <a:tailEnd/>
            </a:ln>
          </p:spPr>
          <p:txBody>
            <a:bodyPr/>
            <a:lstStyle/>
            <a:p>
              <a:endParaRPr lang="en-GB"/>
            </a:p>
          </p:txBody>
        </p:sp>
        <p:sp>
          <p:nvSpPr>
            <p:cNvPr id="93219" name="Line 81"/>
            <p:cNvSpPr>
              <a:spLocks noChangeShapeType="1"/>
            </p:cNvSpPr>
            <p:nvPr/>
          </p:nvSpPr>
          <p:spPr bwMode="auto">
            <a:xfrm flipH="1">
              <a:off x="1632" y="5352"/>
              <a:ext cx="8259" cy="0"/>
            </a:xfrm>
            <a:prstGeom prst="line">
              <a:avLst/>
            </a:prstGeom>
            <a:noFill/>
            <a:ln w="12700">
              <a:solidFill>
                <a:srgbClr val="FFCC00"/>
              </a:solidFill>
              <a:prstDash val="dash"/>
              <a:round/>
              <a:headEnd/>
              <a:tailEnd/>
            </a:ln>
          </p:spPr>
          <p:txBody>
            <a:bodyPr/>
            <a:lstStyle/>
            <a:p>
              <a:endParaRPr lang="en-GB"/>
            </a:p>
          </p:txBody>
        </p:sp>
        <p:sp>
          <p:nvSpPr>
            <p:cNvPr id="93220" name="Line 82"/>
            <p:cNvSpPr>
              <a:spLocks noChangeShapeType="1"/>
            </p:cNvSpPr>
            <p:nvPr/>
          </p:nvSpPr>
          <p:spPr bwMode="auto">
            <a:xfrm>
              <a:off x="1632" y="5352"/>
              <a:ext cx="0" cy="1176"/>
            </a:xfrm>
            <a:prstGeom prst="line">
              <a:avLst/>
            </a:prstGeom>
            <a:noFill/>
            <a:ln w="12700">
              <a:solidFill>
                <a:srgbClr val="FFCC00"/>
              </a:solidFill>
              <a:prstDash val="dash"/>
              <a:round/>
              <a:headEnd/>
              <a:tailEnd/>
            </a:ln>
          </p:spPr>
          <p:txBody>
            <a:bodyPr/>
            <a:lstStyle/>
            <a:p>
              <a:endParaRPr lang="en-GB"/>
            </a:p>
          </p:txBody>
        </p:sp>
        <p:sp>
          <p:nvSpPr>
            <p:cNvPr id="93221" name="Line 83"/>
            <p:cNvSpPr>
              <a:spLocks noChangeShapeType="1"/>
            </p:cNvSpPr>
            <p:nvPr/>
          </p:nvSpPr>
          <p:spPr bwMode="auto">
            <a:xfrm>
              <a:off x="1632" y="6528"/>
              <a:ext cx="336" cy="0"/>
            </a:xfrm>
            <a:prstGeom prst="line">
              <a:avLst/>
            </a:prstGeom>
            <a:noFill/>
            <a:ln w="12700">
              <a:solidFill>
                <a:srgbClr val="FFCC00"/>
              </a:solidFill>
              <a:prstDash val="dash"/>
              <a:round/>
              <a:headEnd/>
              <a:tailEnd/>
            </a:ln>
          </p:spPr>
          <p:txBody>
            <a:bodyPr/>
            <a:lstStyle/>
            <a:p>
              <a:endParaRPr lang="en-GB"/>
            </a:p>
          </p:txBody>
        </p:sp>
        <p:sp>
          <p:nvSpPr>
            <p:cNvPr id="93222" name="Line 84"/>
            <p:cNvSpPr>
              <a:spLocks noChangeShapeType="1"/>
            </p:cNvSpPr>
            <p:nvPr/>
          </p:nvSpPr>
          <p:spPr bwMode="auto">
            <a:xfrm>
              <a:off x="3161" y="6528"/>
              <a:ext cx="1194" cy="0"/>
            </a:xfrm>
            <a:prstGeom prst="line">
              <a:avLst/>
            </a:prstGeom>
            <a:noFill/>
            <a:ln w="12700">
              <a:solidFill>
                <a:srgbClr val="FFCC00"/>
              </a:solidFill>
              <a:prstDash val="dash"/>
              <a:round/>
              <a:headEnd/>
              <a:tailEnd/>
            </a:ln>
          </p:spPr>
          <p:txBody>
            <a:bodyPr/>
            <a:lstStyle/>
            <a:p>
              <a:endParaRPr lang="en-GB"/>
            </a:p>
          </p:txBody>
        </p:sp>
        <p:sp>
          <p:nvSpPr>
            <p:cNvPr id="93223" name="Line 85"/>
            <p:cNvSpPr>
              <a:spLocks noChangeShapeType="1"/>
            </p:cNvSpPr>
            <p:nvPr/>
          </p:nvSpPr>
          <p:spPr bwMode="auto">
            <a:xfrm>
              <a:off x="5551" y="6528"/>
              <a:ext cx="3223" cy="0"/>
            </a:xfrm>
            <a:prstGeom prst="line">
              <a:avLst/>
            </a:prstGeom>
            <a:noFill/>
            <a:ln w="12700">
              <a:solidFill>
                <a:srgbClr val="FFCC00"/>
              </a:solidFill>
              <a:prstDash val="dash"/>
              <a:round/>
              <a:headEnd/>
              <a:tailEnd/>
            </a:ln>
          </p:spPr>
          <p:txBody>
            <a:bodyPr/>
            <a:lstStyle/>
            <a:p>
              <a:endParaRPr lang="en-GB"/>
            </a:p>
          </p:txBody>
        </p:sp>
        <p:sp>
          <p:nvSpPr>
            <p:cNvPr id="93224" name="Line 86"/>
            <p:cNvSpPr>
              <a:spLocks noChangeShapeType="1"/>
            </p:cNvSpPr>
            <p:nvPr/>
          </p:nvSpPr>
          <p:spPr bwMode="auto">
            <a:xfrm>
              <a:off x="9972" y="6528"/>
              <a:ext cx="410" cy="0"/>
            </a:xfrm>
            <a:prstGeom prst="line">
              <a:avLst/>
            </a:prstGeom>
            <a:noFill/>
            <a:ln w="12700">
              <a:solidFill>
                <a:srgbClr val="FFCC00"/>
              </a:solidFill>
              <a:prstDash val="dash"/>
              <a:round/>
              <a:headEnd/>
              <a:tailEnd type="stealth" w="med" len="med"/>
            </a:ln>
          </p:spPr>
          <p:txBody>
            <a:bodyPr/>
            <a:lstStyle/>
            <a:p>
              <a:endParaRPr lang="en-GB"/>
            </a:p>
          </p:txBody>
        </p:sp>
      </p:gr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5"/>
          <p:cNvSpPr>
            <a:spLocks noGrp="1"/>
          </p:cNvSpPr>
          <p:nvPr>
            <p:ph type="sldNum" sz="quarter" idx="12"/>
          </p:nvPr>
        </p:nvSpPr>
        <p:spPr>
          <a:noFill/>
        </p:spPr>
        <p:txBody>
          <a:bodyPr/>
          <a:lstStyle/>
          <a:p>
            <a:fld id="{46204B5F-23EF-4895-B048-B80F41E0F215}" type="slidenum">
              <a:rPr lang="en-US" smtClean="0">
                <a:latin typeface="Tahoma" charset="0"/>
              </a:rPr>
              <a:pPr/>
              <a:t>86</a:t>
            </a:fld>
            <a:endParaRPr lang="en-US" smtClean="0">
              <a:latin typeface="Tahoma" charset="0"/>
            </a:endParaRPr>
          </a:p>
        </p:txBody>
      </p:sp>
      <p:sp>
        <p:nvSpPr>
          <p:cNvPr id="103427" name="Rectangle 2"/>
          <p:cNvSpPr>
            <a:spLocks noGrp="1" noChangeArrowheads="1"/>
          </p:cNvSpPr>
          <p:nvPr>
            <p:ph type="title"/>
          </p:nvPr>
        </p:nvSpPr>
        <p:spPr/>
        <p:txBody>
          <a:bodyPr/>
          <a:lstStyle/>
          <a:p>
            <a:pPr eaLnBrk="1" hangingPunct="1"/>
            <a:r>
              <a:rPr lang="en-US" smtClean="0"/>
              <a:t>General Trees</a:t>
            </a:r>
          </a:p>
        </p:txBody>
      </p:sp>
      <p:sp>
        <p:nvSpPr>
          <p:cNvPr id="103428" name="Rectangle 3"/>
          <p:cNvSpPr>
            <a:spLocks noGrp="1" noChangeArrowheads="1"/>
          </p:cNvSpPr>
          <p:nvPr>
            <p:ph type="body" idx="1"/>
          </p:nvPr>
        </p:nvSpPr>
        <p:spPr/>
        <p:txBody>
          <a:bodyPr/>
          <a:lstStyle/>
          <a:p>
            <a:pPr eaLnBrk="1" hangingPunct="1"/>
            <a:r>
              <a:rPr lang="en-US" smtClean="0"/>
              <a:t>Each node can have an unlimited outdegree</a:t>
            </a:r>
          </a:p>
          <a:p>
            <a:pPr eaLnBrk="1" hangingPunct="1"/>
            <a:endParaRPr lang="en-US" smtClean="0"/>
          </a:p>
          <a:p>
            <a:pPr eaLnBrk="1" hangingPunct="1"/>
            <a:r>
              <a:rPr lang="en-US" smtClean="0"/>
              <a:t>Each node may have as many children as is necessary to satisfy its requirements</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Number Placeholder 5"/>
          <p:cNvSpPr>
            <a:spLocks noGrp="1"/>
          </p:cNvSpPr>
          <p:nvPr>
            <p:ph type="sldNum" sz="quarter" idx="12"/>
          </p:nvPr>
        </p:nvSpPr>
        <p:spPr>
          <a:noFill/>
        </p:spPr>
        <p:txBody>
          <a:bodyPr/>
          <a:lstStyle/>
          <a:p>
            <a:fld id="{A49965BE-F7C4-4E9D-9A24-DA6D165B04CC}" type="slidenum">
              <a:rPr lang="en-US" smtClean="0">
                <a:latin typeface="Tahoma" charset="0"/>
              </a:rPr>
              <a:pPr/>
              <a:t>87</a:t>
            </a:fld>
            <a:endParaRPr lang="en-US" smtClean="0">
              <a:latin typeface="Tahoma" charset="0"/>
            </a:endParaRPr>
          </a:p>
        </p:txBody>
      </p:sp>
      <p:sp>
        <p:nvSpPr>
          <p:cNvPr id="138243" name="Rectangle 2"/>
          <p:cNvSpPr>
            <a:spLocks noGrp="1" noChangeArrowheads="1"/>
          </p:cNvSpPr>
          <p:nvPr>
            <p:ph type="title"/>
          </p:nvPr>
        </p:nvSpPr>
        <p:spPr/>
        <p:txBody>
          <a:bodyPr/>
          <a:lstStyle/>
          <a:p>
            <a:pPr eaLnBrk="1" hangingPunct="1"/>
            <a:r>
              <a:rPr lang="en-US" dirty="0" smtClean="0"/>
              <a:t>Binary Search Tree</a:t>
            </a:r>
          </a:p>
        </p:txBody>
      </p:sp>
      <p:sp>
        <p:nvSpPr>
          <p:cNvPr id="138244" name="Rectangle 3"/>
          <p:cNvSpPr>
            <a:spLocks noGrp="1" noChangeArrowheads="1"/>
          </p:cNvSpPr>
          <p:nvPr>
            <p:ph type="body" idx="1"/>
          </p:nvPr>
        </p:nvSpPr>
        <p:spPr/>
        <p:txBody>
          <a:bodyPr/>
          <a:lstStyle/>
          <a:p>
            <a:pPr eaLnBrk="1" hangingPunct="1"/>
            <a:r>
              <a:rPr lang="en-US" dirty="0" smtClean="0"/>
              <a:t>A Binary Search Tree (BST) is a binary tree with the following properties:</a:t>
            </a:r>
          </a:p>
          <a:p>
            <a:pPr lvl="1" eaLnBrk="1" hangingPunct="1"/>
            <a:r>
              <a:rPr lang="en-US" dirty="0" smtClean="0"/>
              <a:t>All items in the left </a:t>
            </a:r>
            <a:r>
              <a:rPr lang="en-US" dirty="0" err="1" smtClean="0"/>
              <a:t>subtree</a:t>
            </a:r>
            <a:r>
              <a:rPr lang="en-US" dirty="0" smtClean="0"/>
              <a:t> are less than the root</a:t>
            </a:r>
          </a:p>
          <a:p>
            <a:pPr lvl="1" eaLnBrk="1" hangingPunct="1"/>
            <a:r>
              <a:rPr lang="en-US" dirty="0" smtClean="0"/>
              <a:t>All items in the right </a:t>
            </a:r>
            <a:r>
              <a:rPr lang="en-US" dirty="0" err="1" smtClean="0"/>
              <a:t>subtree</a:t>
            </a:r>
            <a:r>
              <a:rPr lang="en-US" dirty="0" smtClean="0"/>
              <a:t> are greater than or equal to the root</a:t>
            </a:r>
          </a:p>
          <a:p>
            <a:pPr lvl="1" eaLnBrk="1" hangingPunct="1"/>
            <a:r>
              <a:rPr lang="en-US" dirty="0" smtClean="0"/>
              <a:t>Each </a:t>
            </a:r>
            <a:r>
              <a:rPr lang="en-US" dirty="0" err="1" smtClean="0"/>
              <a:t>subtree</a:t>
            </a:r>
            <a:r>
              <a:rPr lang="en-US" dirty="0" smtClean="0"/>
              <a:t> is itself a binary search tree</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Number Placeholder 5"/>
          <p:cNvSpPr>
            <a:spLocks noGrp="1"/>
          </p:cNvSpPr>
          <p:nvPr>
            <p:ph type="sldNum" sz="quarter" idx="12"/>
          </p:nvPr>
        </p:nvSpPr>
        <p:spPr>
          <a:noFill/>
        </p:spPr>
        <p:txBody>
          <a:bodyPr/>
          <a:lstStyle/>
          <a:p>
            <a:fld id="{4FE0A74A-6A0C-4B03-8507-3F556236ABB0}" type="slidenum">
              <a:rPr lang="en-US" smtClean="0">
                <a:latin typeface="Tahoma" charset="0"/>
              </a:rPr>
              <a:pPr/>
              <a:t>88</a:t>
            </a:fld>
            <a:endParaRPr lang="en-US" smtClean="0">
              <a:latin typeface="Tahoma" charset="0"/>
            </a:endParaRPr>
          </a:p>
        </p:txBody>
      </p:sp>
      <p:sp>
        <p:nvSpPr>
          <p:cNvPr id="149507" name="Rectangle 2"/>
          <p:cNvSpPr>
            <a:spLocks noGrp="1" noChangeArrowheads="1"/>
          </p:cNvSpPr>
          <p:nvPr>
            <p:ph type="title"/>
          </p:nvPr>
        </p:nvSpPr>
        <p:spPr/>
        <p:txBody>
          <a:bodyPr/>
          <a:lstStyle/>
          <a:p>
            <a:pPr eaLnBrk="1" hangingPunct="1"/>
            <a:r>
              <a:rPr lang="en-US" smtClean="0"/>
              <a:t>Search BST</a:t>
            </a:r>
          </a:p>
        </p:txBody>
      </p:sp>
      <p:sp>
        <p:nvSpPr>
          <p:cNvPr id="149508" name="Rectangle 3"/>
          <p:cNvSpPr>
            <a:spLocks noGrp="1" noChangeArrowheads="1"/>
          </p:cNvSpPr>
          <p:nvPr>
            <p:ph type="body" idx="1"/>
          </p:nvPr>
        </p:nvSpPr>
        <p:spPr>
          <a:xfrm>
            <a:off x="5056188" y="1638300"/>
            <a:ext cx="3898900" cy="4494213"/>
          </a:xfrm>
        </p:spPr>
        <p:txBody>
          <a:bodyPr/>
          <a:lstStyle/>
          <a:p>
            <a:pPr eaLnBrk="1" hangingPunct="1"/>
            <a:r>
              <a:rPr lang="en-US" smtClean="0"/>
              <a:t>Searching the given node in the BST</a:t>
            </a:r>
          </a:p>
          <a:p>
            <a:pPr eaLnBrk="1" hangingPunct="1"/>
            <a:r>
              <a:rPr lang="en-US" smtClean="0"/>
              <a:t>E.g. Search node 20.</a:t>
            </a:r>
          </a:p>
        </p:txBody>
      </p:sp>
      <p:sp>
        <p:nvSpPr>
          <p:cNvPr id="149509" name="AutoShape 5"/>
          <p:cNvSpPr>
            <a:spLocks noChangeAspect="1" noChangeArrowheads="1"/>
          </p:cNvSpPr>
          <p:nvPr/>
        </p:nvSpPr>
        <p:spPr bwMode="auto">
          <a:xfrm>
            <a:off x="971550" y="2382838"/>
            <a:ext cx="3927475" cy="2843212"/>
          </a:xfrm>
          <a:prstGeom prst="rect">
            <a:avLst/>
          </a:prstGeom>
          <a:noFill/>
          <a:ln w="9525">
            <a:noFill/>
            <a:miter lim="800000"/>
            <a:headEnd/>
            <a:tailEnd/>
          </a:ln>
        </p:spPr>
        <p:txBody>
          <a:bodyPr/>
          <a:lstStyle/>
          <a:p>
            <a:endParaRPr lang="en-US"/>
          </a:p>
        </p:txBody>
      </p:sp>
      <p:sp>
        <p:nvSpPr>
          <p:cNvPr id="149510" name="AutoShape 6"/>
          <p:cNvSpPr>
            <a:spLocks noChangeArrowheads="1"/>
          </p:cNvSpPr>
          <p:nvPr/>
        </p:nvSpPr>
        <p:spPr bwMode="auto">
          <a:xfrm>
            <a:off x="2663825" y="2387600"/>
            <a:ext cx="590550" cy="590550"/>
          </a:xfrm>
          <a:prstGeom prst="flowChartConnector">
            <a:avLst/>
          </a:prstGeom>
          <a:solidFill>
            <a:srgbClr val="0000FF"/>
          </a:solidFill>
          <a:ln w="9525">
            <a:solidFill>
              <a:srgbClr val="000000"/>
            </a:solidFill>
            <a:round/>
            <a:headEnd/>
            <a:tailEnd/>
          </a:ln>
        </p:spPr>
        <p:txBody>
          <a:bodyPr/>
          <a:lstStyle/>
          <a:p>
            <a:endParaRPr lang="en-US"/>
          </a:p>
        </p:txBody>
      </p:sp>
      <p:sp>
        <p:nvSpPr>
          <p:cNvPr id="149511" name="AutoShape 7"/>
          <p:cNvSpPr>
            <a:spLocks noChangeArrowheads="1"/>
          </p:cNvSpPr>
          <p:nvPr/>
        </p:nvSpPr>
        <p:spPr bwMode="auto">
          <a:xfrm>
            <a:off x="1565275" y="3552825"/>
            <a:ext cx="590550" cy="590550"/>
          </a:xfrm>
          <a:prstGeom prst="flowChartConnector">
            <a:avLst/>
          </a:prstGeom>
          <a:solidFill>
            <a:srgbClr val="0000FF"/>
          </a:solidFill>
          <a:ln w="9525">
            <a:solidFill>
              <a:srgbClr val="000000"/>
            </a:solidFill>
            <a:round/>
            <a:headEnd/>
            <a:tailEnd/>
          </a:ln>
        </p:spPr>
        <p:txBody>
          <a:bodyPr/>
          <a:lstStyle/>
          <a:p>
            <a:endParaRPr lang="en-US"/>
          </a:p>
        </p:txBody>
      </p:sp>
      <p:sp>
        <p:nvSpPr>
          <p:cNvPr id="149512" name="AutoShape 8"/>
          <p:cNvSpPr>
            <a:spLocks noChangeArrowheads="1"/>
          </p:cNvSpPr>
          <p:nvPr/>
        </p:nvSpPr>
        <p:spPr bwMode="auto">
          <a:xfrm>
            <a:off x="3771900" y="3578225"/>
            <a:ext cx="590550" cy="588963"/>
          </a:xfrm>
          <a:prstGeom prst="flowChartConnector">
            <a:avLst/>
          </a:prstGeom>
          <a:solidFill>
            <a:srgbClr val="0000FF"/>
          </a:solidFill>
          <a:ln w="9525">
            <a:solidFill>
              <a:srgbClr val="000000"/>
            </a:solidFill>
            <a:round/>
            <a:headEnd/>
            <a:tailEnd/>
          </a:ln>
        </p:spPr>
        <p:txBody>
          <a:bodyPr/>
          <a:lstStyle/>
          <a:p>
            <a:endParaRPr lang="en-US"/>
          </a:p>
        </p:txBody>
      </p:sp>
      <p:sp>
        <p:nvSpPr>
          <p:cNvPr id="149513" name="AutoShape 9"/>
          <p:cNvSpPr>
            <a:spLocks noChangeArrowheads="1"/>
          </p:cNvSpPr>
          <p:nvPr/>
        </p:nvSpPr>
        <p:spPr bwMode="auto">
          <a:xfrm>
            <a:off x="976313" y="4537075"/>
            <a:ext cx="588962" cy="588963"/>
          </a:xfrm>
          <a:prstGeom prst="flowChartConnector">
            <a:avLst/>
          </a:prstGeom>
          <a:solidFill>
            <a:srgbClr val="0000FF"/>
          </a:solidFill>
          <a:ln w="9525">
            <a:solidFill>
              <a:srgbClr val="000000"/>
            </a:solidFill>
            <a:round/>
            <a:headEnd/>
            <a:tailEnd/>
          </a:ln>
        </p:spPr>
        <p:txBody>
          <a:bodyPr/>
          <a:lstStyle/>
          <a:p>
            <a:endParaRPr lang="en-US"/>
          </a:p>
        </p:txBody>
      </p:sp>
      <p:sp>
        <p:nvSpPr>
          <p:cNvPr id="149514" name="AutoShape 10"/>
          <p:cNvSpPr>
            <a:spLocks noChangeArrowheads="1"/>
          </p:cNvSpPr>
          <p:nvPr/>
        </p:nvSpPr>
        <p:spPr bwMode="auto">
          <a:xfrm>
            <a:off x="3221038" y="4630738"/>
            <a:ext cx="588962" cy="590550"/>
          </a:xfrm>
          <a:prstGeom prst="flowChartConnector">
            <a:avLst/>
          </a:prstGeom>
          <a:solidFill>
            <a:srgbClr val="0000FF"/>
          </a:solidFill>
          <a:ln w="9525">
            <a:solidFill>
              <a:srgbClr val="000000"/>
            </a:solidFill>
            <a:round/>
            <a:headEnd/>
            <a:tailEnd/>
          </a:ln>
        </p:spPr>
        <p:txBody>
          <a:bodyPr/>
          <a:lstStyle/>
          <a:p>
            <a:endParaRPr lang="en-US"/>
          </a:p>
        </p:txBody>
      </p:sp>
      <p:sp>
        <p:nvSpPr>
          <p:cNvPr id="149515" name="AutoShape 11"/>
          <p:cNvSpPr>
            <a:spLocks noChangeArrowheads="1"/>
          </p:cNvSpPr>
          <p:nvPr/>
        </p:nvSpPr>
        <p:spPr bwMode="auto">
          <a:xfrm>
            <a:off x="4303713" y="4606925"/>
            <a:ext cx="590550" cy="590550"/>
          </a:xfrm>
          <a:prstGeom prst="flowChartConnector">
            <a:avLst/>
          </a:prstGeom>
          <a:solidFill>
            <a:srgbClr val="0000FF"/>
          </a:solidFill>
          <a:ln w="9525">
            <a:solidFill>
              <a:srgbClr val="000000"/>
            </a:solidFill>
            <a:round/>
            <a:headEnd/>
            <a:tailEnd/>
          </a:ln>
        </p:spPr>
        <p:txBody>
          <a:bodyPr/>
          <a:lstStyle/>
          <a:p>
            <a:endParaRPr lang="en-US"/>
          </a:p>
        </p:txBody>
      </p:sp>
      <p:sp>
        <p:nvSpPr>
          <p:cNvPr id="149516" name="Line 12"/>
          <p:cNvSpPr>
            <a:spLocks noChangeShapeType="1"/>
          </p:cNvSpPr>
          <p:nvPr/>
        </p:nvSpPr>
        <p:spPr bwMode="auto">
          <a:xfrm flipH="1">
            <a:off x="1878013" y="2820988"/>
            <a:ext cx="825500" cy="731837"/>
          </a:xfrm>
          <a:prstGeom prst="line">
            <a:avLst/>
          </a:prstGeom>
          <a:noFill/>
          <a:ln w="19050">
            <a:solidFill>
              <a:srgbClr val="0000FF"/>
            </a:solidFill>
            <a:round/>
            <a:headEnd/>
            <a:tailEnd/>
          </a:ln>
        </p:spPr>
        <p:txBody>
          <a:bodyPr/>
          <a:lstStyle/>
          <a:p>
            <a:endParaRPr lang="en-GB"/>
          </a:p>
        </p:txBody>
      </p:sp>
      <p:sp>
        <p:nvSpPr>
          <p:cNvPr id="149517" name="Line 13"/>
          <p:cNvSpPr>
            <a:spLocks noChangeShapeType="1"/>
          </p:cNvSpPr>
          <p:nvPr/>
        </p:nvSpPr>
        <p:spPr bwMode="auto">
          <a:xfrm>
            <a:off x="3175000" y="2820988"/>
            <a:ext cx="876300" cy="757237"/>
          </a:xfrm>
          <a:prstGeom prst="line">
            <a:avLst/>
          </a:prstGeom>
          <a:noFill/>
          <a:ln w="19050">
            <a:solidFill>
              <a:srgbClr val="0000FF"/>
            </a:solidFill>
            <a:round/>
            <a:headEnd/>
            <a:tailEnd/>
          </a:ln>
        </p:spPr>
        <p:txBody>
          <a:bodyPr/>
          <a:lstStyle/>
          <a:p>
            <a:endParaRPr lang="en-GB"/>
          </a:p>
        </p:txBody>
      </p:sp>
      <p:sp>
        <p:nvSpPr>
          <p:cNvPr id="149518" name="Line 14"/>
          <p:cNvSpPr>
            <a:spLocks noChangeShapeType="1"/>
          </p:cNvSpPr>
          <p:nvPr/>
        </p:nvSpPr>
        <p:spPr bwMode="auto">
          <a:xfrm flipH="1">
            <a:off x="1370013" y="4092575"/>
            <a:ext cx="314325" cy="469900"/>
          </a:xfrm>
          <a:prstGeom prst="line">
            <a:avLst/>
          </a:prstGeom>
          <a:noFill/>
          <a:ln w="19050">
            <a:solidFill>
              <a:srgbClr val="0000FF"/>
            </a:solidFill>
            <a:round/>
            <a:headEnd/>
            <a:tailEnd/>
          </a:ln>
        </p:spPr>
        <p:txBody>
          <a:bodyPr/>
          <a:lstStyle/>
          <a:p>
            <a:endParaRPr lang="en-GB"/>
          </a:p>
        </p:txBody>
      </p:sp>
      <p:sp>
        <p:nvSpPr>
          <p:cNvPr id="149519" name="Line 15"/>
          <p:cNvSpPr>
            <a:spLocks noChangeShapeType="1"/>
          </p:cNvSpPr>
          <p:nvPr/>
        </p:nvSpPr>
        <p:spPr bwMode="auto">
          <a:xfrm>
            <a:off x="4206875" y="4135438"/>
            <a:ext cx="314325" cy="495300"/>
          </a:xfrm>
          <a:prstGeom prst="line">
            <a:avLst/>
          </a:prstGeom>
          <a:noFill/>
          <a:ln w="19050">
            <a:solidFill>
              <a:srgbClr val="0000FF"/>
            </a:solidFill>
            <a:round/>
            <a:headEnd/>
            <a:tailEnd/>
          </a:ln>
        </p:spPr>
        <p:txBody>
          <a:bodyPr/>
          <a:lstStyle/>
          <a:p>
            <a:endParaRPr lang="en-GB"/>
          </a:p>
        </p:txBody>
      </p:sp>
      <p:sp>
        <p:nvSpPr>
          <p:cNvPr id="149520" name="Line 16"/>
          <p:cNvSpPr>
            <a:spLocks noChangeShapeType="1"/>
          </p:cNvSpPr>
          <p:nvPr/>
        </p:nvSpPr>
        <p:spPr bwMode="auto">
          <a:xfrm flipH="1">
            <a:off x="3513138" y="4108450"/>
            <a:ext cx="384175" cy="522288"/>
          </a:xfrm>
          <a:prstGeom prst="line">
            <a:avLst/>
          </a:prstGeom>
          <a:noFill/>
          <a:ln w="19050">
            <a:solidFill>
              <a:srgbClr val="0000FF"/>
            </a:solidFill>
            <a:round/>
            <a:headEnd/>
            <a:tailEnd/>
          </a:ln>
        </p:spPr>
        <p:txBody>
          <a:bodyPr/>
          <a:lstStyle/>
          <a:p>
            <a:endParaRPr lang="en-GB"/>
          </a:p>
        </p:txBody>
      </p:sp>
      <p:sp>
        <p:nvSpPr>
          <p:cNvPr id="149521" name="Text Box 17"/>
          <p:cNvSpPr txBox="1">
            <a:spLocks noChangeArrowheads="1"/>
          </p:cNvSpPr>
          <p:nvPr/>
        </p:nvSpPr>
        <p:spPr bwMode="auto">
          <a:xfrm>
            <a:off x="2703513" y="2466975"/>
            <a:ext cx="471487" cy="431800"/>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23</a:t>
            </a:r>
            <a:endParaRPr lang="en-US"/>
          </a:p>
        </p:txBody>
      </p:sp>
      <p:sp>
        <p:nvSpPr>
          <p:cNvPr id="149522" name="Text Box 18"/>
          <p:cNvSpPr txBox="1">
            <a:spLocks noChangeArrowheads="1"/>
          </p:cNvSpPr>
          <p:nvPr/>
        </p:nvSpPr>
        <p:spPr bwMode="auto">
          <a:xfrm>
            <a:off x="1604963" y="3632200"/>
            <a:ext cx="471487" cy="431800"/>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18</a:t>
            </a:r>
            <a:endParaRPr lang="en-US"/>
          </a:p>
        </p:txBody>
      </p:sp>
      <p:sp>
        <p:nvSpPr>
          <p:cNvPr id="149523" name="Text Box 19"/>
          <p:cNvSpPr txBox="1">
            <a:spLocks noChangeArrowheads="1"/>
          </p:cNvSpPr>
          <p:nvPr/>
        </p:nvSpPr>
        <p:spPr bwMode="auto">
          <a:xfrm>
            <a:off x="1055688" y="4621213"/>
            <a:ext cx="471487" cy="433387"/>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12</a:t>
            </a:r>
            <a:endParaRPr lang="en-US"/>
          </a:p>
        </p:txBody>
      </p:sp>
      <p:sp>
        <p:nvSpPr>
          <p:cNvPr id="149524" name="Text Box 20"/>
          <p:cNvSpPr txBox="1">
            <a:spLocks noChangeArrowheads="1"/>
          </p:cNvSpPr>
          <p:nvPr/>
        </p:nvSpPr>
        <p:spPr bwMode="auto">
          <a:xfrm>
            <a:off x="3811588" y="3656013"/>
            <a:ext cx="471487" cy="431800"/>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44</a:t>
            </a:r>
            <a:endParaRPr lang="en-US"/>
          </a:p>
        </p:txBody>
      </p:sp>
      <p:sp>
        <p:nvSpPr>
          <p:cNvPr id="149525" name="Text Box 21"/>
          <p:cNvSpPr txBox="1">
            <a:spLocks noChangeArrowheads="1"/>
          </p:cNvSpPr>
          <p:nvPr/>
        </p:nvSpPr>
        <p:spPr bwMode="auto">
          <a:xfrm>
            <a:off x="3281363" y="4716463"/>
            <a:ext cx="471487" cy="433387"/>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35</a:t>
            </a:r>
            <a:endParaRPr lang="en-US"/>
          </a:p>
        </p:txBody>
      </p:sp>
      <p:sp>
        <p:nvSpPr>
          <p:cNvPr id="149526" name="Text Box 22"/>
          <p:cNvSpPr txBox="1">
            <a:spLocks noChangeArrowheads="1"/>
          </p:cNvSpPr>
          <p:nvPr/>
        </p:nvSpPr>
        <p:spPr bwMode="auto">
          <a:xfrm>
            <a:off x="4343400" y="4692650"/>
            <a:ext cx="471488" cy="431800"/>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52</a:t>
            </a:r>
            <a:endParaRPr lang="en-US"/>
          </a:p>
        </p:txBody>
      </p:sp>
      <p:sp>
        <p:nvSpPr>
          <p:cNvPr id="149527" name="Line 23"/>
          <p:cNvSpPr>
            <a:spLocks noChangeShapeType="1"/>
          </p:cNvSpPr>
          <p:nvPr/>
        </p:nvSpPr>
        <p:spPr bwMode="auto">
          <a:xfrm>
            <a:off x="1989138" y="4097338"/>
            <a:ext cx="317500" cy="508000"/>
          </a:xfrm>
          <a:prstGeom prst="line">
            <a:avLst/>
          </a:prstGeom>
          <a:noFill/>
          <a:ln w="19050">
            <a:solidFill>
              <a:srgbClr val="0000FF"/>
            </a:solidFill>
            <a:round/>
            <a:headEnd/>
            <a:tailEnd/>
          </a:ln>
        </p:spPr>
        <p:txBody>
          <a:bodyPr/>
          <a:lstStyle/>
          <a:p>
            <a:endParaRPr lang="en-GB"/>
          </a:p>
        </p:txBody>
      </p:sp>
      <p:sp>
        <p:nvSpPr>
          <p:cNvPr id="626712" name="AutoShape 24"/>
          <p:cNvSpPr>
            <a:spLocks noChangeArrowheads="1"/>
          </p:cNvSpPr>
          <p:nvPr/>
        </p:nvSpPr>
        <p:spPr bwMode="auto">
          <a:xfrm>
            <a:off x="2051050" y="4605338"/>
            <a:ext cx="590550" cy="588962"/>
          </a:xfrm>
          <a:prstGeom prst="flowChartConnector">
            <a:avLst/>
          </a:prstGeom>
          <a:solidFill>
            <a:srgbClr val="0000FF"/>
          </a:solidFill>
          <a:ln w="9525">
            <a:solidFill>
              <a:srgbClr val="000000"/>
            </a:solidFill>
            <a:round/>
            <a:headEnd/>
            <a:tailEnd/>
          </a:ln>
        </p:spPr>
        <p:txBody>
          <a:bodyPr/>
          <a:lstStyle/>
          <a:p>
            <a:endParaRPr lang="en-US"/>
          </a:p>
        </p:txBody>
      </p:sp>
      <p:sp>
        <p:nvSpPr>
          <p:cNvPr id="149529" name="Text Box 25"/>
          <p:cNvSpPr txBox="1">
            <a:spLocks noChangeArrowheads="1"/>
          </p:cNvSpPr>
          <p:nvPr/>
        </p:nvSpPr>
        <p:spPr bwMode="auto">
          <a:xfrm>
            <a:off x="2130425" y="4689475"/>
            <a:ext cx="471488" cy="433388"/>
          </a:xfrm>
          <a:prstGeom prst="rect">
            <a:avLst/>
          </a:prstGeom>
          <a:noFill/>
          <a:ln w="9525">
            <a:noFill/>
            <a:miter lim="800000"/>
            <a:headEnd/>
            <a:tailEnd/>
          </a:ln>
        </p:spPr>
        <p:txBody>
          <a:bodyPr lIns="0" tIns="78309" rIns="0" bIns="78309"/>
          <a:lstStyle/>
          <a:p>
            <a:pPr algn="ctr"/>
            <a:r>
              <a:rPr lang="en-US" sz="2000" b="1">
                <a:solidFill>
                  <a:srgbClr val="FFFF00"/>
                </a:solidFill>
                <a:latin typeface="Arial" charset="0"/>
              </a:rPr>
              <a:t>20</a:t>
            </a:r>
            <a:endParaRPr lang="en-US"/>
          </a:p>
        </p:txBody>
      </p:sp>
      <p:sp>
        <p:nvSpPr>
          <p:cNvPr id="626715" name="Line 27"/>
          <p:cNvSpPr>
            <a:spLocks noChangeShapeType="1"/>
          </p:cNvSpPr>
          <p:nvPr/>
        </p:nvSpPr>
        <p:spPr bwMode="auto">
          <a:xfrm flipH="1">
            <a:off x="2152650" y="3009900"/>
            <a:ext cx="660400" cy="676275"/>
          </a:xfrm>
          <a:prstGeom prst="line">
            <a:avLst/>
          </a:prstGeom>
          <a:noFill/>
          <a:ln w="9525">
            <a:solidFill>
              <a:schemeClr val="tx1"/>
            </a:solidFill>
            <a:miter lim="800000"/>
            <a:headEnd/>
            <a:tailEnd type="triangle" w="med" len="med"/>
          </a:ln>
        </p:spPr>
        <p:txBody>
          <a:bodyPr wrap="none"/>
          <a:lstStyle/>
          <a:p>
            <a:endParaRPr lang="en-GB"/>
          </a:p>
        </p:txBody>
      </p:sp>
      <p:sp>
        <p:nvSpPr>
          <p:cNvPr id="626717" name="AutoShape 29"/>
          <p:cNvSpPr>
            <a:spLocks noChangeArrowheads="1"/>
          </p:cNvSpPr>
          <p:nvPr/>
        </p:nvSpPr>
        <p:spPr bwMode="auto">
          <a:xfrm>
            <a:off x="3067050" y="1603375"/>
            <a:ext cx="1406525" cy="492125"/>
          </a:xfrm>
          <a:prstGeom prst="wedgeRectCallout">
            <a:avLst>
              <a:gd name="adj1" fmla="val -41759"/>
              <a:gd name="adj2" fmla="val 111611"/>
            </a:avLst>
          </a:prstGeom>
          <a:noFill/>
          <a:ln w="9525">
            <a:solidFill>
              <a:schemeClr val="tx1"/>
            </a:solidFill>
            <a:miter lim="800000"/>
            <a:headEnd/>
            <a:tailEnd/>
          </a:ln>
        </p:spPr>
        <p:txBody>
          <a:bodyPr/>
          <a:lstStyle/>
          <a:p>
            <a:pPr algn="ctr"/>
            <a:r>
              <a:rPr lang="en-US" b="1"/>
              <a:t>Compare 20 with root 23</a:t>
            </a:r>
          </a:p>
        </p:txBody>
      </p:sp>
      <p:sp>
        <p:nvSpPr>
          <p:cNvPr id="626719" name="AutoShape 31"/>
          <p:cNvSpPr>
            <a:spLocks noChangeArrowheads="1"/>
          </p:cNvSpPr>
          <p:nvPr/>
        </p:nvSpPr>
        <p:spPr bwMode="auto">
          <a:xfrm>
            <a:off x="236538" y="2473325"/>
            <a:ext cx="1406525" cy="703263"/>
          </a:xfrm>
          <a:prstGeom prst="wedgeRectCallout">
            <a:avLst>
              <a:gd name="adj1" fmla="val 43343"/>
              <a:gd name="adj2" fmla="val 115009"/>
            </a:avLst>
          </a:prstGeom>
          <a:noFill/>
          <a:ln w="9525">
            <a:solidFill>
              <a:schemeClr val="tx1"/>
            </a:solidFill>
            <a:miter lim="800000"/>
            <a:headEnd/>
            <a:tailEnd/>
          </a:ln>
        </p:spPr>
        <p:txBody>
          <a:bodyPr/>
          <a:lstStyle/>
          <a:p>
            <a:pPr algn="ctr"/>
            <a:r>
              <a:rPr lang="en-US" b="1"/>
              <a:t>Compare 20 with left subtree 18</a:t>
            </a:r>
          </a:p>
        </p:txBody>
      </p:sp>
      <p:sp>
        <p:nvSpPr>
          <p:cNvPr id="626720" name="Line 32"/>
          <p:cNvSpPr>
            <a:spLocks noChangeShapeType="1"/>
          </p:cNvSpPr>
          <p:nvPr/>
        </p:nvSpPr>
        <p:spPr bwMode="auto">
          <a:xfrm>
            <a:off x="2181225" y="4024313"/>
            <a:ext cx="352425" cy="561975"/>
          </a:xfrm>
          <a:prstGeom prst="line">
            <a:avLst/>
          </a:prstGeom>
          <a:noFill/>
          <a:ln w="9525">
            <a:solidFill>
              <a:schemeClr val="tx1"/>
            </a:solidFill>
            <a:miter lim="800000"/>
            <a:headEnd/>
            <a:tailEnd type="triangle" w="med" len="med"/>
          </a:ln>
        </p:spPr>
        <p:txBody>
          <a:bodyPr wrap="none"/>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6717"/>
                                        </p:tgtEl>
                                        <p:attrNameLst>
                                          <p:attrName>style.visibility</p:attrName>
                                        </p:attrNameLst>
                                      </p:cBhvr>
                                      <p:to>
                                        <p:strVal val="visible"/>
                                      </p:to>
                                    </p:set>
                                    <p:animEffect transition="in" filter="blinds(horizontal)">
                                      <p:cBhvr>
                                        <p:cTn id="7" dur="500"/>
                                        <p:tgtEl>
                                          <p:spTgt spid="6267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6715"/>
                                        </p:tgtEl>
                                        <p:attrNameLst>
                                          <p:attrName>style.visibility</p:attrName>
                                        </p:attrNameLst>
                                      </p:cBhvr>
                                      <p:to>
                                        <p:strVal val="visible"/>
                                      </p:to>
                                    </p:set>
                                    <p:animEffect transition="in" filter="blinds(horizontal)">
                                      <p:cBhvr>
                                        <p:cTn id="12" dur="500"/>
                                        <p:tgtEl>
                                          <p:spTgt spid="626715"/>
                                        </p:tgtEl>
                                      </p:cBhvr>
                                    </p:animEffect>
                                  </p:childTnLst>
                                </p:cTn>
                              </p:par>
                              <p:par>
                                <p:cTn id="13" presetID="0" presetClass="path" presetSubtype="0" accel="50000" decel="50000" fill="hold" grpId="1" nodeType="withEffect">
                                  <p:stCondLst>
                                    <p:cond delay="0"/>
                                  </p:stCondLst>
                                  <p:childTnLst>
                                    <p:animMotion origin="layout" path="M 0.07378 -0.09852 L -1.38889E-6 5.55042E-8 " pathEditMode="relative" ptsTypes="AA">
                                      <p:cBhvr>
                                        <p:cTn id="14" dur="2000" fill="hold"/>
                                        <p:tgtEl>
                                          <p:spTgt spid="626715"/>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26719"/>
                                        </p:tgtEl>
                                        <p:attrNameLst>
                                          <p:attrName>style.visibility</p:attrName>
                                        </p:attrNameLst>
                                      </p:cBhvr>
                                      <p:to>
                                        <p:strVal val="visible"/>
                                      </p:to>
                                    </p:set>
                                    <p:animEffect transition="in" filter="blinds(horizontal)">
                                      <p:cBhvr>
                                        <p:cTn id="19" dur="500"/>
                                        <p:tgtEl>
                                          <p:spTgt spid="62671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26720"/>
                                        </p:tgtEl>
                                        <p:attrNameLst>
                                          <p:attrName>style.visibility</p:attrName>
                                        </p:attrNameLst>
                                      </p:cBhvr>
                                      <p:to>
                                        <p:strVal val="visible"/>
                                      </p:to>
                                    </p:set>
                                    <p:animEffect transition="in" filter="blinds(horizontal)">
                                      <p:cBhvr>
                                        <p:cTn id="24" dur="500"/>
                                        <p:tgtEl>
                                          <p:spTgt spid="626720"/>
                                        </p:tgtEl>
                                      </p:cBhvr>
                                    </p:animEffect>
                                  </p:childTnLst>
                                </p:cTn>
                              </p:par>
                              <p:par>
                                <p:cTn id="25" presetID="0" presetClass="path" presetSubtype="0" accel="50000" decel="50000" fill="hold" grpId="1" nodeType="withEffect">
                                  <p:stCondLst>
                                    <p:cond delay="0"/>
                                  </p:stCondLst>
                                  <p:childTnLst>
                                    <p:animMotion origin="layout" path="M -0.0368 -0.08187 L 5.27778E-6 -2.91397E-6 " pathEditMode="relative" ptsTypes="AA">
                                      <p:cBhvr>
                                        <p:cTn id="26" dur="2000" fill="hold"/>
                                        <p:tgtEl>
                                          <p:spTgt spid="626720"/>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21" presetClass="emph" presetSubtype="0" fill="hold" grpId="0" nodeType="clickEffect">
                                  <p:stCondLst>
                                    <p:cond delay="0"/>
                                  </p:stCondLst>
                                  <p:childTnLst>
                                    <p:animClr clrSpc="hsl" dir="cw">
                                      <p:cBhvr override="childStyle">
                                        <p:cTn id="30" dur="500" fill="hold"/>
                                        <p:tgtEl>
                                          <p:spTgt spid="626712"/>
                                        </p:tgtEl>
                                        <p:attrNameLst>
                                          <p:attrName>style.color</p:attrName>
                                        </p:attrNameLst>
                                      </p:cBhvr>
                                      <p:by>
                                        <p:hsl h="7200000" s="0" l="0"/>
                                      </p:by>
                                    </p:animClr>
                                    <p:animClr clrSpc="hsl" dir="cw">
                                      <p:cBhvr>
                                        <p:cTn id="31" dur="500" fill="hold"/>
                                        <p:tgtEl>
                                          <p:spTgt spid="626712"/>
                                        </p:tgtEl>
                                        <p:attrNameLst>
                                          <p:attrName>fillcolor</p:attrName>
                                        </p:attrNameLst>
                                      </p:cBhvr>
                                      <p:by>
                                        <p:hsl h="7200000" s="0" l="0"/>
                                      </p:by>
                                    </p:animClr>
                                    <p:animClr clrSpc="hsl" dir="cw">
                                      <p:cBhvr>
                                        <p:cTn id="32" dur="500" fill="hold"/>
                                        <p:tgtEl>
                                          <p:spTgt spid="626712"/>
                                        </p:tgtEl>
                                        <p:attrNameLst>
                                          <p:attrName>stroke.color</p:attrName>
                                        </p:attrNameLst>
                                      </p:cBhvr>
                                      <p:by>
                                        <p:hsl h="7200000" s="0" l="0"/>
                                      </p:by>
                                    </p:animClr>
                                    <p:set>
                                      <p:cBhvr>
                                        <p:cTn id="33" dur="500" fill="hold"/>
                                        <p:tgtEl>
                                          <p:spTgt spid="6267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712" grpId="0" animBg="1"/>
      <p:bldP spid="626715" grpId="0" animBg="1"/>
      <p:bldP spid="626715" grpId="1" animBg="1"/>
      <p:bldP spid="626717" grpId="0" animBg="1"/>
      <p:bldP spid="626719" grpId="0" animBg="1"/>
      <p:bldP spid="626720" grpId="0" animBg="1"/>
      <p:bldP spid="626720" grpId="1"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Number Placeholder 5"/>
          <p:cNvSpPr>
            <a:spLocks noGrp="1"/>
          </p:cNvSpPr>
          <p:nvPr>
            <p:ph type="sldNum" sz="quarter" idx="12"/>
          </p:nvPr>
        </p:nvSpPr>
        <p:spPr>
          <a:noFill/>
        </p:spPr>
        <p:txBody>
          <a:bodyPr/>
          <a:lstStyle/>
          <a:p>
            <a:fld id="{9153D08A-1F68-4298-9F10-6B36FF7D6267}" type="slidenum">
              <a:rPr lang="en-US" smtClean="0">
                <a:latin typeface="Tahoma" charset="0"/>
              </a:rPr>
              <a:pPr/>
              <a:t>89</a:t>
            </a:fld>
            <a:endParaRPr lang="en-US" smtClean="0">
              <a:latin typeface="Tahoma" charset="0"/>
            </a:endParaRPr>
          </a:p>
        </p:txBody>
      </p:sp>
      <p:sp>
        <p:nvSpPr>
          <p:cNvPr id="150531" name="Rectangle 2"/>
          <p:cNvSpPr>
            <a:spLocks noGrp="1" noChangeArrowheads="1"/>
          </p:cNvSpPr>
          <p:nvPr>
            <p:ph type="title"/>
          </p:nvPr>
        </p:nvSpPr>
        <p:spPr/>
        <p:txBody>
          <a:bodyPr/>
          <a:lstStyle/>
          <a:p>
            <a:pPr eaLnBrk="1" hangingPunct="1"/>
            <a:r>
              <a:rPr lang="en-US" smtClean="0"/>
              <a:t>Search BST – (2)</a:t>
            </a:r>
          </a:p>
        </p:txBody>
      </p:sp>
      <p:sp>
        <p:nvSpPr>
          <p:cNvPr id="150532" name="Rectangle 4"/>
          <p:cNvSpPr>
            <a:spLocks noGrp="1" noChangeArrowheads="1"/>
          </p:cNvSpPr>
          <p:nvPr>
            <p:ph type="body" idx="1"/>
          </p:nvPr>
        </p:nvSpPr>
        <p:spPr>
          <a:xfrm>
            <a:off x="596900" y="1638300"/>
            <a:ext cx="8358188" cy="4848225"/>
          </a:xfrm>
          <a:solidFill>
            <a:srgbClr val="DDDDDD"/>
          </a:solidFill>
        </p:spPr>
        <p:txBody>
          <a:bodyPr/>
          <a:lstStyle/>
          <a:p>
            <a:pPr eaLnBrk="1" hangingPunct="1">
              <a:lnSpc>
                <a:spcPct val="80000"/>
              </a:lnSpc>
              <a:buFont typeface="Wingdings" pitchFamily="2" charset="2"/>
              <a:buNone/>
            </a:pPr>
            <a:r>
              <a:rPr lang="en-US" sz="2000" smtClean="0"/>
              <a:t>Algorithm searchBST (root, targetKey)</a:t>
            </a:r>
          </a:p>
          <a:p>
            <a:pPr eaLnBrk="1" hangingPunct="1">
              <a:lnSpc>
                <a:spcPct val="80000"/>
              </a:lnSpc>
              <a:buFont typeface="Wingdings" pitchFamily="2" charset="2"/>
              <a:buNone/>
            </a:pPr>
            <a:r>
              <a:rPr lang="en-US" sz="2000" smtClean="0"/>
              <a:t>	</a:t>
            </a:r>
            <a:r>
              <a:rPr lang="en-US" sz="1600" smtClean="0"/>
              <a:t>// Searches the BST for a given value</a:t>
            </a:r>
          </a:p>
          <a:p>
            <a:pPr eaLnBrk="1" hangingPunct="1">
              <a:lnSpc>
                <a:spcPct val="80000"/>
              </a:lnSpc>
              <a:buFont typeface="Wingdings" pitchFamily="2" charset="2"/>
              <a:buNone/>
            </a:pPr>
            <a:r>
              <a:rPr lang="en-US" sz="1600" smtClean="0"/>
              <a:t>	// root is the root of tree or subtree</a:t>
            </a:r>
          </a:p>
          <a:p>
            <a:pPr eaLnBrk="1" hangingPunct="1">
              <a:lnSpc>
                <a:spcPct val="80000"/>
              </a:lnSpc>
              <a:buFont typeface="Wingdings" pitchFamily="2" charset="2"/>
              <a:buNone/>
            </a:pPr>
            <a:r>
              <a:rPr lang="en-US" sz="1600" smtClean="0"/>
              <a:t>	// targetKey is the key value requested</a:t>
            </a:r>
          </a:p>
          <a:p>
            <a:pPr eaLnBrk="1" hangingPunct="1">
              <a:lnSpc>
                <a:spcPct val="80000"/>
              </a:lnSpc>
              <a:buFont typeface="Wingdings" pitchFamily="2" charset="2"/>
              <a:buNone/>
            </a:pPr>
            <a:r>
              <a:rPr lang="en-US" sz="1600" smtClean="0"/>
              <a:t>	// Returns the node address if the value is found else returns null</a:t>
            </a:r>
          </a:p>
          <a:p>
            <a:pPr eaLnBrk="1" hangingPunct="1">
              <a:lnSpc>
                <a:spcPct val="80000"/>
              </a:lnSpc>
              <a:buFont typeface="Wingdings" pitchFamily="2" charset="2"/>
              <a:buNone/>
            </a:pPr>
            <a:r>
              <a:rPr lang="en-US" sz="2000" smtClean="0"/>
              <a:t>	if (empty tree)</a:t>
            </a:r>
          </a:p>
          <a:p>
            <a:pPr eaLnBrk="1" hangingPunct="1">
              <a:lnSpc>
                <a:spcPct val="80000"/>
              </a:lnSpc>
              <a:buFont typeface="Wingdings" pitchFamily="2" charset="2"/>
              <a:buNone/>
            </a:pPr>
            <a:r>
              <a:rPr lang="en-US" sz="2000" smtClean="0"/>
              <a:t>		return null</a:t>
            </a:r>
          </a:p>
          <a:p>
            <a:pPr eaLnBrk="1" hangingPunct="1">
              <a:lnSpc>
                <a:spcPct val="80000"/>
              </a:lnSpc>
              <a:buFont typeface="Wingdings" pitchFamily="2" charset="2"/>
              <a:buNone/>
            </a:pPr>
            <a:r>
              <a:rPr lang="en-US" sz="2000" smtClean="0"/>
              <a:t>	end if</a:t>
            </a:r>
          </a:p>
          <a:p>
            <a:pPr eaLnBrk="1" hangingPunct="1">
              <a:lnSpc>
                <a:spcPct val="80000"/>
              </a:lnSpc>
              <a:buFont typeface="Wingdings" pitchFamily="2" charset="2"/>
              <a:buNone/>
            </a:pPr>
            <a:r>
              <a:rPr lang="en-US" sz="2000" smtClean="0"/>
              <a:t>	if (targetKey &lt; root)</a:t>
            </a:r>
          </a:p>
          <a:p>
            <a:pPr eaLnBrk="1" hangingPunct="1">
              <a:lnSpc>
                <a:spcPct val="80000"/>
              </a:lnSpc>
              <a:buFont typeface="Wingdings" pitchFamily="2" charset="2"/>
              <a:buNone/>
            </a:pPr>
            <a:r>
              <a:rPr lang="en-US" sz="2000" smtClean="0"/>
              <a:t>		return searchBST (left subtree, targetKey)</a:t>
            </a:r>
          </a:p>
          <a:p>
            <a:pPr eaLnBrk="1" hangingPunct="1">
              <a:lnSpc>
                <a:spcPct val="80000"/>
              </a:lnSpc>
              <a:buFont typeface="Wingdings" pitchFamily="2" charset="2"/>
              <a:buNone/>
            </a:pPr>
            <a:r>
              <a:rPr lang="en-US" sz="2000" smtClean="0"/>
              <a:t>	else if (targetKey &gt; root)</a:t>
            </a:r>
          </a:p>
          <a:p>
            <a:pPr eaLnBrk="1" hangingPunct="1">
              <a:lnSpc>
                <a:spcPct val="80000"/>
              </a:lnSpc>
              <a:buFont typeface="Wingdings" pitchFamily="2" charset="2"/>
              <a:buNone/>
            </a:pPr>
            <a:r>
              <a:rPr lang="en-US" sz="2000" smtClean="0"/>
              <a:t>		return searchBST (right subtree, targetKey)</a:t>
            </a:r>
          </a:p>
          <a:p>
            <a:pPr eaLnBrk="1" hangingPunct="1">
              <a:lnSpc>
                <a:spcPct val="80000"/>
              </a:lnSpc>
              <a:buFont typeface="Wingdings" pitchFamily="2" charset="2"/>
              <a:buNone/>
            </a:pPr>
            <a:r>
              <a:rPr lang="en-US" sz="2000" smtClean="0"/>
              <a:t>	else</a:t>
            </a:r>
          </a:p>
          <a:p>
            <a:pPr eaLnBrk="1" hangingPunct="1">
              <a:lnSpc>
                <a:spcPct val="80000"/>
              </a:lnSpc>
              <a:buFont typeface="Wingdings" pitchFamily="2" charset="2"/>
              <a:buNone/>
            </a:pPr>
            <a:r>
              <a:rPr lang="en-US" sz="2000" smtClean="0"/>
              <a:t>		return root	// found target key</a:t>
            </a:r>
          </a:p>
          <a:p>
            <a:pPr eaLnBrk="1" hangingPunct="1">
              <a:lnSpc>
                <a:spcPct val="80000"/>
              </a:lnSpc>
              <a:buFont typeface="Wingdings" pitchFamily="2" charset="2"/>
              <a:buNone/>
            </a:pPr>
            <a:r>
              <a:rPr lang="en-US" sz="2000" smtClean="0"/>
              <a:t>	endif</a:t>
            </a:r>
          </a:p>
          <a:p>
            <a:pPr eaLnBrk="1" hangingPunct="1">
              <a:lnSpc>
                <a:spcPct val="80000"/>
              </a:lnSpc>
              <a:buFont typeface="Wingdings" pitchFamily="2" charset="2"/>
              <a:buNone/>
            </a:pPr>
            <a:r>
              <a:rPr lang="en-US" sz="2000" smtClean="0"/>
              <a:t>End searchBST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1150938" y="101600"/>
            <a:ext cx="7993062" cy="1143000"/>
          </a:xfrm>
        </p:spPr>
        <p:txBody>
          <a:bodyPr/>
          <a:lstStyle/>
          <a:p>
            <a:r>
              <a:rPr lang="en-US" smtClean="0"/>
              <a:t>Designing Recursive Algorithms</a:t>
            </a:r>
          </a:p>
        </p:txBody>
      </p:sp>
      <p:sp>
        <p:nvSpPr>
          <p:cNvPr id="91139" name="Content Placeholder 2"/>
          <p:cNvSpPr>
            <a:spLocks noGrp="1"/>
          </p:cNvSpPr>
          <p:nvPr>
            <p:ph idx="1"/>
          </p:nvPr>
        </p:nvSpPr>
        <p:spPr/>
        <p:txBody>
          <a:bodyPr/>
          <a:lstStyle/>
          <a:p>
            <a:r>
              <a:rPr lang="en-US" smtClean="0"/>
              <a:t>Rules</a:t>
            </a:r>
          </a:p>
          <a:p>
            <a:pPr lvl="1"/>
            <a:r>
              <a:rPr lang="en-US" smtClean="0"/>
              <a:t>First, determine the base case</a:t>
            </a:r>
          </a:p>
          <a:p>
            <a:pPr lvl="1"/>
            <a:r>
              <a:rPr lang="en-US" smtClean="0"/>
              <a:t>Then determine the general case</a:t>
            </a:r>
          </a:p>
          <a:p>
            <a:pPr lvl="1"/>
            <a:r>
              <a:rPr lang="en-US" smtClean="0"/>
              <a:t>Combine the base case and the general cases into an algorithm</a:t>
            </a:r>
          </a:p>
        </p:txBody>
      </p:sp>
      <p:sp>
        <p:nvSpPr>
          <p:cNvPr id="91140" name="Slide Number Placeholder 3"/>
          <p:cNvSpPr>
            <a:spLocks noGrp="1"/>
          </p:cNvSpPr>
          <p:nvPr>
            <p:ph type="sldNum" sz="quarter" idx="12"/>
          </p:nvPr>
        </p:nvSpPr>
        <p:spPr>
          <a:noFill/>
        </p:spPr>
        <p:txBody>
          <a:bodyPr/>
          <a:lstStyle/>
          <a:p>
            <a:fld id="{3A7E80FC-B751-4E1E-83B5-0676BAA72F5D}" type="slidenum">
              <a:rPr lang="en-US" smtClean="0">
                <a:latin typeface="Tahoma" charset="0"/>
              </a:rPr>
              <a:pPr/>
              <a:t>9</a:t>
            </a:fld>
            <a:endParaRPr lang="en-US" smtClean="0">
              <a:latin typeface="Tahoma"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Number Placeholder 5"/>
          <p:cNvSpPr>
            <a:spLocks noGrp="1"/>
          </p:cNvSpPr>
          <p:nvPr>
            <p:ph type="sldNum" sz="quarter" idx="12"/>
          </p:nvPr>
        </p:nvSpPr>
        <p:spPr>
          <a:noFill/>
        </p:spPr>
        <p:txBody>
          <a:bodyPr/>
          <a:lstStyle/>
          <a:p>
            <a:fld id="{2F68E6D2-ADE9-43E6-8E61-77D0A84AAE8C}" type="slidenum">
              <a:rPr lang="en-US" smtClean="0">
                <a:latin typeface="Tahoma" charset="0"/>
              </a:rPr>
              <a:pPr/>
              <a:t>90</a:t>
            </a:fld>
            <a:endParaRPr lang="en-US" smtClean="0">
              <a:latin typeface="Tahoma" charset="0"/>
            </a:endParaRPr>
          </a:p>
        </p:txBody>
      </p:sp>
      <p:sp>
        <p:nvSpPr>
          <p:cNvPr id="156675" name="Rectangle 2"/>
          <p:cNvSpPr>
            <a:spLocks noGrp="1" noChangeArrowheads="1"/>
          </p:cNvSpPr>
          <p:nvPr>
            <p:ph type="title"/>
          </p:nvPr>
        </p:nvSpPr>
        <p:spPr/>
        <p:txBody>
          <a:bodyPr/>
          <a:lstStyle/>
          <a:p>
            <a:pPr eaLnBrk="1" hangingPunct="1"/>
            <a:r>
              <a:rPr lang="en-US" smtClean="0"/>
              <a:t>Insertion into BST – (3)</a:t>
            </a:r>
          </a:p>
        </p:txBody>
      </p:sp>
      <p:sp>
        <p:nvSpPr>
          <p:cNvPr id="156676" name="Rectangle 4"/>
          <p:cNvSpPr>
            <a:spLocks noGrp="1" noChangeArrowheads="1"/>
          </p:cNvSpPr>
          <p:nvPr>
            <p:ph type="body" idx="1"/>
          </p:nvPr>
        </p:nvSpPr>
        <p:spPr>
          <a:xfrm>
            <a:off x="596900" y="1638300"/>
            <a:ext cx="8358188" cy="5219700"/>
          </a:xfrm>
          <a:solidFill>
            <a:srgbClr val="DDDDDD"/>
          </a:solidFill>
        </p:spPr>
        <p:txBody>
          <a:bodyPr/>
          <a:lstStyle/>
          <a:p>
            <a:pPr eaLnBrk="1" hangingPunct="1">
              <a:lnSpc>
                <a:spcPct val="80000"/>
              </a:lnSpc>
              <a:buFont typeface="Wingdings" pitchFamily="2" charset="2"/>
              <a:buNone/>
            </a:pPr>
            <a:r>
              <a:rPr lang="en-US" sz="2000" smtClean="0"/>
              <a:t>Algorithm addBST (root, newNode)</a:t>
            </a:r>
          </a:p>
          <a:p>
            <a:pPr eaLnBrk="1" hangingPunct="1">
              <a:lnSpc>
                <a:spcPct val="80000"/>
              </a:lnSpc>
              <a:buFont typeface="Wingdings" pitchFamily="2" charset="2"/>
              <a:buNone/>
            </a:pPr>
            <a:r>
              <a:rPr lang="en-US" sz="2000" smtClean="0"/>
              <a:t>	</a:t>
            </a:r>
            <a:r>
              <a:rPr lang="en-US" sz="1800" smtClean="0"/>
              <a:t>// Inserts node containing new data into BST using recursion</a:t>
            </a:r>
          </a:p>
          <a:p>
            <a:pPr eaLnBrk="1" hangingPunct="1">
              <a:lnSpc>
                <a:spcPct val="80000"/>
              </a:lnSpc>
              <a:buFont typeface="Wingdings" pitchFamily="2" charset="2"/>
              <a:buNone/>
            </a:pPr>
            <a:r>
              <a:rPr lang="en-US" sz="1800" smtClean="0"/>
              <a:t>	// root is the address of current node in BST</a:t>
            </a:r>
          </a:p>
          <a:p>
            <a:pPr eaLnBrk="1" hangingPunct="1">
              <a:lnSpc>
                <a:spcPct val="80000"/>
              </a:lnSpc>
              <a:buFont typeface="Wingdings" pitchFamily="2" charset="2"/>
              <a:buNone/>
            </a:pPr>
            <a:r>
              <a:rPr lang="en-US" sz="1800" smtClean="0"/>
              <a:t>	// newNode is address of node containing data</a:t>
            </a:r>
          </a:p>
          <a:p>
            <a:pPr eaLnBrk="1" hangingPunct="1">
              <a:lnSpc>
                <a:spcPct val="80000"/>
              </a:lnSpc>
              <a:buFont typeface="Wingdings" pitchFamily="2" charset="2"/>
              <a:buNone/>
            </a:pPr>
            <a:r>
              <a:rPr lang="en-US" sz="1800" smtClean="0"/>
              <a:t>	// Returns the address of new tree root</a:t>
            </a:r>
          </a:p>
          <a:p>
            <a:pPr eaLnBrk="1" hangingPunct="1">
              <a:lnSpc>
                <a:spcPct val="80000"/>
              </a:lnSpc>
              <a:buFont typeface="Wingdings" pitchFamily="2" charset="2"/>
              <a:buNone/>
            </a:pPr>
            <a:r>
              <a:rPr lang="en-US" sz="2000" smtClean="0"/>
              <a:t>	if (empty tree)</a:t>
            </a:r>
          </a:p>
          <a:p>
            <a:pPr eaLnBrk="1" hangingPunct="1">
              <a:lnSpc>
                <a:spcPct val="80000"/>
              </a:lnSpc>
              <a:buFont typeface="Wingdings" pitchFamily="2" charset="2"/>
              <a:buNone/>
            </a:pPr>
            <a:r>
              <a:rPr lang="en-US" sz="2000" smtClean="0"/>
              <a:t>		set root to newNode</a:t>
            </a:r>
          </a:p>
          <a:p>
            <a:pPr eaLnBrk="1" hangingPunct="1">
              <a:lnSpc>
                <a:spcPct val="80000"/>
              </a:lnSpc>
              <a:buFont typeface="Wingdings" pitchFamily="2" charset="2"/>
              <a:buNone/>
            </a:pPr>
            <a:r>
              <a:rPr lang="en-US" sz="2000" smtClean="0"/>
              <a:t>		return newNode</a:t>
            </a:r>
          </a:p>
          <a:p>
            <a:pPr eaLnBrk="1" hangingPunct="1">
              <a:lnSpc>
                <a:spcPct val="80000"/>
              </a:lnSpc>
              <a:buFont typeface="Wingdings" pitchFamily="2" charset="2"/>
              <a:buNone/>
            </a:pPr>
            <a:r>
              <a:rPr lang="en-US" sz="2000" smtClean="0"/>
              <a:t>	end if</a:t>
            </a:r>
          </a:p>
          <a:p>
            <a:pPr eaLnBrk="1" hangingPunct="1">
              <a:lnSpc>
                <a:spcPct val="80000"/>
              </a:lnSpc>
              <a:buFont typeface="Wingdings" pitchFamily="2" charset="2"/>
              <a:buNone/>
            </a:pPr>
            <a:r>
              <a:rPr lang="en-US" sz="2000" smtClean="0"/>
              <a:t>	</a:t>
            </a:r>
            <a:r>
              <a:rPr lang="en-US" sz="1800" smtClean="0"/>
              <a:t>// Locate null subtree for insertion</a:t>
            </a:r>
          </a:p>
          <a:p>
            <a:pPr eaLnBrk="1" hangingPunct="1">
              <a:lnSpc>
                <a:spcPct val="80000"/>
              </a:lnSpc>
              <a:buFont typeface="Wingdings" pitchFamily="2" charset="2"/>
              <a:buNone/>
            </a:pPr>
            <a:r>
              <a:rPr lang="en-US" sz="2000" smtClean="0"/>
              <a:t>	if (newNode data &lt; root data)</a:t>
            </a:r>
          </a:p>
          <a:p>
            <a:pPr eaLnBrk="1" hangingPunct="1">
              <a:lnSpc>
                <a:spcPct val="80000"/>
              </a:lnSpc>
              <a:buFont typeface="Wingdings" pitchFamily="2" charset="2"/>
              <a:buNone/>
            </a:pPr>
            <a:r>
              <a:rPr lang="en-US" sz="2000" smtClean="0"/>
              <a:t>		return addBST (left subtree, newNode)</a:t>
            </a:r>
          </a:p>
          <a:p>
            <a:pPr eaLnBrk="1" hangingPunct="1">
              <a:lnSpc>
                <a:spcPct val="80000"/>
              </a:lnSpc>
              <a:buFont typeface="Wingdings" pitchFamily="2" charset="2"/>
              <a:buNone/>
            </a:pPr>
            <a:r>
              <a:rPr lang="en-US" sz="2000" smtClean="0"/>
              <a:t>	else</a:t>
            </a:r>
          </a:p>
          <a:p>
            <a:pPr eaLnBrk="1" hangingPunct="1">
              <a:lnSpc>
                <a:spcPct val="80000"/>
              </a:lnSpc>
              <a:buFont typeface="Wingdings" pitchFamily="2" charset="2"/>
              <a:buNone/>
            </a:pPr>
            <a:r>
              <a:rPr lang="en-US" sz="2000" smtClean="0"/>
              <a:t>		return addBST (right subtree, newNode)</a:t>
            </a:r>
          </a:p>
          <a:p>
            <a:pPr eaLnBrk="1" hangingPunct="1">
              <a:lnSpc>
                <a:spcPct val="80000"/>
              </a:lnSpc>
              <a:buFont typeface="Wingdings" pitchFamily="2" charset="2"/>
              <a:buNone/>
            </a:pPr>
            <a:r>
              <a:rPr lang="en-US" sz="2000" smtClean="0"/>
              <a:t>	end if</a:t>
            </a:r>
          </a:p>
          <a:p>
            <a:pPr eaLnBrk="1" hangingPunct="1">
              <a:lnSpc>
                <a:spcPct val="80000"/>
              </a:lnSpc>
              <a:buFont typeface="Wingdings" pitchFamily="2" charset="2"/>
              <a:buNone/>
            </a:pPr>
            <a:r>
              <a:rPr lang="en-US" sz="2000" smtClean="0"/>
              <a:t>End addBST</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Number Placeholder 5"/>
          <p:cNvSpPr>
            <a:spLocks noGrp="1"/>
          </p:cNvSpPr>
          <p:nvPr>
            <p:ph type="sldNum" sz="quarter" idx="12"/>
          </p:nvPr>
        </p:nvSpPr>
        <p:spPr>
          <a:noFill/>
        </p:spPr>
        <p:txBody>
          <a:bodyPr/>
          <a:lstStyle/>
          <a:p>
            <a:fld id="{162AAD62-8FE9-4F7A-A16E-0BFCC751723F}" type="slidenum">
              <a:rPr lang="en-US" smtClean="0">
                <a:latin typeface="Tahoma" charset="0"/>
              </a:rPr>
              <a:pPr/>
              <a:t>91</a:t>
            </a:fld>
            <a:endParaRPr lang="en-US" smtClean="0">
              <a:latin typeface="Tahoma" charset="0"/>
            </a:endParaRPr>
          </a:p>
        </p:txBody>
      </p:sp>
      <p:sp>
        <p:nvSpPr>
          <p:cNvPr id="157699" name="Rectangle 2"/>
          <p:cNvSpPr>
            <a:spLocks noGrp="1" noChangeArrowheads="1"/>
          </p:cNvSpPr>
          <p:nvPr>
            <p:ph type="title"/>
          </p:nvPr>
        </p:nvSpPr>
        <p:spPr/>
        <p:txBody>
          <a:bodyPr/>
          <a:lstStyle/>
          <a:p>
            <a:pPr eaLnBrk="1" hangingPunct="1"/>
            <a:r>
              <a:rPr lang="en-US" smtClean="0"/>
              <a:t>Deletion from BST</a:t>
            </a:r>
          </a:p>
        </p:txBody>
      </p:sp>
      <p:sp>
        <p:nvSpPr>
          <p:cNvPr id="157700" name="Rectangle 3"/>
          <p:cNvSpPr>
            <a:spLocks noGrp="1" noChangeArrowheads="1"/>
          </p:cNvSpPr>
          <p:nvPr>
            <p:ph type="body" idx="1"/>
          </p:nvPr>
        </p:nvSpPr>
        <p:spPr/>
        <p:txBody>
          <a:bodyPr/>
          <a:lstStyle/>
          <a:p>
            <a:pPr eaLnBrk="1" hangingPunct="1"/>
            <a:r>
              <a:rPr lang="en-US" sz="2800" smtClean="0"/>
              <a:t>Delete a node from BST</a:t>
            </a:r>
          </a:p>
          <a:p>
            <a:pPr eaLnBrk="1" hangingPunct="1"/>
            <a:r>
              <a:rPr lang="en-US" sz="2800" smtClean="0"/>
              <a:t>To delete a node </a:t>
            </a:r>
          </a:p>
          <a:p>
            <a:pPr lvl="1" eaLnBrk="1" hangingPunct="1"/>
            <a:r>
              <a:rPr lang="en-US" sz="2400" smtClean="0"/>
              <a:t>Locate the node</a:t>
            </a:r>
          </a:p>
          <a:p>
            <a:pPr lvl="1" eaLnBrk="1" hangingPunct="1"/>
            <a:r>
              <a:rPr lang="en-US" sz="2400" smtClean="0"/>
              <a:t>Four possible cases</a:t>
            </a:r>
          </a:p>
          <a:p>
            <a:pPr lvl="2" eaLnBrk="1" hangingPunct="1"/>
            <a:r>
              <a:rPr lang="en-US" sz="2000" smtClean="0">
                <a:solidFill>
                  <a:schemeClr val="folHlink"/>
                </a:solidFill>
              </a:rPr>
              <a:t>The node to be deleted has no children</a:t>
            </a:r>
            <a:r>
              <a:rPr lang="en-US" sz="2000" smtClean="0"/>
              <a:t> </a:t>
            </a:r>
            <a:r>
              <a:rPr lang="en-US" sz="2000" smtClean="0">
                <a:sym typeface="Wingdings" pitchFamily="2" charset="2"/>
              </a:rPr>
              <a:t></a:t>
            </a:r>
            <a:r>
              <a:rPr lang="en-US" sz="2000" smtClean="0"/>
              <a:t> delete the node</a:t>
            </a:r>
          </a:p>
          <a:p>
            <a:pPr lvl="2" eaLnBrk="1" hangingPunct="1"/>
            <a:r>
              <a:rPr lang="en-US" sz="2000" smtClean="0">
                <a:solidFill>
                  <a:schemeClr val="folHlink"/>
                </a:solidFill>
              </a:rPr>
              <a:t>The node to be deleted has only a right subtree</a:t>
            </a:r>
            <a:r>
              <a:rPr lang="en-US" sz="2000" smtClean="0"/>
              <a:t> </a:t>
            </a:r>
            <a:r>
              <a:rPr lang="en-US" sz="2000" smtClean="0">
                <a:sym typeface="Wingdings" pitchFamily="2" charset="2"/>
              </a:rPr>
              <a:t></a:t>
            </a:r>
            <a:r>
              <a:rPr lang="en-US" sz="2000" smtClean="0"/>
              <a:t> delete the node and attach the right subtree to the deleted node’s parent</a:t>
            </a:r>
          </a:p>
          <a:p>
            <a:pPr lvl="2" eaLnBrk="1" hangingPunct="1"/>
            <a:r>
              <a:rPr lang="en-US" sz="2000" smtClean="0">
                <a:solidFill>
                  <a:schemeClr val="folHlink"/>
                </a:solidFill>
              </a:rPr>
              <a:t>The node to be deleted has only a left subtree</a:t>
            </a:r>
            <a:r>
              <a:rPr lang="en-US" sz="2000" smtClean="0"/>
              <a:t> </a:t>
            </a:r>
            <a:r>
              <a:rPr lang="en-US" sz="2000" smtClean="0">
                <a:sym typeface="Wingdings" pitchFamily="2" charset="2"/>
              </a:rPr>
              <a:t> delete the node and attach the left subtree to the deleted node’s parent</a:t>
            </a:r>
          </a:p>
          <a:p>
            <a:pPr lvl="2" eaLnBrk="1" hangingPunct="1"/>
            <a:r>
              <a:rPr lang="en-US" sz="2000" smtClean="0">
                <a:solidFill>
                  <a:schemeClr val="folHlink"/>
                </a:solidFill>
              </a:rPr>
              <a:t>The node to be deleted has two subtrees</a:t>
            </a:r>
            <a:r>
              <a:rPr lang="en-US" sz="2000" smtClean="0"/>
              <a:t> </a:t>
            </a:r>
            <a:r>
              <a:rPr lang="en-US" sz="2000" smtClean="0">
                <a:sym typeface="Wingdings" pitchFamily="2" charset="2"/>
              </a:rPr>
              <a:t> the result tends to create very unbalanced trees</a:t>
            </a:r>
            <a:endParaRPr lang="en-US" sz="200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Number Placeholder 5"/>
          <p:cNvSpPr>
            <a:spLocks noGrp="1"/>
          </p:cNvSpPr>
          <p:nvPr>
            <p:ph type="sldNum" sz="quarter" idx="12"/>
          </p:nvPr>
        </p:nvSpPr>
        <p:spPr>
          <a:noFill/>
        </p:spPr>
        <p:txBody>
          <a:bodyPr/>
          <a:lstStyle/>
          <a:p>
            <a:fld id="{472F705E-2F19-4731-B228-30AC14324964}" type="slidenum">
              <a:rPr lang="en-US" smtClean="0">
                <a:latin typeface="Tahoma" charset="0"/>
              </a:rPr>
              <a:pPr/>
              <a:t>92</a:t>
            </a:fld>
            <a:endParaRPr lang="en-US" smtClean="0">
              <a:latin typeface="Tahoma" charset="0"/>
            </a:endParaRPr>
          </a:p>
        </p:txBody>
      </p:sp>
      <p:sp>
        <p:nvSpPr>
          <p:cNvPr id="158723" name="Rectangle 2"/>
          <p:cNvSpPr>
            <a:spLocks noGrp="1" noChangeArrowheads="1"/>
          </p:cNvSpPr>
          <p:nvPr>
            <p:ph type="title"/>
          </p:nvPr>
        </p:nvSpPr>
        <p:spPr/>
        <p:txBody>
          <a:bodyPr/>
          <a:lstStyle/>
          <a:p>
            <a:pPr eaLnBrk="1" hangingPunct="1"/>
            <a:r>
              <a:rPr lang="en-US" smtClean="0"/>
              <a:t>Deletion from BST – (2)</a:t>
            </a:r>
          </a:p>
        </p:txBody>
      </p:sp>
      <p:sp>
        <p:nvSpPr>
          <p:cNvPr id="158724" name="Rectangle 3"/>
          <p:cNvSpPr>
            <a:spLocks noGrp="1" noChangeArrowheads="1"/>
          </p:cNvSpPr>
          <p:nvPr>
            <p:ph type="body" idx="1"/>
          </p:nvPr>
        </p:nvSpPr>
        <p:spPr/>
        <p:txBody>
          <a:bodyPr/>
          <a:lstStyle/>
          <a:p>
            <a:pPr eaLnBrk="1" hangingPunct="1">
              <a:lnSpc>
                <a:spcPct val="90000"/>
              </a:lnSpc>
            </a:pPr>
            <a:r>
              <a:rPr lang="en-US" sz="2800" smtClean="0">
                <a:solidFill>
                  <a:schemeClr val="folHlink"/>
                </a:solidFill>
              </a:rPr>
              <a:t>The node to be deleted has two subtrees </a:t>
            </a:r>
            <a:r>
              <a:rPr lang="en-US" sz="2800" smtClean="0">
                <a:solidFill>
                  <a:schemeClr val="folHlink"/>
                </a:solidFill>
                <a:sym typeface="Wingdings" pitchFamily="2" charset="2"/>
              </a:rPr>
              <a:t></a:t>
            </a:r>
            <a:r>
              <a:rPr lang="en-US" sz="2800" smtClean="0">
                <a:solidFill>
                  <a:srgbClr val="0066FF"/>
                </a:solidFill>
                <a:sym typeface="Wingdings" pitchFamily="2" charset="2"/>
              </a:rPr>
              <a:t> </a:t>
            </a:r>
            <a:r>
              <a:rPr lang="en-US" sz="2800" smtClean="0">
                <a:sym typeface="Wingdings" pitchFamily="2" charset="2"/>
              </a:rPr>
              <a:t>try to maintain the existing structure as much as possible by finding data to take the place of the deleted data</a:t>
            </a:r>
          </a:p>
          <a:p>
            <a:pPr eaLnBrk="1" hangingPunct="1">
              <a:lnSpc>
                <a:spcPct val="90000"/>
              </a:lnSpc>
            </a:pPr>
            <a:endParaRPr lang="en-US" sz="2800" smtClean="0">
              <a:sym typeface="Wingdings" pitchFamily="2" charset="2"/>
            </a:endParaRPr>
          </a:p>
          <a:p>
            <a:pPr lvl="1" eaLnBrk="1" hangingPunct="1">
              <a:lnSpc>
                <a:spcPct val="90000"/>
              </a:lnSpc>
            </a:pPr>
            <a:r>
              <a:rPr lang="en-US" sz="2400" smtClean="0">
                <a:sym typeface="Wingdings" pitchFamily="2" charset="2"/>
              </a:rPr>
              <a:t>Find the largest node in the deleted node’s left subtree and move its data to replace the deleted node’s data</a:t>
            </a:r>
          </a:p>
          <a:p>
            <a:pPr lvl="1" eaLnBrk="1" hangingPunct="1">
              <a:lnSpc>
                <a:spcPct val="90000"/>
              </a:lnSpc>
              <a:buFont typeface="Wingdings" pitchFamily="2" charset="2"/>
              <a:buNone/>
            </a:pPr>
            <a:r>
              <a:rPr lang="en-US" sz="2400" smtClean="0">
                <a:solidFill>
                  <a:schemeClr val="folHlink"/>
                </a:solidFill>
                <a:sym typeface="Wingdings" pitchFamily="2" charset="2"/>
              </a:rPr>
              <a:t>OR</a:t>
            </a:r>
          </a:p>
          <a:p>
            <a:pPr lvl="1" eaLnBrk="1" hangingPunct="1">
              <a:lnSpc>
                <a:spcPct val="90000"/>
              </a:lnSpc>
            </a:pPr>
            <a:r>
              <a:rPr lang="en-US" sz="2400" smtClean="0">
                <a:sym typeface="Wingdings" pitchFamily="2" charset="2"/>
              </a:rPr>
              <a:t>Find the smallest node on the deleted node’s right subtree and move its data to replace the deleted node’s data</a:t>
            </a:r>
            <a:endParaRPr lang="en-US" sz="240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Number Placeholder 5"/>
          <p:cNvSpPr>
            <a:spLocks noGrp="1"/>
          </p:cNvSpPr>
          <p:nvPr>
            <p:ph type="sldNum" sz="quarter" idx="12"/>
          </p:nvPr>
        </p:nvSpPr>
        <p:spPr>
          <a:noFill/>
        </p:spPr>
        <p:txBody>
          <a:bodyPr/>
          <a:lstStyle/>
          <a:p>
            <a:fld id="{740235DE-8BBE-4BFF-A5F8-906EA5B0DEBE}" type="slidenum">
              <a:rPr lang="en-US" smtClean="0">
                <a:latin typeface="Tahoma" charset="0"/>
              </a:rPr>
              <a:pPr/>
              <a:t>93</a:t>
            </a:fld>
            <a:endParaRPr lang="en-US" smtClean="0">
              <a:latin typeface="Tahoma" charset="0"/>
            </a:endParaRPr>
          </a:p>
        </p:txBody>
      </p:sp>
      <p:sp>
        <p:nvSpPr>
          <p:cNvPr id="160771" name="Rectangle 2"/>
          <p:cNvSpPr>
            <a:spLocks noGrp="1" noChangeArrowheads="1"/>
          </p:cNvSpPr>
          <p:nvPr>
            <p:ph type="title"/>
          </p:nvPr>
        </p:nvSpPr>
        <p:spPr/>
        <p:txBody>
          <a:bodyPr/>
          <a:lstStyle/>
          <a:p>
            <a:pPr eaLnBrk="1" hangingPunct="1"/>
            <a:r>
              <a:rPr lang="en-US" smtClean="0"/>
              <a:t>Deletion – (3)</a:t>
            </a:r>
          </a:p>
        </p:txBody>
      </p:sp>
      <p:sp>
        <p:nvSpPr>
          <p:cNvPr id="160772" name="Rectangle 4"/>
          <p:cNvSpPr>
            <a:spLocks noGrp="1" noChangeArrowheads="1"/>
          </p:cNvSpPr>
          <p:nvPr>
            <p:ph type="body" idx="1"/>
          </p:nvPr>
        </p:nvSpPr>
        <p:spPr>
          <a:xfrm>
            <a:off x="596900" y="387350"/>
            <a:ext cx="8358188" cy="6470650"/>
          </a:xfrm>
          <a:solidFill>
            <a:srgbClr val="DDDDDD"/>
          </a:solidFill>
        </p:spPr>
        <p:txBody>
          <a:bodyPr/>
          <a:lstStyle/>
          <a:p>
            <a:pPr eaLnBrk="1" hangingPunct="1">
              <a:lnSpc>
                <a:spcPct val="80000"/>
              </a:lnSpc>
              <a:buFont typeface="Wingdings" pitchFamily="2" charset="2"/>
              <a:buNone/>
            </a:pPr>
            <a:r>
              <a:rPr lang="en-US" sz="1400" smtClean="0"/>
              <a:t>Algorithm deleteBST (root, dltKey)</a:t>
            </a:r>
          </a:p>
          <a:p>
            <a:pPr eaLnBrk="1" hangingPunct="1">
              <a:lnSpc>
                <a:spcPct val="80000"/>
              </a:lnSpc>
              <a:buFont typeface="Wingdings" pitchFamily="2" charset="2"/>
              <a:buNone/>
            </a:pPr>
            <a:r>
              <a:rPr lang="en-US" sz="1400" smtClean="0"/>
              <a:t>	// Deletes a node from BST</a:t>
            </a:r>
          </a:p>
          <a:p>
            <a:pPr eaLnBrk="1" hangingPunct="1">
              <a:lnSpc>
                <a:spcPct val="80000"/>
              </a:lnSpc>
              <a:buFont typeface="Wingdings" pitchFamily="2" charset="2"/>
              <a:buNone/>
            </a:pPr>
            <a:r>
              <a:rPr lang="en-US" sz="1400" smtClean="0"/>
              <a:t>	// root is reference to the node to be deleted</a:t>
            </a:r>
          </a:p>
          <a:p>
            <a:pPr eaLnBrk="1" hangingPunct="1">
              <a:lnSpc>
                <a:spcPct val="80000"/>
              </a:lnSpc>
              <a:buFont typeface="Wingdings" pitchFamily="2" charset="2"/>
              <a:buNone/>
            </a:pPr>
            <a:r>
              <a:rPr lang="en-US" sz="1400" smtClean="0"/>
              <a:t>	// dltKey is the key of node to be deleted</a:t>
            </a:r>
          </a:p>
          <a:p>
            <a:pPr eaLnBrk="1" hangingPunct="1">
              <a:lnSpc>
                <a:spcPct val="80000"/>
              </a:lnSpc>
              <a:buFont typeface="Wingdings" pitchFamily="2" charset="2"/>
              <a:buNone/>
            </a:pPr>
            <a:r>
              <a:rPr lang="en-US" sz="1400" smtClean="0"/>
              <a:t>	// if dltKey not found, root unchanged</a:t>
            </a:r>
          </a:p>
          <a:p>
            <a:pPr eaLnBrk="1" hangingPunct="1">
              <a:lnSpc>
                <a:spcPct val="80000"/>
              </a:lnSpc>
              <a:buFont typeface="Wingdings" pitchFamily="2" charset="2"/>
              <a:buNone/>
            </a:pPr>
            <a:r>
              <a:rPr lang="en-US" sz="1400" smtClean="0"/>
              <a:t>	// Returns true if node deleted, false if not found</a:t>
            </a:r>
          </a:p>
          <a:p>
            <a:pPr eaLnBrk="1" hangingPunct="1">
              <a:lnSpc>
                <a:spcPct val="80000"/>
              </a:lnSpc>
              <a:buFont typeface="Wingdings" pitchFamily="2" charset="2"/>
              <a:buNone/>
            </a:pPr>
            <a:r>
              <a:rPr lang="en-US" sz="1400" smtClean="0"/>
              <a:t>	if (empty tree)</a:t>
            </a:r>
          </a:p>
          <a:p>
            <a:pPr eaLnBrk="1" hangingPunct="1">
              <a:lnSpc>
                <a:spcPct val="80000"/>
              </a:lnSpc>
              <a:buFont typeface="Wingdings" pitchFamily="2" charset="2"/>
              <a:buNone/>
            </a:pPr>
            <a:r>
              <a:rPr lang="en-US" sz="1400" smtClean="0"/>
              <a:t>		return false</a:t>
            </a:r>
          </a:p>
          <a:p>
            <a:pPr eaLnBrk="1" hangingPunct="1">
              <a:lnSpc>
                <a:spcPct val="80000"/>
              </a:lnSpc>
              <a:buFont typeface="Wingdings" pitchFamily="2" charset="2"/>
              <a:buNone/>
            </a:pPr>
            <a:r>
              <a:rPr lang="en-US" sz="1400" smtClean="0"/>
              <a:t>	end if</a:t>
            </a:r>
          </a:p>
          <a:p>
            <a:pPr eaLnBrk="1" hangingPunct="1">
              <a:lnSpc>
                <a:spcPct val="80000"/>
              </a:lnSpc>
              <a:buFont typeface="Wingdings" pitchFamily="2" charset="2"/>
              <a:buNone/>
            </a:pPr>
            <a:r>
              <a:rPr lang="en-US" sz="1400" smtClean="0"/>
              <a:t>	if (dltKey &lt; root data)</a:t>
            </a:r>
          </a:p>
          <a:p>
            <a:pPr eaLnBrk="1" hangingPunct="1">
              <a:lnSpc>
                <a:spcPct val="80000"/>
              </a:lnSpc>
              <a:buFont typeface="Wingdings" pitchFamily="2" charset="2"/>
              <a:buNone/>
            </a:pPr>
            <a:r>
              <a:rPr lang="en-US" sz="1400" smtClean="0"/>
              <a:t>		return deleteBST (left subtree, dltKey)</a:t>
            </a:r>
          </a:p>
          <a:p>
            <a:pPr eaLnBrk="1" hangingPunct="1">
              <a:lnSpc>
                <a:spcPct val="80000"/>
              </a:lnSpc>
              <a:buFont typeface="Wingdings" pitchFamily="2" charset="2"/>
              <a:buNone/>
            </a:pPr>
            <a:r>
              <a:rPr lang="en-US" sz="1400" smtClean="0"/>
              <a:t>	else if (dltKey &gt; root data)</a:t>
            </a:r>
          </a:p>
          <a:p>
            <a:pPr eaLnBrk="1" hangingPunct="1">
              <a:lnSpc>
                <a:spcPct val="80000"/>
              </a:lnSpc>
              <a:buFont typeface="Wingdings" pitchFamily="2" charset="2"/>
              <a:buNone/>
            </a:pPr>
            <a:r>
              <a:rPr lang="en-US" sz="1400" smtClean="0"/>
              <a:t>		return deleteBST (right subtree, dltKey)</a:t>
            </a:r>
          </a:p>
          <a:p>
            <a:pPr eaLnBrk="1" hangingPunct="1">
              <a:lnSpc>
                <a:spcPct val="80000"/>
              </a:lnSpc>
              <a:buFont typeface="Wingdings" pitchFamily="2" charset="2"/>
              <a:buNone/>
            </a:pPr>
            <a:r>
              <a:rPr lang="en-US" sz="1400" smtClean="0"/>
              <a:t>	else</a:t>
            </a:r>
          </a:p>
          <a:p>
            <a:pPr eaLnBrk="1" hangingPunct="1">
              <a:lnSpc>
                <a:spcPct val="80000"/>
              </a:lnSpc>
              <a:buFont typeface="Wingdings" pitchFamily="2" charset="2"/>
              <a:buNone/>
            </a:pPr>
            <a:r>
              <a:rPr lang="en-US" sz="1400" smtClean="0"/>
              <a:t>		// Delete node found – test for leaf node</a:t>
            </a:r>
          </a:p>
          <a:p>
            <a:pPr eaLnBrk="1" hangingPunct="1">
              <a:lnSpc>
                <a:spcPct val="80000"/>
              </a:lnSpc>
              <a:buFont typeface="Wingdings" pitchFamily="2" charset="2"/>
              <a:buNone/>
            </a:pPr>
            <a:r>
              <a:rPr lang="en-US" sz="1400" smtClean="0"/>
              <a:t>		If (no left subtree)</a:t>
            </a:r>
          </a:p>
          <a:p>
            <a:pPr eaLnBrk="1" hangingPunct="1">
              <a:lnSpc>
                <a:spcPct val="80000"/>
              </a:lnSpc>
              <a:buFont typeface="Wingdings" pitchFamily="2" charset="2"/>
              <a:buNone/>
            </a:pPr>
            <a:r>
              <a:rPr lang="en-US" sz="1400" smtClean="0"/>
              <a:t>		    make right subtree the root</a:t>
            </a:r>
          </a:p>
          <a:p>
            <a:pPr eaLnBrk="1" hangingPunct="1">
              <a:lnSpc>
                <a:spcPct val="80000"/>
              </a:lnSpc>
              <a:buFont typeface="Wingdings" pitchFamily="2" charset="2"/>
              <a:buNone/>
            </a:pPr>
            <a:r>
              <a:rPr lang="en-US" sz="1400" smtClean="0"/>
              <a:t>		    return true</a:t>
            </a:r>
          </a:p>
          <a:p>
            <a:pPr eaLnBrk="1" hangingPunct="1">
              <a:lnSpc>
                <a:spcPct val="80000"/>
              </a:lnSpc>
              <a:buFont typeface="Wingdings" pitchFamily="2" charset="2"/>
              <a:buNone/>
            </a:pPr>
            <a:r>
              <a:rPr lang="en-US" sz="1400" smtClean="0"/>
              <a:t>		else if (no right subtree)</a:t>
            </a:r>
          </a:p>
          <a:p>
            <a:pPr eaLnBrk="1" hangingPunct="1">
              <a:lnSpc>
                <a:spcPct val="80000"/>
              </a:lnSpc>
              <a:buFont typeface="Wingdings" pitchFamily="2" charset="2"/>
              <a:buNone/>
            </a:pPr>
            <a:r>
              <a:rPr lang="en-US" sz="1400" smtClean="0"/>
              <a:t>		    make left subtree the root</a:t>
            </a:r>
          </a:p>
          <a:p>
            <a:pPr eaLnBrk="1" hangingPunct="1">
              <a:lnSpc>
                <a:spcPct val="80000"/>
              </a:lnSpc>
              <a:buFont typeface="Wingdings" pitchFamily="2" charset="2"/>
              <a:buNone/>
            </a:pPr>
            <a:r>
              <a:rPr lang="en-US" sz="1400" smtClean="0"/>
              <a:t>		    return true</a:t>
            </a:r>
          </a:p>
          <a:p>
            <a:pPr eaLnBrk="1" hangingPunct="1">
              <a:lnSpc>
                <a:spcPct val="80000"/>
              </a:lnSpc>
              <a:buFont typeface="Wingdings" pitchFamily="2" charset="2"/>
              <a:buNone/>
            </a:pPr>
            <a:r>
              <a:rPr lang="en-US" sz="1400" smtClean="0"/>
              <a:t>		else</a:t>
            </a:r>
          </a:p>
          <a:p>
            <a:pPr eaLnBrk="1" hangingPunct="1">
              <a:lnSpc>
                <a:spcPct val="80000"/>
              </a:lnSpc>
              <a:buFont typeface="Wingdings" pitchFamily="2" charset="2"/>
              <a:buNone/>
            </a:pPr>
            <a:r>
              <a:rPr lang="en-US" sz="1400" smtClean="0"/>
              <a:t>		    // Node to be deleted not a leaf. Find largest node on left subtree</a:t>
            </a:r>
          </a:p>
          <a:p>
            <a:pPr eaLnBrk="1" hangingPunct="1">
              <a:lnSpc>
                <a:spcPct val="80000"/>
              </a:lnSpc>
              <a:buFont typeface="Wingdings" pitchFamily="2" charset="2"/>
              <a:buNone/>
            </a:pPr>
            <a:r>
              <a:rPr lang="en-US" sz="1400" smtClean="0"/>
              <a:t>		    save root in deleteNode</a:t>
            </a:r>
          </a:p>
          <a:p>
            <a:pPr eaLnBrk="1" hangingPunct="1">
              <a:lnSpc>
                <a:spcPct val="80000"/>
              </a:lnSpc>
              <a:buFont typeface="Wingdings" pitchFamily="2" charset="2"/>
              <a:buNone/>
            </a:pPr>
            <a:r>
              <a:rPr lang="en-US" sz="1400" smtClean="0"/>
              <a:t>		    set largest to largestBST (left subtree)</a:t>
            </a:r>
          </a:p>
          <a:p>
            <a:pPr eaLnBrk="1" hangingPunct="1">
              <a:lnSpc>
                <a:spcPct val="80000"/>
              </a:lnSpc>
              <a:buFont typeface="Wingdings" pitchFamily="2" charset="2"/>
              <a:buNone/>
            </a:pPr>
            <a:r>
              <a:rPr lang="en-US" sz="1400" smtClean="0"/>
              <a:t>		    move data in largest to deleteNode</a:t>
            </a:r>
          </a:p>
          <a:p>
            <a:pPr eaLnBrk="1" hangingPunct="1">
              <a:lnSpc>
                <a:spcPct val="80000"/>
              </a:lnSpc>
              <a:buFont typeface="Wingdings" pitchFamily="2" charset="2"/>
              <a:buNone/>
            </a:pPr>
            <a:r>
              <a:rPr lang="en-US" sz="1400" smtClean="0"/>
              <a:t>		    return deleteBST (left subtree of deleteNode, key of largest)</a:t>
            </a:r>
          </a:p>
          <a:p>
            <a:pPr eaLnBrk="1" hangingPunct="1">
              <a:lnSpc>
                <a:spcPct val="80000"/>
              </a:lnSpc>
              <a:buFont typeface="Wingdings" pitchFamily="2" charset="2"/>
              <a:buNone/>
            </a:pPr>
            <a:r>
              <a:rPr lang="en-US" sz="1400" smtClean="0"/>
              <a:t>		end if</a:t>
            </a:r>
          </a:p>
          <a:p>
            <a:pPr eaLnBrk="1" hangingPunct="1">
              <a:lnSpc>
                <a:spcPct val="80000"/>
              </a:lnSpc>
              <a:buFont typeface="Wingdings" pitchFamily="2" charset="2"/>
              <a:buNone/>
            </a:pPr>
            <a:r>
              <a:rPr lang="en-US" sz="1400" smtClean="0"/>
              <a:t>	end if</a:t>
            </a:r>
          </a:p>
          <a:p>
            <a:pPr eaLnBrk="1" hangingPunct="1">
              <a:lnSpc>
                <a:spcPct val="80000"/>
              </a:lnSpc>
              <a:buFont typeface="Wingdings" pitchFamily="2" charset="2"/>
              <a:buNone/>
            </a:pPr>
            <a:r>
              <a:rPr lang="en-US" sz="1400" smtClean="0"/>
              <a:t>End deleteBST</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Number Placeholder 5"/>
          <p:cNvSpPr>
            <a:spLocks noGrp="1"/>
          </p:cNvSpPr>
          <p:nvPr>
            <p:ph type="sldNum" sz="quarter" idx="12"/>
          </p:nvPr>
        </p:nvSpPr>
        <p:spPr>
          <a:noFill/>
        </p:spPr>
        <p:txBody>
          <a:bodyPr/>
          <a:lstStyle/>
          <a:p>
            <a:fld id="{AC8751A4-DA07-42ED-988A-983F8FE04F44}" type="slidenum">
              <a:rPr lang="en-US" smtClean="0">
                <a:latin typeface="Tahoma" charset="0"/>
              </a:rPr>
              <a:pPr/>
              <a:t>94</a:t>
            </a:fld>
            <a:endParaRPr lang="en-US" smtClean="0">
              <a:latin typeface="Tahoma" charset="0"/>
            </a:endParaRPr>
          </a:p>
        </p:txBody>
      </p:sp>
      <p:sp>
        <p:nvSpPr>
          <p:cNvPr id="175107" name="Rectangle 2"/>
          <p:cNvSpPr>
            <a:spLocks noGrp="1" noChangeArrowheads="1"/>
          </p:cNvSpPr>
          <p:nvPr>
            <p:ph type="title"/>
          </p:nvPr>
        </p:nvSpPr>
        <p:spPr/>
        <p:txBody>
          <a:bodyPr/>
          <a:lstStyle/>
          <a:p>
            <a:pPr eaLnBrk="1" hangingPunct="1"/>
            <a:r>
              <a:rPr lang="en-US" sz="4000" smtClean="0"/>
              <a:t>Program in C to implement BST and Tree Traversals</a:t>
            </a:r>
          </a:p>
        </p:txBody>
      </p:sp>
      <p:sp>
        <p:nvSpPr>
          <p:cNvPr id="175108" name="Rectangle 3"/>
          <p:cNvSpPr>
            <a:spLocks noGrp="1" noChangeArrowheads="1"/>
          </p:cNvSpPr>
          <p:nvPr>
            <p:ph type="body" idx="1"/>
          </p:nvPr>
        </p:nvSpPr>
        <p:spPr/>
        <p:txBody>
          <a:bodyPr/>
          <a:lstStyle/>
          <a:p>
            <a:pPr eaLnBrk="1" hangingPunct="1">
              <a:buFont typeface="Wingdings" pitchFamily="2" charset="2"/>
              <a:buNone/>
            </a:pPr>
            <a:endParaRPr lang="en-US" smtClean="0"/>
          </a:p>
          <a:p>
            <a:pPr eaLnBrk="1" hangingPunct="1">
              <a:buFont typeface="Wingdings" pitchFamily="2" charset="2"/>
              <a:buNone/>
            </a:pPr>
            <a:r>
              <a:rPr lang="en-US" smtClean="0"/>
              <a:t>struct btreenode</a:t>
            </a:r>
          </a:p>
          <a:p>
            <a:pPr eaLnBrk="1" hangingPunct="1">
              <a:buFont typeface="Wingdings" pitchFamily="2" charset="2"/>
              <a:buNone/>
            </a:pPr>
            <a:r>
              <a:rPr lang="en-US" smtClean="0"/>
              <a:t>{</a:t>
            </a:r>
          </a:p>
          <a:p>
            <a:pPr eaLnBrk="1" hangingPunct="1">
              <a:buFont typeface="Wingdings" pitchFamily="2" charset="2"/>
              <a:buNone/>
            </a:pPr>
            <a:r>
              <a:rPr lang="en-US" smtClean="0"/>
              <a:t>	struct btreenode *LEFT;</a:t>
            </a:r>
          </a:p>
          <a:p>
            <a:pPr eaLnBrk="1" hangingPunct="1">
              <a:buFont typeface="Wingdings" pitchFamily="2" charset="2"/>
              <a:buNone/>
            </a:pPr>
            <a:r>
              <a:rPr lang="en-US" smtClean="0"/>
              <a:t>	int INFO;</a:t>
            </a:r>
          </a:p>
          <a:p>
            <a:pPr eaLnBrk="1" hangingPunct="1">
              <a:buFont typeface="Wingdings" pitchFamily="2" charset="2"/>
              <a:buNone/>
            </a:pPr>
            <a:r>
              <a:rPr lang="en-US" smtClean="0"/>
              <a:t>	struct btreenode *RIGHT;</a:t>
            </a:r>
          </a:p>
          <a:p>
            <a:pPr eaLnBrk="1" hangingPunct="1">
              <a:buFont typeface="Wingdings" pitchFamily="2" charset="2"/>
              <a:buNone/>
            </a:pPr>
            <a:r>
              <a:rPr lang="en-US" smtClean="0"/>
              <a:t>}</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itle 1"/>
          <p:cNvSpPr>
            <a:spLocks noGrp="1"/>
          </p:cNvSpPr>
          <p:nvPr>
            <p:ph type="title"/>
          </p:nvPr>
        </p:nvSpPr>
        <p:spPr/>
        <p:txBody>
          <a:bodyPr/>
          <a:lstStyle/>
          <a:p>
            <a:r>
              <a:rPr lang="en-US" smtClean="0"/>
              <a:t>Heaps</a:t>
            </a:r>
          </a:p>
        </p:txBody>
      </p:sp>
      <p:sp>
        <p:nvSpPr>
          <p:cNvPr id="188419" name="Content Placeholder 2"/>
          <p:cNvSpPr>
            <a:spLocks noGrp="1"/>
          </p:cNvSpPr>
          <p:nvPr>
            <p:ph idx="1"/>
          </p:nvPr>
        </p:nvSpPr>
        <p:spPr>
          <a:xfrm>
            <a:off x="596900" y="1638300"/>
            <a:ext cx="8358188" cy="3781425"/>
          </a:xfrm>
        </p:spPr>
        <p:txBody>
          <a:bodyPr/>
          <a:lstStyle/>
          <a:p>
            <a:r>
              <a:rPr lang="en-US" smtClean="0"/>
              <a:t>Heap is a binary tree with the following properties:</a:t>
            </a:r>
          </a:p>
          <a:p>
            <a:pPr lvl="1"/>
            <a:r>
              <a:rPr lang="en-US" smtClean="0"/>
              <a:t>The tree is complete or nearly complete</a:t>
            </a:r>
          </a:p>
          <a:p>
            <a:pPr lvl="1"/>
            <a:r>
              <a:rPr lang="en-US" smtClean="0"/>
              <a:t>The key value of each node is greater than or equal to the key value in each of its descendents (</a:t>
            </a:r>
            <a:r>
              <a:rPr lang="en-US" smtClean="0">
                <a:sym typeface="Wingdings" pitchFamily="2" charset="2"/>
              </a:rPr>
              <a:t></a:t>
            </a:r>
            <a:r>
              <a:rPr lang="en-US" smtClean="0"/>
              <a:t>max-heap)</a:t>
            </a:r>
          </a:p>
          <a:p>
            <a:pPr lvl="1"/>
            <a:r>
              <a:rPr lang="en-US" smtClean="0"/>
              <a:t>Subtrees are also heaps</a:t>
            </a:r>
          </a:p>
        </p:txBody>
      </p:sp>
      <p:sp>
        <p:nvSpPr>
          <p:cNvPr id="188420" name="Slide Number Placeholder 3"/>
          <p:cNvSpPr>
            <a:spLocks noGrp="1"/>
          </p:cNvSpPr>
          <p:nvPr>
            <p:ph type="sldNum" sz="quarter" idx="12"/>
          </p:nvPr>
        </p:nvSpPr>
        <p:spPr>
          <a:noFill/>
        </p:spPr>
        <p:txBody>
          <a:bodyPr/>
          <a:lstStyle/>
          <a:p>
            <a:fld id="{BFCF65FC-31C7-444C-8073-97C3EBDA6ECD}" type="slidenum">
              <a:rPr lang="en-US" smtClean="0">
                <a:latin typeface="Tahoma" charset="0"/>
              </a:rPr>
              <a:pPr/>
              <a:t>95</a:t>
            </a:fld>
            <a:endParaRPr lang="en-US" smtClean="0">
              <a:latin typeface="Tahoma" charset="0"/>
            </a:endParaRPr>
          </a:p>
        </p:txBody>
      </p:sp>
      <p:sp>
        <p:nvSpPr>
          <p:cNvPr id="6" name="Rectangle 4"/>
          <p:cNvSpPr>
            <a:spLocks noChangeArrowheads="1"/>
          </p:cNvSpPr>
          <p:nvPr/>
        </p:nvSpPr>
        <p:spPr bwMode="auto">
          <a:xfrm>
            <a:off x="1116013" y="5534025"/>
            <a:ext cx="6884987" cy="830263"/>
          </a:xfrm>
          <a:prstGeom prst="rect">
            <a:avLst/>
          </a:prstGeom>
          <a:noFill/>
          <a:ln w="9525">
            <a:noFill/>
            <a:miter lim="800000"/>
            <a:headEnd/>
            <a:tailEnd/>
          </a:ln>
        </p:spPr>
        <p:txBody>
          <a:bodyPr>
            <a:spAutoFit/>
          </a:bodyPr>
          <a:lstStyle/>
          <a:p>
            <a:r>
              <a:rPr lang="en-US" sz="2400">
                <a:solidFill>
                  <a:srgbClr val="FF0000"/>
                </a:solidFill>
              </a:rPr>
              <a:t>In a heap, root contains the largest (or smallest) element in the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8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84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84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P spid="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1150938" y="101600"/>
            <a:ext cx="7793037" cy="692150"/>
          </a:xfrm>
        </p:spPr>
        <p:txBody>
          <a:bodyPr/>
          <a:lstStyle/>
          <a:p>
            <a:r>
              <a:rPr lang="en-US" smtClean="0"/>
              <a:t>Heap</a:t>
            </a:r>
          </a:p>
        </p:txBody>
      </p:sp>
      <p:pic>
        <p:nvPicPr>
          <p:cNvPr id="192516" name="Picture 5"/>
          <p:cNvPicPr>
            <a:picLocks noChangeAspect="1" noChangeArrowheads="1"/>
          </p:cNvPicPr>
          <p:nvPr/>
        </p:nvPicPr>
        <p:blipFill>
          <a:blip r:embed="rId2"/>
          <a:srcRect/>
          <a:stretch>
            <a:fillRect/>
          </a:stretch>
        </p:blipFill>
        <p:spPr bwMode="auto">
          <a:xfrm>
            <a:off x="728663" y="766763"/>
            <a:ext cx="7970837" cy="5041900"/>
          </a:xfrm>
          <a:prstGeom prst="rect">
            <a:avLst/>
          </a:prstGeom>
          <a:noFill/>
          <a:ln w="9525">
            <a:noFill/>
            <a:miter lim="800000"/>
            <a:headEnd/>
            <a:tailEnd/>
          </a:ln>
        </p:spPr>
      </p:pic>
      <p:sp>
        <p:nvSpPr>
          <p:cNvPr id="192517" name="Slide Number Placeholder 1"/>
          <p:cNvSpPr>
            <a:spLocks noGrp="1"/>
          </p:cNvSpPr>
          <p:nvPr>
            <p:ph type="sldNum" sz="quarter" idx="12"/>
          </p:nvPr>
        </p:nvSpPr>
        <p:spPr>
          <a:noFill/>
        </p:spPr>
        <p:txBody>
          <a:bodyPr/>
          <a:lstStyle/>
          <a:p>
            <a:fld id="{0BAFC75A-C5D8-4022-8A1B-266EDFE595F9}" type="slidenum">
              <a:rPr lang="en-US" smtClean="0">
                <a:latin typeface="Tahoma" charset="0"/>
              </a:rPr>
              <a:pPr/>
              <a:t>96</a:t>
            </a:fld>
            <a:endParaRPr lang="en-US" smtClean="0">
              <a:latin typeface="Tahoma" charset="0"/>
            </a:endParaRPr>
          </a:p>
        </p:txBody>
      </p:sp>
      <p:sp>
        <p:nvSpPr>
          <p:cNvPr id="6" name="TextBox 5"/>
          <p:cNvSpPr txBox="1">
            <a:spLocks noChangeArrowheads="1"/>
          </p:cNvSpPr>
          <p:nvPr/>
        </p:nvSpPr>
        <p:spPr bwMode="auto">
          <a:xfrm>
            <a:off x="631825" y="5795963"/>
            <a:ext cx="7759700" cy="1016000"/>
          </a:xfrm>
          <a:prstGeom prst="rect">
            <a:avLst/>
          </a:prstGeom>
          <a:noFill/>
          <a:ln w="9525">
            <a:noFill/>
            <a:miter lim="800000"/>
            <a:headEnd/>
            <a:tailEnd/>
          </a:ln>
        </p:spPr>
        <p:txBody>
          <a:bodyPr>
            <a:spAutoFit/>
          </a:bodyPr>
          <a:lstStyle/>
          <a:p>
            <a:r>
              <a:rPr lang="en-US" sz="2000" b="1">
                <a:solidFill>
                  <a:srgbClr val="006600"/>
                </a:solidFill>
              </a:rPr>
              <a:t>A heap can be implemented in an array because it must be a complete or nearly complete binary tree, which allows a fixed relationship between each node and its children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p:txBody>
          <a:bodyPr/>
          <a:lstStyle/>
          <a:p>
            <a:r>
              <a:rPr lang="en-US" smtClean="0"/>
              <a:t>Heap Operations</a:t>
            </a:r>
          </a:p>
        </p:txBody>
      </p:sp>
      <p:sp>
        <p:nvSpPr>
          <p:cNvPr id="193539" name="Content Placeholder 2"/>
          <p:cNvSpPr>
            <a:spLocks noGrp="1"/>
          </p:cNvSpPr>
          <p:nvPr>
            <p:ph idx="1"/>
          </p:nvPr>
        </p:nvSpPr>
        <p:spPr/>
        <p:txBody>
          <a:bodyPr/>
          <a:lstStyle/>
          <a:p>
            <a:r>
              <a:rPr lang="en-US" smtClean="0"/>
              <a:t>Reheap Up</a:t>
            </a:r>
          </a:p>
          <a:p>
            <a:endParaRPr lang="en-US" smtClean="0"/>
          </a:p>
          <a:p>
            <a:r>
              <a:rPr lang="en-US" smtClean="0"/>
              <a:t>Reheap Down</a:t>
            </a:r>
          </a:p>
          <a:p>
            <a:endParaRPr lang="en-US" smtClean="0"/>
          </a:p>
          <a:p>
            <a:r>
              <a:rPr lang="en-US" smtClean="0"/>
              <a:t>Build a Heap</a:t>
            </a:r>
          </a:p>
          <a:p>
            <a:endParaRPr lang="en-US" smtClean="0"/>
          </a:p>
          <a:p>
            <a:r>
              <a:rPr lang="en-US" smtClean="0"/>
              <a:t>Insert data into heap</a:t>
            </a:r>
          </a:p>
          <a:p>
            <a:endParaRPr lang="en-US" smtClean="0"/>
          </a:p>
          <a:p>
            <a:r>
              <a:rPr lang="en-US" smtClean="0"/>
              <a:t>Delete Heap Node  - (the root)</a:t>
            </a:r>
          </a:p>
          <a:p>
            <a:endParaRPr lang="en-US" smtClean="0"/>
          </a:p>
          <a:p>
            <a:endParaRPr lang="en-US" smtClean="0"/>
          </a:p>
        </p:txBody>
      </p:sp>
      <p:sp>
        <p:nvSpPr>
          <p:cNvPr id="193540" name="Slide Number Placeholder 3"/>
          <p:cNvSpPr>
            <a:spLocks noGrp="1"/>
          </p:cNvSpPr>
          <p:nvPr>
            <p:ph type="sldNum" sz="quarter" idx="12"/>
          </p:nvPr>
        </p:nvSpPr>
        <p:spPr>
          <a:noFill/>
        </p:spPr>
        <p:txBody>
          <a:bodyPr/>
          <a:lstStyle/>
          <a:p>
            <a:fld id="{B52460DA-7F13-47BE-BAE9-B6ED7A6AE4BE}" type="slidenum">
              <a:rPr lang="en-US" smtClean="0">
                <a:latin typeface="Tahoma" charset="0"/>
              </a:rPr>
              <a:pPr/>
              <a:t>97</a:t>
            </a:fld>
            <a:endParaRPr lang="en-US" smtClean="0">
              <a:latin typeface="Tahoma"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p:cNvSpPr>
            <a:spLocks noGrp="1"/>
          </p:cNvSpPr>
          <p:nvPr>
            <p:ph type="title"/>
          </p:nvPr>
        </p:nvSpPr>
        <p:spPr>
          <a:xfrm>
            <a:off x="1150938" y="101600"/>
            <a:ext cx="7793037" cy="839788"/>
          </a:xfrm>
        </p:spPr>
        <p:txBody>
          <a:bodyPr/>
          <a:lstStyle/>
          <a:p>
            <a:r>
              <a:rPr lang="en-US" smtClean="0"/>
              <a:t>Reheap Up</a:t>
            </a:r>
          </a:p>
        </p:txBody>
      </p:sp>
      <p:sp>
        <p:nvSpPr>
          <p:cNvPr id="194563" name="Content Placeholder 2"/>
          <p:cNvSpPr>
            <a:spLocks noGrp="1"/>
          </p:cNvSpPr>
          <p:nvPr>
            <p:ph idx="1"/>
          </p:nvPr>
        </p:nvSpPr>
        <p:spPr/>
        <p:txBody>
          <a:bodyPr/>
          <a:lstStyle/>
          <a:p>
            <a:endParaRPr lang="en-US" smtClean="0"/>
          </a:p>
        </p:txBody>
      </p:sp>
      <p:sp>
        <p:nvSpPr>
          <p:cNvPr id="194564" name="Slide Number Placeholder 3"/>
          <p:cNvSpPr>
            <a:spLocks noGrp="1"/>
          </p:cNvSpPr>
          <p:nvPr>
            <p:ph type="sldNum" sz="quarter" idx="12"/>
          </p:nvPr>
        </p:nvSpPr>
        <p:spPr>
          <a:noFill/>
        </p:spPr>
        <p:txBody>
          <a:bodyPr/>
          <a:lstStyle/>
          <a:p>
            <a:fld id="{8A394BD1-914E-439B-AEFF-BDA5C4D69E00}" type="slidenum">
              <a:rPr lang="en-US" smtClean="0">
                <a:latin typeface="Tahoma" charset="0"/>
              </a:rPr>
              <a:pPr/>
              <a:t>98</a:t>
            </a:fld>
            <a:endParaRPr lang="en-US" smtClean="0">
              <a:latin typeface="Tahoma" charset="0"/>
            </a:endParaRPr>
          </a:p>
        </p:txBody>
      </p:sp>
      <p:sp>
        <p:nvSpPr>
          <p:cNvPr id="194565" name="TextBox 4"/>
          <p:cNvSpPr txBox="1">
            <a:spLocks noChangeArrowheads="1"/>
          </p:cNvSpPr>
          <p:nvPr/>
        </p:nvSpPr>
        <p:spPr bwMode="auto">
          <a:xfrm>
            <a:off x="295275" y="5842000"/>
            <a:ext cx="7759700" cy="1016000"/>
          </a:xfrm>
          <a:prstGeom prst="rect">
            <a:avLst/>
          </a:prstGeom>
          <a:noFill/>
          <a:ln w="9525">
            <a:noFill/>
            <a:miter lim="800000"/>
            <a:headEnd/>
            <a:tailEnd/>
          </a:ln>
        </p:spPr>
        <p:txBody>
          <a:bodyPr>
            <a:spAutoFit/>
          </a:bodyPr>
          <a:lstStyle/>
          <a:p>
            <a:r>
              <a:rPr lang="en-US" sz="2000" b="1">
                <a:solidFill>
                  <a:srgbClr val="006600"/>
                </a:solidFill>
              </a:rPr>
              <a:t>Reheap up operation reorders a “broken” heap by floating the last element up the tree until it is in its correct location in the heap </a:t>
            </a:r>
          </a:p>
        </p:txBody>
      </p:sp>
      <p:pic>
        <p:nvPicPr>
          <p:cNvPr id="194566" name="Picture 6"/>
          <p:cNvPicPr>
            <a:picLocks noChangeAspect="1" noChangeArrowheads="1"/>
          </p:cNvPicPr>
          <p:nvPr/>
        </p:nvPicPr>
        <p:blipFill>
          <a:blip r:embed="rId2"/>
          <a:srcRect/>
          <a:stretch>
            <a:fillRect/>
          </a:stretch>
        </p:blipFill>
        <p:spPr bwMode="auto">
          <a:xfrm>
            <a:off x="107950" y="982663"/>
            <a:ext cx="4706938" cy="2178050"/>
          </a:xfrm>
          <a:prstGeom prst="rect">
            <a:avLst/>
          </a:prstGeom>
          <a:noFill/>
          <a:ln w="9525">
            <a:noFill/>
            <a:miter lim="800000"/>
            <a:headEnd/>
            <a:tailEnd/>
          </a:ln>
        </p:spPr>
      </p:pic>
      <p:pic>
        <p:nvPicPr>
          <p:cNvPr id="194567" name="Picture 7"/>
          <p:cNvPicPr>
            <a:picLocks noChangeAspect="1" noChangeArrowheads="1"/>
          </p:cNvPicPr>
          <p:nvPr/>
        </p:nvPicPr>
        <p:blipFill>
          <a:blip r:embed="rId3"/>
          <a:srcRect/>
          <a:stretch>
            <a:fillRect/>
          </a:stretch>
        </p:blipFill>
        <p:spPr bwMode="auto">
          <a:xfrm>
            <a:off x="4749800" y="1031875"/>
            <a:ext cx="4246563" cy="2181225"/>
          </a:xfrm>
          <a:prstGeom prst="rect">
            <a:avLst/>
          </a:prstGeom>
          <a:noFill/>
          <a:ln w="9525">
            <a:noFill/>
            <a:miter lim="800000"/>
            <a:headEnd/>
            <a:tailEnd/>
          </a:ln>
        </p:spPr>
      </p:pic>
      <p:pic>
        <p:nvPicPr>
          <p:cNvPr id="194568" name="Picture 8"/>
          <p:cNvPicPr>
            <a:picLocks noChangeAspect="1" noChangeArrowheads="1"/>
          </p:cNvPicPr>
          <p:nvPr/>
        </p:nvPicPr>
        <p:blipFill>
          <a:blip r:embed="rId4"/>
          <a:srcRect/>
          <a:stretch>
            <a:fillRect/>
          </a:stretch>
        </p:blipFill>
        <p:spPr bwMode="auto">
          <a:xfrm>
            <a:off x="2351088" y="3308350"/>
            <a:ext cx="4527550" cy="2514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94568"/>
                                        </p:tgtEl>
                                        <p:attrNameLst>
                                          <p:attrName>style.visibility</p:attrName>
                                        </p:attrNameLst>
                                      </p:cBhvr>
                                      <p:to>
                                        <p:strVal val="visible"/>
                                      </p:to>
                                    </p:set>
                                    <p:anim calcmode="lin" valueType="num">
                                      <p:cBhvr additive="base">
                                        <p:cTn id="15" dur="500" fill="hold"/>
                                        <p:tgtEl>
                                          <p:spTgt spid="194568"/>
                                        </p:tgtEl>
                                        <p:attrNameLst>
                                          <p:attrName>ppt_x</p:attrName>
                                        </p:attrNameLst>
                                      </p:cBhvr>
                                      <p:tavLst>
                                        <p:tav tm="0">
                                          <p:val>
                                            <p:strVal val="#ppt_x"/>
                                          </p:val>
                                        </p:tav>
                                        <p:tav tm="100000">
                                          <p:val>
                                            <p:strVal val="#ppt_x"/>
                                          </p:val>
                                        </p:tav>
                                      </p:tavLst>
                                    </p:anim>
                                    <p:anim calcmode="lin" valueType="num">
                                      <p:cBhvr additive="base">
                                        <p:cTn id="16" dur="500" fill="hold"/>
                                        <p:tgtEl>
                                          <p:spTgt spid="19456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4565"/>
                                        </p:tgtEl>
                                        <p:attrNameLst>
                                          <p:attrName>style.visibility</p:attrName>
                                        </p:attrNameLst>
                                      </p:cBhvr>
                                      <p:to>
                                        <p:strVal val="visible"/>
                                      </p:to>
                                    </p:set>
                                    <p:anim calcmode="lin" valueType="num">
                                      <p:cBhvr additive="base">
                                        <p:cTn id="21" dur="500" fill="hold"/>
                                        <p:tgtEl>
                                          <p:spTgt spid="194565"/>
                                        </p:tgtEl>
                                        <p:attrNameLst>
                                          <p:attrName>ppt_x</p:attrName>
                                        </p:attrNameLst>
                                      </p:cBhvr>
                                      <p:tavLst>
                                        <p:tav tm="0">
                                          <p:val>
                                            <p:strVal val="#ppt_x"/>
                                          </p:val>
                                        </p:tav>
                                        <p:tav tm="100000">
                                          <p:val>
                                            <p:strVal val="#ppt_x"/>
                                          </p:val>
                                        </p:tav>
                                      </p:tavLst>
                                    </p:anim>
                                    <p:anim calcmode="lin" valueType="num">
                                      <p:cBhvr additive="base">
                                        <p:cTn id="22" dur="500" fill="hold"/>
                                        <p:tgtEl>
                                          <p:spTgt spid="194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Number Placeholder 5"/>
          <p:cNvSpPr>
            <a:spLocks noGrp="1"/>
          </p:cNvSpPr>
          <p:nvPr>
            <p:ph type="sldNum" sz="quarter" idx="12"/>
          </p:nvPr>
        </p:nvSpPr>
        <p:spPr>
          <a:noFill/>
        </p:spPr>
        <p:txBody>
          <a:bodyPr/>
          <a:lstStyle/>
          <a:p>
            <a:fld id="{51873117-E35E-48C0-A91E-D565EA48DD91}" type="slidenum">
              <a:rPr lang="en-US" smtClean="0">
                <a:latin typeface="Tahoma" charset="0"/>
              </a:rPr>
              <a:pPr/>
              <a:t>99</a:t>
            </a:fld>
            <a:endParaRPr lang="en-US" smtClean="0">
              <a:latin typeface="Tahoma" charset="0"/>
            </a:endParaRPr>
          </a:p>
        </p:txBody>
      </p:sp>
      <p:sp>
        <p:nvSpPr>
          <p:cNvPr id="195587" name="Rectangle 2"/>
          <p:cNvSpPr>
            <a:spLocks noGrp="1" noChangeArrowheads="1"/>
          </p:cNvSpPr>
          <p:nvPr>
            <p:ph type="title"/>
          </p:nvPr>
        </p:nvSpPr>
        <p:spPr/>
        <p:txBody>
          <a:bodyPr/>
          <a:lstStyle/>
          <a:p>
            <a:pPr eaLnBrk="1" hangingPunct="1"/>
            <a:r>
              <a:rPr lang="en-US" smtClean="0"/>
              <a:t>Reheap Up</a:t>
            </a:r>
          </a:p>
        </p:txBody>
      </p:sp>
      <p:sp>
        <p:nvSpPr>
          <p:cNvPr id="195588" name="Rectangle 4"/>
          <p:cNvSpPr>
            <a:spLocks noGrp="1" noChangeArrowheads="1"/>
          </p:cNvSpPr>
          <p:nvPr>
            <p:ph type="body" idx="1"/>
          </p:nvPr>
        </p:nvSpPr>
        <p:spPr>
          <a:xfrm>
            <a:off x="215900" y="1666875"/>
            <a:ext cx="8739188" cy="5191125"/>
          </a:xfrm>
          <a:solidFill>
            <a:srgbClr val="DDDDDD"/>
          </a:solidFill>
        </p:spPr>
        <p:txBody>
          <a:bodyPr/>
          <a:lstStyle/>
          <a:p>
            <a:pPr eaLnBrk="1" hangingPunct="1">
              <a:lnSpc>
                <a:spcPct val="80000"/>
              </a:lnSpc>
              <a:buFont typeface="Wingdings" pitchFamily="2" charset="2"/>
              <a:buNone/>
            </a:pPr>
            <a:r>
              <a:rPr lang="en-US" sz="2400" smtClean="0"/>
              <a:t>Algorithm reheapUp (heap, newnode)</a:t>
            </a:r>
          </a:p>
          <a:p>
            <a:pPr eaLnBrk="1" hangingPunct="1">
              <a:lnSpc>
                <a:spcPct val="80000"/>
              </a:lnSpc>
              <a:buFont typeface="Wingdings" pitchFamily="2" charset="2"/>
              <a:buNone/>
            </a:pPr>
            <a:r>
              <a:rPr lang="en-US" sz="1800" smtClean="0"/>
              <a:t>	</a:t>
            </a:r>
            <a:r>
              <a:rPr lang="en-US" sz="1800" smtClean="0">
                <a:solidFill>
                  <a:srgbClr val="686868"/>
                </a:solidFill>
              </a:rPr>
              <a:t>// Reestablishes heap by moving data in child up to its correct location in the   heap array</a:t>
            </a:r>
          </a:p>
          <a:p>
            <a:pPr eaLnBrk="1" hangingPunct="1">
              <a:lnSpc>
                <a:spcPct val="80000"/>
              </a:lnSpc>
              <a:buFont typeface="Wingdings" pitchFamily="2" charset="2"/>
              <a:buNone/>
            </a:pPr>
            <a:r>
              <a:rPr lang="en-US" sz="1800" smtClean="0">
                <a:solidFill>
                  <a:srgbClr val="686868"/>
                </a:solidFill>
              </a:rPr>
              <a:t>	// heap is array containing an invalid heap</a:t>
            </a:r>
          </a:p>
          <a:p>
            <a:pPr eaLnBrk="1" hangingPunct="1">
              <a:lnSpc>
                <a:spcPct val="80000"/>
              </a:lnSpc>
              <a:buFont typeface="Wingdings" pitchFamily="2" charset="2"/>
              <a:buNone/>
            </a:pPr>
            <a:r>
              <a:rPr lang="en-US" sz="1800" smtClean="0">
                <a:solidFill>
                  <a:srgbClr val="686868"/>
                </a:solidFill>
              </a:rPr>
              <a:t>	// newNode is index location to new data in heap</a:t>
            </a:r>
            <a:r>
              <a:rPr lang="en-US" sz="1800" smtClean="0"/>
              <a:t> </a:t>
            </a:r>
          </a:p>
          <a:p>
            <a:pPr eaLnBrk="1" hangingPunct="1">
              <a:lnSpc>
                <a:spcPct val="80000"/>
              </a:lnSpc>
              <a:buFont typeface="Wingdings" pitchFamily="2" charset="2"/>
              <a:buNone/>
            </a:pPr>
            <a:r>
              <a:rPr lang="en-US" sz="2400" smtClean="0"/>
              <a:t>	</a:t>
            </a:r>
          </a:p>
          <a:p>
            <a:pPr eaLnBrk="1" hangingPunct="1">
              <a:lnSpc>
                <a:spcPct val="80000"/>
              </a:lnSpc>
              <a:buFont typeface="Wingdings" pitchFamily="2" charset="2"/>
              <a:buNone/>
            </a:pPr>
            <a:r>
              <a:rPr lang="en-US" sz="2400" smtClean="0"/>
              <a:t>	if (newNode not the root)</a:t>
            </a:r>
          </a:p>
          <a:p>
            <a:pPr eaLnBrk="1" hangingPunct="1">
              <a:lnSpc>
                <a:spcPct val="80000"/>
              </a:lnSpc>
              <a:buFont typeface="Wingdings" pitchFamily="2" charset="2"/>
              <a:buNone/>
            </a:pPr>
            <a:r>
              <a:rPr lang="en-US" sz="2400" smtClean="0"/>
              <a:t>		set parent to parent of newNode</a:t>
            </a:r>
          </a:p>
          <a:p>
            <a:pPr eaLnBrk="1" hangingPunct="1">
              <a:lnSpc>
                <a:spcPct val="80000"/>
              </a:lnSpc>
              <a:buFont typeface="Wingdings" pitchFamily="2" charset="2"/>
              <a:buNone/>
            </a:pPr>
            <a:r>
              <a:rPr lang="en-US" sz="2400" smtClean="0"/>
              <a:t>		if (newNode key &gt; parent key) </a:t>
            </a:r>
          </a:p>
          <a:p>
            <a:pPr eaLnBrk="1" hangingPunct="1">
              <a:lnSpc>
                <a:spcPct val="80000"/>
              </a:lnSpc>
              <a:buFont typeface="Wingdings" pitchFamily="2" charset="2"/>
              <a:buNone/>
            </a:pPr>
            <a:r>
              <a:rPr lang="en-US" sz="2400" smtClean="0"/>
              <a:t>			exchange newNode and parent</a:t>
            </a:r>
          </a:p>
          <a:p>
            <a:pPr eaLnBrk="1" hangingPunct="1">
              <a:lnSpc>
                <a:spcPct val="80000"/>
              </a:lnSpc>
              <a:buFont typeface="Wingdings" pitchFamily="2" charset="2"/>
              <a:buNone/>
            </a:pPr>
            <a:r>
              <a:rPr lang="en-US" sz="2400" smtClean="0"/>
              <a:t>			reheapUp (heap, parent)</a:t>
            </a:r>
          </a:p>
          <a:p>
            <a:pPr eaLnBrk="1" hangingPunct="1">
              <a:lnSpc>
                <a:spcPct val="80000"/>
              </a:lnSpc>
              <a:buFont typeface="Wingdings" pitchFamily="2" charset="2"/>
              <a:buNone/>
            </a:pPr>
            <a:r>
              <a:rPr lang="en-US" sz="2400" smtClean="0"/>
              <a:t>		end if</a:t>
            </a:r>
          </a:p>
          <a:p>
            <a:pPr eaLnBrk="1" hangingPunct="1">
              <a:lnSpc>
                <a:spcPct val="80000"/>
              </a:lnSpc>
              <a:buFont typeface="Wingdings" pitchFamily="2" charset="2"/>
              <a:buNone/>
            </a:pPr>
            <a:r>
              <a:rPr lang="en-US" sz="2400" smtClean="0"/>
              <a:t>	end if</a:t>
            </a:r>
          </a:p>
          <a:p>
            <a:pPr eaLnBrk="1" hangingPunct="1">
              <a:lnSpc>
                <a:spcPct val="80000"/>
              </a:lnSpc>
              <a:buFont typeface="Wingdings" pitchFamily="2" charset="2"/>
              <a:buNone/>
            </a:pPr>
            <a:endParaRPr lang="en-US" sz="2400" smtClean="0"/>
          </a:p>
          <a:p>
            <a:pPr eaLnBrk="1" hangingPunct="1">
              <a:lnSpc>
                <a:spcPct val="80000"/>
              </a:lnSpc>
              <a:buFont typeface="Wingdings" pitchFamily="2" charset="2"/>
              <a:buNone/>
            </a:pPr>
            <a:r>
              <a:rPr lang="en-US" sz="2400" smtClean="0"/>
              <a:t>End reheapUp</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699</TotalTime>
  <Words>5215</Words>
  <Application>Microsoft Office PowerPoint</Application>
  <PresentationFormat>On-screen Show (4:3)</PresentationFormat>
  <Paragraphs>1551</Paragraphs>
  <Slides>130</Slides>
  <Notes>15</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130</vt:i4>
      </vt:variant>
    </vt:vector>
  </HeadingPairs>
  <TitlesOfParts>
    <vt:vector size="134" baseType="lpstr">
      <vt:lpstr>Office Theme</vt:lpstr>
      <vt:lpstr>Blends</vt:lpstr>
      <vt:lpstr>Clip</vt:lpstr>
      <vt:lpstr>Equation</vt:lpstr>
      <vt:lpstr>Course Contents</vt:lpstr>
      <vt:lpstr>What is Data Structure?</vt:lpstr>
      <vt:lpstr>Classification of Data Structure</vt:lpstr>
      <vt:lpstr>Programmer’s considerations</vt:lpstr>
      <vt:lpstr>Pointers</vt:lpstr>
      <vt:lpstr>Structures in C</vt:lpstr>
      <vt:lpstr>Structures - Example</vt:lpstr>
      <vt:lpstr>Array of Structures</vt:lpstr>
      <vt:lpstr>Designing Recursive Algorithms</vt:lpstr>
      <vt:lpstr>Direct Vs Indirect Recursion</vt:lpstr>
      <vt:lpstr>Hanoi Strategy (Generalization)</vt:lpstr>
      <vt:lpstr>Recursive Solution</vt:lpstr>
      <vt:lpstr>Towers of Hanoi – C Implementation</vt:lpstr>
      <vt:lpstr>Array Problems</vt:lpstr>
      <vt:lpstr>1. find-a-triplet-that-sum-to-a-given-value</vt:lpstr>
      <vt:lpstr>2. Find position of an element in a sorted array of infinite numbers</vt:lpstr>
      <vt:lpstr> 3. K’th Smallest/Largest Element in Unsorted Array </vt:lpstr>
      <vt:lpstr> 4. Find k numbers with most occurrences in the given array  </vt:lpstr>
      <vt:lpstr>Linked Lists</vt:lpstr>
      <vt:lpstr>What to Study?</vt:lpstr>
      <vt:lpstr>Slide 21</vt:lpstr>
      <vt:lpstr>Linked Lists</vt:lpstr>
      <vt:lpstr>Implementation of Linked Lists</vt:lpstr>
      <vt:lpstr>Static Implementation Using Parallel Arrays</vt:lpstr>
      <vt:lpstr>Static Implementation Using Array of Structures</vt:lpstr>
      <vt:lpstr>Linked List</vt:lpstr>
      <vt:lpstr>Linked List</vt:lpstr>
      <vt:lpstr>Algorithm – Insert List Node</vt:lpstr>
      <vt:lpstr>Algorithm – Delete List Node</vt:lpstr>
      <vt:lpstr>Algorithm – Search Ordered List </vt:lpstr>
      <vt:lpstr>Linked List ADT Implementation</vt:lpstr>
      <vt:lpstr>Doubly Linked List</vt:lpstr>
      <vt:lpstr>Doubly Linked List</vt:lpstr>
      <vt:lpstr>Doubly Linked List</vt:lpstr>
      <vt:lpstr>Doubly Linked List - ADT</vt:lpstr>
      <vt:lpstr>Circular Linked Lists</vt:lpstr>
      <vt:lpstr>Slide 37</vt:lpstr>
      <vt:lpstr>Linked list problems</vt:lpstr>
      <vt:lpstr>Program for n’th node from the  end of a Linked List</vt:lpstr>
      <vt:lpstr>Program for n’th node from the  end of a Linked List</vt:lpstr>
      <vt:lpstr>Stacks and Queues</vt:lpstr>
      <vt:lpstr> Stack - Introduction</vt:lpstr>
      <vt:lpstr>Basic Stack Operations</vt:lpstr>
      <vt:lpstr>Slide 44</vt:lpstr>
      <vt:lpstr>Stack – Array Implementation</vt:lpstr>
      <vt:lpstr>Stack ADT Linked list</vt:lpstr>
      <vt:lpstr>Slide 47</vt:lpstr>
      <vt:lpstr>Stack - Applications</vt:lpstr>
      <vt:lpstr>Slide 49</vt:lpstr>
      <vt:lpstr>Stack - Applications</vt:lpstr>
      <vt:lpstr>Slide 51</vt:lpstr>
      <vt:lpstr>Analysis – Infix to Postfix</vt:lpstr>
      <vt:lpstr>Backtracking – Goal Seeking</vt:lpstr>
      <vt:lpstr>Backtracking – Goal Seeking</vt:lpstr>
      <vt:lpstr>Queues</vt:lpstr>
      <vt:lpstr>Queue Implementations</vt:lpstr>
      <vt:lpstr>Queue Implementation - Static</vt:lpstr>
      <vt:lpstr>Queue Operations</vt:lpstr>
      <vt:lpstr>Slide 59</vt:lpstr>
      <vt:lpstr>Slide 60</vt:lpstr>
      <vt:lpstr>Circular Queue</vt:lpstr>
      <vt:lpstr>Circular Queue</vt:lpstr>
      <vt:lpstr>Priority Queue</vt:lpstr>
      <vt:lpstr>Priority Queue</vt:lpstr>
      <vt:lpstr>Priority Queue - Multiple</vt:lpstr>
      <vt:lpstr>Double-Ended Queue (DEQUE)</vt:lpstr>
      <vt:lpstr>Trees</vt:lpstr>
      <vt:lpstr>Trees</vt:lpstr>
      <vt:lpstr>Basic Terminology – (7)</vt:lpstr>
      <vt:lpstr>Properties for binary trees</vt:lpstr>
      <vt:lpstr>Properties for binary trees – (2)</vt:lpstr>
      <vt:lpstr>Representing Binary Trees in Memory</vt:lpstr>
      <vt:lpstr>Representing Binary Trees in Memory</vt:lpstr>
      <vt:lpstr>Binary Tree Traversals – (2)</vt:lpstr>
      <vt:lpstr>Binary Tree Traversals – (3)</vt:lpstr>
      <vt:lpstr>Binary Tree Traversals – (4)</vt:lpstr>
      <vt:lpstr>Depth-first Traversal</vt:lpstr>
      <vt:lpstr>Recursive algorithm for Preorder traversal</vt:lpstr>
      <vt:lpstr>Preorder Traversal</vt:lpstr>
      <vt:lpstr>Recursive algorithm for Inorder traversal</vt:lpstr>
      <vt:lpstr>Inorder Traversal</vt:lpstr>
      <vt:lpstr>Recursive algorithm for Postorder traversal</vt:lpstr>
      <vt:lpstr>Postorder Traversal</vt:lpstr>
      <vt:lpstr>Breadth-first tree Traversal</vt:lpstr>
      <vt:lpstr>Breadth-first tree Traversal</vt:lpstr>
      <vt:lpstr>General Trees</vt:lpstr>
      <vt:lpstr>Binary Search Tree</vt:lpstr>
      <vt:lpstr>Search BST</vt:lpstr>
      <vt:lpstr>Search BST – (2)</vt:lpstr>
      <vt:lpstr>Insertion into BST – (3)</vt:lpstr>
      <vt:lpstr>Deletion from BST</vt:lpstr>
      <vt:lpstr>Deletion from BST – (2)</vt:lpstr>
      <vt:lpstr>Deletion – (3)</vt:lpstr>
      <vt:lpstr>Program in C to implement BST and Tree Traversals</vt:lpstr>
      <vt:lpstr>Heaps</vt:lpstr>
      <vt:lpstr>Heap</vt:lpstr>
      <vt:lpstr>Heap Operations</vt:lpstr>
      <vt:lpstr>Reheap Up</vt:lpstr>
      <vt:lpstr>Reheap Up</vt:lpstr>
      <vt:lpstr>Reheap Down</vt:lpstr>
      <vt:lpstr>Reheap Down</vt:lpstr>
      <vt:lpstr>Build Heap</vt:lpstr>
      <vt:lpstr>Build Heap</vt:lpstr>
      <vt:lpstr>Insert node into Heap</vt:lpstr>
      <vt:lpstr>Insert node into Heap</vt:lpstr>
      <vt:lpstr>Delete Heap Node</vt:lpstr>
      <vt:lpstr>Delete Heap Node</vt:lpstr>
      <vt:lpstr>Exercise</vt:lpstr>
      <vt:lpstr>Multiway Trees (m-way Trees)</vt:lpstr>
      <vt:lpstr>M-way Tree</vt:lpstr>
      <vt:lpstr>Example</vt:lpstr>
      <vt:lpstr>Graphs</vt:lpstr>
      <vt:lpstr>Basic Concepts</vt:lpstr>
      <vt:lpstr>Basic Concepts (4)</vt:lpstr>
      <vt:lpstr>Terminology – (2)</vt:lpstr>
      <vt:lpstr>Terminology – (3)</vt:lpstr>
      <vt:lpstr>Representation of Graph</vt:lpstr>
      <vt:lpstr>Adjacency Matrix – Example 1</vt:lpstr>
      <vt:lpstr>Adjacency Matrix – weighted graph</vt:lpstr>
      <vt:lpstr>Drawbacks of Adjacency matrix representation</vt:lpstr>
      <vt:lpstr>Linked Representation</vt:lpstr>
      <vt:lpstr>Example</vt:lpstr>
      <vt:lpstr>Graph ADT</vt:lpstr>
      <vt:lpstr>Traversing a Graph</vt:lpstr>
      <vt:lpstr>Breadth First Traversal - Algorithm </vt:lpstr>
      <vt:lpstr>Breadth First Traversal - Example</vt:lpstr>
      <vt:lpstr>Depth First Traversal - Algorithm</vt:lpstr>
      <vt:lpstr>Example</vt:lpstr>
      <vt:lpstr>Minimum Spanning Tree</vt:lpstr>
      <vt:lpstr>MST -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Ashish s</dc:creator>
  <cp:lastModifiedBy>Ashish s</cp:lastModifiedBy>
  <cp:revision>44</cp:revision>
  <dcterms:created xsi:type="dcterms:W3CDTF">2020-10-21T12:03:47Z</dcterms:created>
  <dcterms:modified xsi:type="dcterms:W3CDTF">2020-11-24T12:33:26Z</dcterms:modified>
</cp:coreProperties>
</file>