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package.core-properties+xml" PartName="/docProps/core.xml"/>
</Types>
</file>

<file path=_rels/.rels><?xml version="1.0" encoding="UTF-8" standalone="yes"?><Relationships xmlns="http://schemas.openxmlformats.org/package/2006/relationships"><Relationship Id="rId4" Target="ppt/presentation.xml" Type="http://schemas.openxmlformats.org/officeDocument/2006/relationships/officeDocument"/><Relationship Id="rId3" Target="docProps/core.xml" Type="http://schemas.openxmlformats.org/package/2006/relationships/metadata/core-properties"/><Relationship Id="rId2" Target="docProps/app.xml" Type="http://schemas.openxmlformats.org/officeDocument/2006/relationships/extended-properties"/><Relationship Id="rId1" Target="docProps/thumbnail.jpeg" Type="http://schemas.openxmlformats.org/package/2006/relationships/metadata/thumbnai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5"/>
    <p:sldMasterId id="2147483676" r:id="rId6"/>
  </p:sldMasterIdLst>
  <p:notesMasterIdLst>
    <p:notesMasterId r:id="rId7"/>
  </p:notesMasterIdLst>
  <p:handoutMasterIdLst>
    <p:handoutMasterId r:id="rId8"/>
  </p:handoutMasterIdLst>
  <p:sldIdLst>
    <p:sldId id="256" r:id="rId9"/>
    <p:sldId id="257" r:id="rId10"/>
    <p:sldId id="258" r:id="rId11"/>
    <p:sldId id="259" r:id="rId12"/>
    <p:sldId id="260" r:id="rId13"/>
    <p:sldId id="261" r:id="rId14"/>
    <p:sldId id="262"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showOutlineIcons="0">
    <p:restoredLeft autoAdjust="0" sz="15000"/>
    <p:restoredTop sz="94660"/>
  </p:normalViewPr>
  <p:slideViewPr>
    <p:cSldViewPr snapToGrid="0">
      <p:cViewPr varScale="1">
        <p:scale>
          <a:sx d="100" n="79"/>
          <a:sy d="100" n="79"/>
        </p:scale>
        <p:origin x="-174" y="-78"/>
      </p:cViewPr>
      <p:guideLst>
        <p:guide orient="horz" pos="2160"/>
        <p:guide pos="3840"/>
      </p:guideLst>
    </p:cSldViewPr>
  </p:slideViewPr>
  <p:notesTextViewPr>
    <p:cViewPr>
      <p:scale>
        <a:sx d="1" n="1"/>
        <a:sy d="1" n="1"/>
      </p:scale>
      <p:origin x="0" y="0"/>
    </p:cViewPr>
  </p:notesTextViewPr>
  <p:gridSpacing cx="78028800" cy="78028800"/>
</p:viewPr>
</file>

<file path=ppt/_rels/presentation.xml.rels><?xml version="1.0" encoding="UTF-8" standalone="yes"?><Relationships xmlns="http://schemas.openxmlformats.org/package/2006/relationships"><Relationship Id="rId15" Target="slides/slide7.xml" Type="http://schemas.openxmlformats.org/officeDocument/2006/relationships/slide"/><Relationship Id="rId14" Target="slides/slide6.xml" Type="http://schemas.openxmlformats.org/officeDocument/2006/relationships/slide"/><Relationship Id="rId13" Target="slides/slide5.xml" Type="http://schemas.openxmlformats.org/officeDocument/2006/relationships/slide"/><Relationship Id="rId12" Target="slides/slide4.xml" Type="http://schemas.openxmlformats.org/officeDocument/2006/relationships/slide"/><Relationship Id="rId11" Target="slides/slide3.xml" Type="http://schemas.openxmlformats.org/officeDocument/2006/relationships/slide"/><Relationship Id="rId10" Target="slides/slide2.xml" Type="http://schemas.openxmlformats.org/officeDocument/2006/relationships/slide"/><Relationship Id="rId9" Target="slides/slide1.xml" Type="http://schemas.openxmlformats.org/officeDocument/2006/relationships/slide"/><Relationship Id="rId8" Target="handoutMasters/handoutMaster1.xml" Type="http://schemas.openxmlformats.org/officeDocument/2006/relationships/handoutMaster"/><Relationship Id="rId7" Target="notesMasters/notesMaster1.xml" Type="http://schemas.openxmlformats.org/officeDocument/2006/relationships/notesMaster"/><Relationship Id="rId6" Target="slideMasters/slideMaster2.xml" Type="http://schemas.openxmlformats.org/officeDocument/2006/relationships/slideMaster"/><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 Target="viewProps.xml" Type="http://schemas.openxmlformats.org/officeDocument/2006/relationships/viewProps"/><Relationship Id="rId1" Target="theme/theme4.xml" Type="http://schemas.openxmlformats.org/officeDocument/2006/relationships/theme"/></Relationships>
</file>

<file path=ppt/handoutMasters/_rels/handoutMaster1.xml.rels><?xml version="1.0" encoding="UTF-8" standalone="yes"?><Relationships xmlns="http://schemas.openxmlformats.org/package/2006/relationships"><Relationship Id="rId1" Target="../theme/theme1.xml" Type="http://schemas.openxmlformats.org/officeDocument/2006/relationships/theme"/></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numCol="1" rIns="91440" rtlCol="0" tIns="45720" vert="horz"/>
          <a:lstStyle>
            <a:lvl1pPr algn="l">
              <a:defRPr sz="1200"/>
            </a:lvl1pPr>
          </a:lstStyle>
          <a:p>
            <a:endParaRPr lang="en-US"/>
          </a:p>
        </p:txBody>
      </p:sp>
      <p:sp>
        <p:nvSpPr>
          <p:cNvPr id="3" name="Date Placeholder 2"/>
          <p:cNvSpPr>
            <a:spLocks noGrp="1"/>
          </p:cNvSpPr>
          <p:nvPr>
            <p:ph idx="1" sz="quarter" type="dt"/>
          </p:nvPr>
        </p:nvSpPr>
        <p:spPr>
          <a:xfrm>
            <a:off x="3884613" y="0"/>
            <a:ext cx="2971800" cy="458788"/>
          </a:xfrm>
          <a:prstGeom prst="rect">
            <a:avLst/>
          </a:prstGeom>
        </p:spPr>
        <p:txBody>
          <a:bodyPr bIns="45720" lIns="91440" numCol="1" rIns="91440" rtlCol="0" tIns="45720" vert="horz"/>
          <a:lstStyle>
            <a:lvl1pPr algn="r">
              <a:defRPr sz="1200"/>
            </a:lvl1pPr>
          </a:lstStyle>
          <a:p>
            <a:fld id="{A9D61962-30B4-40CA-882B-80E3170F366A}" type="datetimeFigureOut">
              <a:rPr lang="en-US" smtClean="0"/>
              <a:pPr/>
              <a:t>5/24/2022</a:t>
            </a:fld>
            <a:endParaRPr lang="en-US"/>
          </a:p>
        </p:txBody>
      </p:sp>
      <p:sp>
        <p:nvSpPr>
          <p:cNvPr id="4" name="Footer Placeholder 3"/>
          <p:cNvSpPr>
            <a:spLocks noGrp="1"/>
          </p:cNvSpPr>
          <p:nvPr>
            <p:ph idx="2" sz="quarter" type="ftr"/>
          </p:nvPr>
        </p:nvSpPr>
        <p:spPr>
          <a:xfrm>
            <a:off x="0" y="8685213"/>
            <a:ext cx="2971800" cy="458787"/>
          </a:xfrm>
          <a:prstGeom prst="rect">
            <a:avLst/>
          </a:prstGeom>
        </p:spPr>
        <p:txBody>
          <a:bodyPr anchor="b" bIns="45720" lIns="91440" numCol="1" rIns="91440" rtlCol="0" tIns="45720" vert="horz"/>
          <a:lstStyle>
            <a:lvl1pPr algn="l">
              <a:defRPr sz="1200"/>
            </a:lvl1pPr>
          </a:lstStyle>
          <a:p>
            <a:endParaRPr lang="en-US"/>
          </a:p>
        </p:txBody>
      </p:sp>
      <p:sp>
        <p:nvSpPr>
          <p:cNvPr id="5" name="Slide Number Placeholder 4"/>
          <p:cNvSpPr>
            <a:spLocks noGrp="1"/>
          </p:cNvSpPr>
          <p:nvPr>
            <p:ph idx="3" sz="quarter" type="sldNum"/>
          </p:nvPr>
        </p:nvSpPr>
        <p:spPr>
          <a:xfrm>
            <a:off x="3884613" y="8685213"/>
            <a:ext cx="2971800" cy="458787"/>
          </a:xfrm>
          <a:prstGeom prst="rect">
            <a:avLst/>
          </a:prstGeom>
        </p:spPr>
        <p:txBody>
          <a:bodyPr anchor="b" bIns="45720" lIns="91440" numCol="1" rIns="91440" rtlCol="0" tIns="45720" vert="horz"/>
          <a:lstStyle>
            <a:lvl1pPr algn="r">
              <a:defRPr sz="1200"/>
            </a:lvl1pPr>
          </a:lstStyle>
          <a:p>
            <a:fld id="{BF5E7735-ED6C-42D1-8CED-2BEDFE36820F}" type="slidenum">
              <a:rPr lang="en-US" smtClean="0"/>
              <a:pPr/>
              <a:t>‹#›</a:t>
            </a:fld>
            <a:endParaRPr lang="en-US"/>
          </a:p>
        </p:txBody>
      </p:sp>
    </p:spTree>
    <p:extLst>
      <p:ext uri="{BB962C8B-B14F-4D97-AF65-F5344CB8AC3E}">
        <p14:creationId xmlns:p14="http://schemas.microsoft.com/office/powerpoint/2010/main" xmlns="" val="1657126709"/>
      </p:ext>
    </p:extLst>
  </p:cSld>
  <p:clrMap accent1="accent1" accent2="accent2" accent3="accent3" accent4="accent4" accent5="accent5" accent6="accent6" bg1="lt1" bg2="lt2" folHlink="folHlink" hlink="hlink" tx1="dk1" tx2="dk2"/>
  <p:hf dt="0" ftr="0" hdr="0" sldNum="0"/>
</p:handoutMaster>
</file>

<file path=ppt/notesMasters/_rels/notesMaster1.xml.rels><?xml version="1.0" encoding="UTF-8" standalone="yes"?><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numCol="1"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numCol="1" rIns="91440" rtlCol="0" tIns="45720" vert="horz"/>
          <a:lstStyle>
            <a:lvl1pPr algn="r">
              <a:defRPr sz="1200"/>
            </a:lvl1pPr>
          </a:lstStyle>
          <a:p>
            <a:fld id="{7B3D7E53-DD32-43F4-A089-684533DD32A2}" type="datetimeFigureOut">
              <a:rPr lang="en-US" smtClean="0"/>
              <a:pPr/>
              <a:t>5/24/2022</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numCol="1"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numCol="1"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numCol="1"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numCol="1" rIns="91440" rtlCol="0" tIns="45720" vert="horz"/>
          <a:lstStyle>
            <a:lvl1pPr algn="r">
              <a:defRPr sz="1200"/>
            </a:lvl1pPr>
          </a:lstStyle>
          <a:p>
            <a:fld id="{04900C19-443B-43B0-8EB8-1C63C84CBAA3}" type="slidenum">
              <a:rPr lang="en-US" smtClean="0"/>
              <a:pPr/>
              <a:t>‹#›</a:t>
            </a:fld>
            <a:endParaRPr lang="en-US"/>
          </a:p>
        </p:txBody>
      </p:sp>
    </p:spTree>
    <p:extLst>
      <p:ext uri="{BB962C8B-B14F-4D97-AF65-F5344CB8AC3E}">
        <p14:creationId xmlns:p14="http://schemas.microsoft.com/office/powerpoint/2010/main" xmlns="" val="1996757904"/>
      </p:ext>
    </p:extLst>
  </p:cSld>
  <p:clrMap accent1="accent1" accent2="accent2" accent3="accent3" accent4="accent4" accent5="accent5" accent6="accent6" bg1="lt1" bg2="lt2" folHlink="folHlink" hlink="hlink" tx1="dk1" tx2="dk2"/>
  <p:hf dt="0" ftr="0" hdr="0" sldNum="0"/>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arget="../slides/slide1.xml" Type="http://schemas.openxmlformats.org/officeDocument/2006/relationships/slide"/><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2" Target="../slides/slide2.xml" Type="http://schemas.openxmlformats.org/officeDocument/2006/relationships/slide"/><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Tree>
    <p:extLst>
      <p:ext uri="{BB962C8B-B14F-4D97-AF65-F5344CB8AC3E}">
        <p14:creationId xmlns:p14="http://schemas.microsoft.com/office/powerpoint/2010/main" xmlns="" val="855275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Tree>
    <p:extLst>
      <p:ext uri="{BB962C8B-B14F-4D97-AF65-F5344CB8AC3E}">
        <p14:creationId xmlns:p14="http://schemas.microsoft.com/office/powerpoint/2010/main" xmlns="" val="2742586929"/>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3.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4.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5.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6.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7.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8.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9.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0.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1.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2.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3.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4.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5.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6.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7.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numCol="1"/>
          <a:lstStyle>
            <a:lvl1pPr algn="ctr">
              <a:defRPr sz="6000"/>
            </a:lvl1pPr>
          </a:lstStyle>
          <a:p>
            <a:r>
              <a:rPr lang="en-US" smtClean="0"/>
              <a:t>Click to edit Master title style</a:t>
            </a:r>
            <a:endParaRPr lang="en-US"/>
          </a:p>
        </p:txBody>
      </p:sp>
      <p:sp>
        <p:nvSpPr>
          <p:cNvPr id="3" name="Subtitle 2"/>
          <p:cNvSpPr>
            <a:spLocks noGrp="1"/>
          </p:cNvSpPr>
          <p:nvPr>
            <p:ph idx="1" type="subTitle"/>
          </p:nvPr>
        </p:nvSpPr>
        <p:spPr>
          <a:xfrm>
            <a:off x="1524000" y="3602038"/>
            <a:ext cx="9144000" cy="1655762"/>
          </a:xfrm>
        </p:spPr>
        <p:txBody>
          <a:bodyPr numCol="1"/>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p>
            <a:fld id="{9A2ED407-39E4-4BE9-8428-F66426011A7B}" type="datetime1">
              <a:rPr lang="en-US" smtClean="0"/>
              <a:pPr/>
              <a:t>5/24/2022</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271988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p>
            <a:fld id="{B0D971FA-F59C-446E-9236-230F1DF6479F}" type="datetime1">
              <a:rPr lang="en-US" smtClean="0"/>
              <a:pPr/>
              <a:t>5/24/2022</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4282122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8724900" y="365125"/>
            <a:ext cx="2628900" cy="5811838"/>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838200" y="365125"/>
            <a:ext cx="7734300" cy="5811838"/>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p>
            <a:fld id="{73934FA4-2FF4-41E4-AF28-09948C9470DB}" type="datetime1">
              <a:rPr lang="en-US" smtClean="0"/>
              <a:pPr/>
              <a:t>5/24/2022</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158739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b="b" l="l" r="r" t="t"/>
              <a:pathLst>
                <a:path h="5698067" w="863600">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b="b" l="l" r="r" t="t"/>
              <a:pathLst>
                <a:path h="6866467" w="3007349">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b="b" l="l" r="r" t="t"/>
              <a:pathLst>
                <a:path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fmla="val 100000" name="adj"/>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b="b" l="l" r="r" t="t"/>
              <a:pathLst>
                <a:path h="6866467" w="2858013">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b="b" l="l" r="r" t="t"/>
              <a:pathLst>
                <a:path h="6858000" w="1290094">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b="b" l="l" r="r" t="t"/>
              <a:pathLst>
                <a:path h="6858000" w="1249825">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fmla="val 100000" name="adj"/>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numCol="1">
            <a:noAutofit/>
          </a:bodyPr>
          <a:lstStyle>
            <a:lvl1pPr algn="r">
              <a:defRPr sz="5400">
                <a:solidFill>
                  <a:schemeClr val="accent1"/>
                </a:solidFill>
              </a:defRPr>
            </a:lvl1pPr>
          </a:lstStyle>
          <a:p>
            <a:r>
              <a:rPr lang="en-US" smtClean="0"/>
              <a:t>Click to edit Master title style</a:t>
            </a:r>
            <a:endParaRPr dirty="0" lang="en-US"/>
          </a:p>
        </p:txBody>
      </p:sp>
      <p:sp>
        <p:nvSpPr>
          <p:cNvPr id="3" name="Subtitle 2"/>
          <p:cNvSpPr>
            <a:spLocks noGrp="1"/>
          </p:cNvSpPr>
          <p:nvPr>
            <p:ph idx="1" type="subTitle"/>
          </p:nvPr>
        </p:nvSpPr>
        <p:spPr>
          <a:xfrm>
            <a:off x="1507067" y="4050833"/>
            <a:ext cx="7766936" cy="1096899"/>
          </a:xfrm>
        </p:spPr>
        <p:txBody>
          <a:bodyPr anchor="t" numCol="1"/>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4" name="Date Placeholder 3"/>
          <p:cNvSpPr>
            <a:spLocks noGrp="1"/>
          </p:cNvSpPr>
          <p:nvPr>
            <p:ph idx="10" sz="half" type="dt"/>
          </p:nvPr>
        </p:nvSpPr>
        <p:spPr/>
        <p:txBody>
          <a:bodyPr numCol="1"/>
          <a:lstStyle/>
          <a:p>
            <a:fld id="{9A2ED407-39E4-4BE9-8428-F66426011A7B}" type="datetime1">
              <a:rPr lang="en-US" smtClean="0"/>
              <a:pPr/>
              <a:t>5/24/2022</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2166000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dirty="0"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Date Placeholder 3"/>
          <p:cNvSpPr>
            <a:spLocks noGrp="1"/>
          </p:cNvSpPr>
          <p:nvPr>
            <p:ph idx="10" sz="half" type="dt"/>
          </p:nvPr>
        </p:nvSpPr>
        <p:spPr/>
        <p:txBody>
          <a:bodyPr numCol="1"/>
          <a:lstStyle/>
          <a:p>
            <a:fld id="{1FA377C0-E818-4079-8B12-C697B16A341C}" type="datetime1">
              <a:rPr lang="en-US" smtClean="0"/>
              <a:pPr/>
              <a:t>5/24/2022</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415843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numCol="1"/>
          <a:lstStyle>
            <a:lvl1pPr algn="l">
              <a:defRPr b="0" cap="none" sz="4000"/>
            </a:lvl1pPr>
          </a:lstStyle>
          <a:p>
            <a:r>
              <a:rPr lang="en-US" smtClean="0"/>
              <a:t>Click to edit Master title style</a:t>
            </a:r>
            <a:endParaRPr dirty="0" lang="en-US"/>
          </a:p>
        </p:txBody>
      </p:sp>
      <p:sp>
        <p:nvSpPr>
          <p:cNvPr id="3" name="Text Placeholder 2"/>
          <p:cNvSpPr>
            <a:spLocks noGrp="1"/>
          </p:cNvSpPr>
          <p:nvPr>
            <p:ph idx="1" type="body"/>
          </p:nvPr>
        </p:nvSpPr>
        <p:spPr>
          <a:xfrm>
            <a:off x="677335" y="4527448"/>
            <a:ext cx="8596668" cy="860400"/>
          </a:xfrm>
        </p:spPr>
        <p:txBody>
          <a:bodyPr anchor="t" numCol="1"/>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6A723414-38F2-4762-9B8C-BDC10780B8C3}" type="datetime1">
              <a:rPr lang="en-US" smtClean="0"/>
              <a:pPr/>
              <a:t>5/24/2022</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325479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dirty="0" lang="en-US"/>
          </a:p>
        </p:txBody>
      </p:sp>
      <p:sp>
        <p:nvSpPr>
          <p:cNvPr id="3" name="Content Placeholder 2"/>
          <p:cNvSpPr>
            <a:spLocks noGrp="1"/>
          </p:cNvSpPr>
          <p:nvPr>
            <p:ph idx="1" sz="half"/>
          </p:nvPr>
        </p:nvSpPr>
        <p:spPr>
          <a:xfrm>
            <a:off x="677334" y="2160589"/>
            <a:ext cx="4184035" cy="3880772"/>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Content Placeholder 3"/>
          <p:cNvSpPr>
            <a:spLocks noGrp="1"/>
          </p:cNvSpPr>
          <p:nvPr>
            <p:ph idx="2" sz="half"/>
          </p:nvPr>
        </p:nvSpPr>
        <p:spPr>
          <a:xfrm>
            <a:off x="5089970" y="2160589"/>
            <a:ext cx="4184034" cy="3880773"/>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Date Placeholder 4"/>
          <p:cNvSpPr>
            <a:spLocks noGrp="1"/>
          </p:cNvSpPr>
          <p:nvPr>
            <p:ph idx="10" sz="half" type="dt"/>
          </p:nvPr>
        </p:nvSpPr>
        <p:spPr/>
        <p:txBody>
          <a:bodyPr numCol="1"/>
          <a:lstStyle/>
          <a:p>
            <a:fld id="{B7593B09-C2AF-425F-940C-1E06711F8F45}" type="datetime1">
              <a:rPr lang="en-US" smtClean="0"/>
              <a:pPr/>
              <a:t>5/24/2022</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51068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dirty="0" lang="en-US"/>
          </a:p>
        </p:txBody>
      </p:sp>
      <p:sp>
        <p:nvSpPr>
          <p:cNvPr id="3" name="Text Placeholder 2"/>
          <p:cNvSpPr>
            <a:spLocks noGrp="1"/>
          </p:cNvSpPr>
          <p:nvPr>
            <p:ph idx="1" type="body"/>
          </p:nvPr>
        </p:nvSpPr>
        <p:spPr>
          <a:xfrm>
            <a:off x="675745" y="2160983"/>
            <a:ext cx="4185623" cy="576262"/>
          </a:xfrm>
        </p:spPr>
        <p:txBody>
          <a:bodyPr anchor="b" numCol="1">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675745" y="2737245"/>
            <a:ext cx="4185623" cy="3304117"/>
          </a:xfrm>
        </p:spPr>
        <p:txBody>
          <a:bodyPr num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Text Placeholder 4"/>
          <p:cNvSpPr>
            <a:spLocks noGrp="1"/>
          </p:cNvSpPr>
          <p:nvPr>
            <p:ph idx="3" sz="quarter" type="body"/>
          </p:nvPr>
        </p:nvSpPr>
        <p:spPr>
          <a:xfrm>
            <a:off x="5088383" y="2160983"/>
            <a:ext cx="4185618" cy="576262"/>
          </a:xfrm>
        </p:spPr>
        <p:txBody>
          <a:bodyPr anchor="b" numCol="1">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5088384" y="2737245"/>
            <a:ext cx="4185617" cy="3304117"/>
          </a:xfrm>
        </p:spPr>
        <p:txBody>
          <a:bodyPr num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7" name="Date Placeholder 6"/>
          <p:cNvSpPr>
            <a:spLocks noGrp="1"/>
          </p:cNvSpPr>
          <p:nvPr>
            <p:ph idx="10" sz="half" type="dt"/>
          </p:nvPr>
        </p:nvSpPr>
        <p:spPr/>
        <p:txBody>
          <a:bodyPr numCol="1"/>
          <a:lstStyle/>
          <a:p>
            <a:fld id="{D31178D7-B3B1-4E25-98CC-E5315AED1029}" type="datetime1">
              <a:rPr lang="en-US" smtClean="0"/>
              <a:pPr/>
              <a:t>5/24/2022</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409431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numCol="1"/>
          <a:lstStyle/>
          <a:p>
            <a:r>
              <a:rPr lang="en-US" smtClean="0"/>
              <a:t>Click to edit Master title style</a:t>
            </a:r>
            <a:endParaRPr dirty="0" lang="en-US"/>
          </a:p>
        </p:txBody>
      </p:sp>
      <p:sp>
        <p:nvSpPr>
          <p:cNvPr id="3" name="Date Placeholder 2"/>
          <p:cNvSpPr>
            <a:spLocks noGrp="1"/>
          </p:cNvSpPr>
          <p:nvPr>
            <p:ph idx="10" sz="half" type="dt"/>
          </p:nvPr>
        </p:nvSpPr>
        <p:spPr/>
        <p:txBody>
          <a:bodyPr numCol="1"/>
          <a:lstStyle/>
          <a:p>
            <a:fld id="{9E187B36-061A-4095-9CD7-42B597EEAB90}" type="datetime1">
              <a:rPr lang="en-US" smtClean="0"/>
              <a:pPr/>
              <a:t>5/24/2022</a:t>
            </a:fld>
            <a:endParaRPr lang="en-US"/>
          </a:p>
        </p:txBody>
      </p:sp>
      <p:sp>
        <p:nvSpPr>
          <p:cNvPr id="4" name="Footer Placeholder 3"/>
          <p:cNvSpPr>
            <a:spLocks noGrp="1"/>
          </p:cNvSpPr>
          <p:nvPr>
            <p:ph idx="11" sz="quarter" type="ftr"/>
          </p:nvPr>
        </p:nvSpPr>
        <p:spPr/>
        <p:txBody>
          <a:bodyPr numCol="1"/>
          <a:lstStyle/>
          <a:p>
            <a:endParaRPr lang="en-US"/>
          </a:p>
        </p:txBody>
      </p:sp>
      <p:sp>
        <p:nvSpPr>
          <p:cNvPr id="5" name="Slide Number Placeholder 4"/>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3054686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p>
            <a:fld id="{C96D6D27-F578-46D1-B951-2FFFC678B960}" type="datetime1">
              <a:rPr lang="en-US" smtClean="0"/>
              <a:pPr/>
              <a:t>5/24/2022</a:t>
            </a:fld>
            <a:endParaRPr lang="en-US"/>
          </a:p>
        </p:txBody>
      </p:sp>
      <p:sp>
        <p:nvSpPr>
          <p:cNvPr id="3" name="Footer Placeholder 2"/>
          <p:cNvSpPr>
            <a:spLocks noGrp="1"/>
          </p:cNvSpPr>
          <p:nvPr>
            <p:ph idx="11" sz="quarter" type="ftr"/>
          </p:nvPr>
        </p:nvSpPr>
        <p:spPr/>
        <p:txBody>
          <a:bodyPr numCol="1"/>
          <a:lstStyle/>
          <a:p>
            <a:endParaRPr lang="en-US"/>
          </a:p>
        </p:txBody>
      </p:sp>
      <p:sp>
        <p:nvSpPr>
          <p:cNvPr id="4" name="Slide Number Placeholder 3"/>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2044879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numCol="1">
            <a:normAutofit/>
          </a:bodyPr>
          <a:lstStyle>
            <a:lvl1pPr>
              <a:defRPr sz="2000"/>
            </a:lvl1pPr>
          </a:lstStyle>
          <a:p>
            <a:r>
              <a:rPr lang="en-US" smtClean="0"/>
              <a:t>Click to edit Master title style</a:t>
            </a:r>
            <a:endParaRPr dirty="0" lang="en-US"/>
          </a:p>
        </p:txBody>
      </p:sp>
      <p:sp>
        <p:nvSpPr>
          <p:cNvPr id="3" name="Content Placeholder 2"/>
          <p:cNvSpPr>
            <a:spLocks noGrp="1"/>
          </p:cNvSpPr>
          <p:nvPr>
            <p:ph idx="1"/>
          </p:nvPr>
        </p:nvSpPr>
        <p:spPr>
          <a:xfrm>
            <a:off x="4760461" y="514924"/>
            <a:ext cx="4513541" cy="5526437"/>
          </a:xfrm>
        </p:spPr>
        <p:txBody>
          <a:bodyPr num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Text Placeholder 3"/>
          <p:cNvSpPr>
            <a:spLocks noGrp="1"/>
          </p:cNvSpPr>
          <p:nvPr>
            <p:ph idx="2" sz="half" type="body"/>
          </p:nvPr>
        </p:nvSpPr>
        <p:spPr>
          <a:xfrm>
            <a:off x="677334" y="2777069"/>
            <a:ext cx="3854528" cy="2584449"/>
          </a:xfrm>
        </p:spPr>
        <p:txBody>
          <a:bodyPr numCol="1">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6B2F066F-3717-4298-8A22-544D6D219B71}" type="datetime1">
              <a:rPr lang="en-US" smtClean="0"/>
              <a:pPr/>
              <a:t>5/24/2022</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295141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p>
            <a:fld id="{1FA377C0-E818-4079-8B12-C697B16A341C}" type="datetime1">
              <a:rPr lang="en-US" smtClean="0"/>
              <a:pPr/>
              <a:t>5/24/2022</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1680214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numCol="1">
            <a:normAutofit/>
          </a:bodyPr>
          <a:lstStyle>
            <a:lvl1pPr algn="l">
              <a:defRPr b="0" sz="2400"/>
            </a:lvl1pPr>
          </a:lstStyle>
          <a:p>
            <a:r>
              <a:rPr lang="en-US" smtClean="0"/>
              <a:t>Click to edit Master title style</a:t>
            </a:r>
            <a:endParaRPr dirty="0" lang="en-US"/>
          </a:p>
        </p:txBody>
      </p:sp>
      <p:sp>
        <p:nvSpPr>
          <p:cNvPr id="3" name="Picture Placeholder 2"/>
          <p:cNvSpPr>
            <a:spLocks noChangeAspect="1" noGrp="1"/>
          </p:cNvSpPr>
          <p:nvPr>
            <p:ph idx="1" type="pic"/>
          </p:nvPr>
        </p:nvSpPr>
        <p:spPr>
          <a:xfrm>
            <a:off x="677334" y="609600"/>
            <a:ext cx="8596668" cy="3845718"/>
          </a:xfrm>
        </p:spPr>
        <p:txBody>
          <a:bodyPr anchor="t" numCol="1">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4" name="Text Placeholder 3"/>
          <p:cNvSpPr>
            <a:spLocks noGrp="1"/>
          </p:cNvSpPr>
          <p:nvPr>
            <p:ph idx="2" sz="half" type="body"/>
          </p:nvPr>
        </p:nvSpPr>
        <p:spPr>
          <a:xfrm>
            <a:off x="677334" y="5367338"/>
            <a:ext cx="8596667" cy="674024"/>
          </a:xfrm>
        </p:spPr>
        <p:txBody>
          <a:bodyPr numCol="1">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E23C74C2-E631-4AAF-A696-FB5639B2CF2B}" type="slidenum">
              <a:rPr lang="en-US" smtClean="0"/>
              <a:pPr/>
              <a:t>‹#›</a:t>
            </a:fld>
            <a:endParaRPr lang="en-US"/>
          </a:p>
        </p:txBody>
      </p:sp>
      <p:sp>
        <p:nvSpPr>
          <p:cNvPr id="5" name="Date Placeholder 4"/>
          <p:cNvSpPr>
            <a:spLocks noGrp="1"/>
          </p:cNvSpPr>
          <p:nvPr>
            <p:ph idx="10" sz="half" type="dt"/>
          </p:nvPr>
        </p:nvSpPr>
        <p:spPr/>
        <p:txBody>
          <a:bodyPr numCol="1"/>
          <a:lstStyle/>
          <a:p>
            <a:fld id="{E06C474B-00A5-4148-90F9-178362FFC120}" type="datetime1">
              <a:rPr lang="en-US" smtClean="0"/>
              <a:pPr/>
              <a:t>5/24/2022</a:t>
            </a:fld>
            <a:endParaRPr lang="en-US"/>
          </a:p>
        </p:txBody>
      </p:sp>
    </p:spTree>
    <p:extLst>
      <p:ext uri="{BB962C8B-B14F-4D97-AF65-F5344CB8AC3E}">
        <p14:creationId xmlns:p14="http://schemas.microsoft.com/office/powerpoint/2010/main" xmlns="" val="3431849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numCol="1">
            <a:normAutofit/>
          </a:bodyPr>
          <a:lstStyle>
            <a:lvl1pPr algn="l">
              <a:defRPr b="0" cap="none" sz="4400"/>
            </a:lvl1pPr>
          </a:lstStyle>
          <a:p>
            <a:r>
              <a:rPr lang="en-US" smtClean="0"/>
              <a:t>Click to edit Master title style</a:t>
            </a:r>
            <a:endParaRPr dirty="0" lang="en-US"/>
          </a:p>
        </p:txBody>
      </p:sp>
      <p:sp>
        <p:nvSpPr>
          <p:cNvPr id="3" name="Text Placeholder 2"/>
          <p:cNvSpPr>
            <a:spLocks noGrp="1"/>
          </p:cNvSpPr>
          <p:nvPr>
            <p:ph idx="1" type="body"/>
          </p:nvPr>
        </p:nvSpPr>
        <p:spPr>
          <a:xfrm>
            <a:off x="677335" y="4470400"/>
            <a:ext cx="8596668" cy="1570962"/>
          </a:xfrm>
        </p:spPr>
        <p:txBody>
          <a:bodyPr anchor="ctr" numCol="1">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CE70287-8044-4FB3-B7F2-AC0F62CCEEA2}" type="datetime1">
              <a:rPr lang="en-US" smtClean="0"/>
              <a:pPr/>
              <a:t>5/24/2022</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1031868325"/>
      </p:ext>
    </p:extLst>
  </p:cSld>
  <p:clrMapOvr>
    <a:masterClrMapping/>
  </p:clrMapOvr>
  <p:hf dt="0" ftr="0"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numCol="1">
            <a:normAutofit/>
          </a:bodyPr>
          <a:lstStyle>
            <a:lvl1pPr algn="l">
              <a:defRPr b="0" cap="none" sz="4400"/>
            </a:lvl1pPr>
          </a:lstStyle>
          <a:p>
            <a:r>
              <a:rPr lang="en-US" smtClean="0"/>
              <a:t>Click to edit Master title style</a:t>
            </a:r>
            <a:endParaRPr dirty="0" lang="en-US"/>
          </a:p>
        </p:txBody>
      </p:sp>
      <p:sp>
        <p:nvSpPr>
          <p:cNvPr id="23" name="Text Placeholder 9"/>
          <p:cNvSpPr>
            <a:spLocks noGrp="1"/>
          </p:cNvSpPr>
          <p:nvPr>
            <p:ph idx="13" sz="quarter" type="body"/>
          </p:nvPr>
        </p:nvSpPr>
        <p:spPr>
          <a:xfrm>
            <a:off x="1366139" y="3632200"/>
            <a:ext cx="7224524" cy="381000"/>
          </a:xfrm>
        </p:spPr>
        <p:txBody>
          <a:bodyPr anchor="ctr" numCol="1">
            <a:noAutofit/>
          </a:bodyPr>
          <a:lstStyle>
            <a:lvl1pPr indent="0" marL="0">
              <a:buFontTx/>
              <a:buNone/>
              <a:defRPr sz="1600">
                <a:solidFill>
                  <a:schemeClr val="tx1">
                    <a:lumMod val="50000"/>
                    <a:lumOff val="50000"/>
                  </a:schemeClr>
                </a:solidFill>
              </a:defRPr>
            </a:lvl1pPr>
            <a:lvl2pPr indent="0" marL="457200">
              <a:buFontTx/>
              <a:buNone/>
              <a:defRPr/>
            </a:lvl2pPr>
            <a:lvl3pPr indent="0" marL="914400">
              <a:buFontTx/>
              <a:buNone/>
              <a:defRPr/>
            </a:lvl3pPr>
            <a:lvl4pPr indent="0" marL="1371600">
              <a:buFontTx/>
              <a:buNone/>
              <a:defRPr/>
            </a:lvl4pPr>
            <a:lvl5pPr indent="0" marL="1828800">
              <a:buFontTx/>
              <a:buNone/>
              <a:defRPr/>
            </a:lvl5pPr>
          </a:lstStyle>
          <a:p>
            <a:pPr lvl="0"/>
            <a:r>
              <a:rPr lang="en-US" smtClean="0"/>
              <a:t>Click to edit Master text styles</a:t>
            </a:r>
          </a:p>
        </p:txBody>
      </p:sp>
      <p:sp>
        <p:nvSpPr>
          <p:cNvPr id="3" name="Text Placeholder 2"/>
          <p:cNvSpPr>
            <a:spLocks noGrp="1"/>
          </p:cNvSpPr>
          <p:nvPr>
            <p:ph idx="1" type="body"/>
          </p:nvPr>
        </p:nvSpPr>
        <p:spPr>
          <a:xfrm>
            <a:off x="677335" y="4470400"/>
            <a:ext cx="8596668" cy="1570962"/>
          </a:xfrm>
        </p:spPr>
        <p:txBody>
          <a:bodyPr anchor="ctr" numCol="1">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CE70287-8044-4FB3-B7F2-AC0F62CCEEA2}" type="datetime1">
              <a:rPr lang="en-US" smtClean="0"/>
              <a:pPr/>
              <a:t>5/24/2022</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E23C74C2-E631-4AAF-A696-FB5639B2CF2B}" type="slidenum">
              <a:rPr lang="en-US" smtClean="0"/>
              <a:pPr/>
              <a:t>‹#›</a:t>
            </a:fld>
            <a:endParaRPr lang="en-US"/>
          </a:p>
        </p:txBody>
      </p:sp>
      <p:sp>
        <p:nvSpPr>
          <p:cNvPr id="24" name="TextBox 23"/>
          <p:cNvSpPr txBox="1"/>
          <p:nvPr/>
        </p:nvSpPr>
        <p:spPr>
          <a:xfrm>
            <a:off x="541870" y="790378"/>
            <a:ext cx="609600" cy="584776"/>
          </a:xfrm>
          <a:prstGeom prst="rect">
            <a:avLst/>
          </a:prstGeom>
        </p:spPr>
        <p:txBody>
          <a:bodyPr anchor="ctr" bIns="45720" lIns="91440" numCol="1" rIns="91440" rtlCol="0" tIns="45720" vert="horz">
            <a:noAutofit/>
          </a:bodyPr>
          <a:lstStyle/>
          <a:p>
            <a:pPr lvl="0"/>
            <a:r>
              <a:rPr baseline="0" dirty="0" lang="en-US" sz="8000">
                <a:ln cmpd="sng" w="3175">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anchor="ctr" bIns="45720" lIns="91440" numCol="1" rIns="91440" rtlCol="0" tIns="45720" vert="horz">
            <a:noAutofit/>
          </a:bodyPr>
          <a:lstStyle/>
          <a:p>
            <a:pPr lvl="0"/>
            <a:r>
              <a:rPr baseline="0" dirty="0" lang="en-US" sz="8000">
                <a:ln cmpd="sng" w="3175">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175376025"/>
      </p:ext>
    </p:extLst>
  </p:cSld>
  <p:clrMapOvr>
    <a:masterClrMapping/>
  </p:clrMapOvr>
  <p:hf dt="0" ftr="0"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numCol="1">
            <a:normAutofit/>
          </a:bodyPr>
          <a:lstStyle>
            <a:lvl1pPr algn="l">
              <a:defRPr b="0" cap="none" sz="4400"/>
            </a:lvl1pPr>
          </a:lstStyle>
          <a:p>
            <a:r>
              <a:rPr lang="en-US" smtClean="0"/>
              <a:t>Click to edit Master title style</a:t>
            </a:r>
            <a:endParaRPr dirty="0" lang="en-US"/>
          </a:p>
        </p:txBody>
      </p:sp>
      <p:sp>
        <p:nvSpPr>
          <p:cNvPr id="3" name="Text Placeholder 2"/>
          <p:cNvSpPr>
            <a:spLocks noGrp="1"/>
          </p:cNvSpPr>
          <p:nvPr>
            <p:ph idx="1" type="body"/>
          </p:nvPr>
        </p:nvSpPr>
        <p:spPr>
          <a:xfrm>
            <a:off x="677335" y="4527448"/>
            <a:ext cx="8596668" cy="1513914"/>
          </a:xfrm>
        </p:spPr>
        <p:txBody>
          <a:bodyPr anchor="t" numCol="1">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CE70287-8044-4FB3-B7F2-AC0F62CCEEA2}" type="datetime1">
              <a:rPr lang="en-US" smtClean="0"/>
              <a:pPr/>
              <a:t>5/24/2022</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3932951631"/>
      </p:ext>
    </p:extLst>
  </p:cSld>
  <p:clrMapOvr>
    <a:masterClrMapping/>
  </p:clrMapOvr>
  <p:hf dt="0" ftr="0"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numCol="1">
            <a:normAutofit/>
          </a:bodyPr>
          <a:lstStyle>
            <a:lvl1pPr algn="l">
              <a:defRPr b="0" cap="none" sz="4400"/>
            </a:lvl1pPr>
          </a:lstStyle>
          <a:p>
            <a:r>
              <a:rPr lang="en-US" smtClean="0"/>
              <a:t>Click to edit Master title style</a:t>
            </a:r>
            <a:endParaRPr dirty="0" lang="en-US"/>
          </a:p>
        </p:txBody>
      </p:sp>
      <p:sp>
        <p:nvSpPr>
          <p:cNvPr id="23" name="Text Placeholder 9"/>
          <p:cNvSpPr>
            <a:spLocks noGrp="1"/>
          </p:cNvSpPr>
          <p:nvPr>
            <p:ph idx="13" sz="quarter" type="body"/>
          </p:nvPr>
        </p:nvSpPr>
        <p:spPr>
          <a:xfrm>
            <a:off x="677332" y="4013200"/>
            <a:ext cx="8596669" cy="514248"/>
          </a:xfrm>
        </p:spPr>
        <p:txBody>
          <a:bodyPr anchor="b" numCol="1">
            <a:noAutofit/>
          </a:bodyPr>
          <a:lstStyle>
            <a:lvl1pPr indent="0" marL="0">
              <a:buFontTx/>
              <a:buNone/>
              <a:defRPr sz="2400">
                <a:solidFill>
                  <a:schemeClr val="tx1">
                    <a:lumMod val="75000"/>
                    <a:lumOff val="25000"/>
                  </a:schemeClr>
                </a:solidFill>
              </a:defRPr>
            </a:lvl1pPr>
            <a:lvl2pPr indent="0" marL="457200">
              <a:buFontTx/>
              <a:buNone/>
              <a:defRPr/>
            </a:lvl2pPr>
            <a:lvl3pPr indent="0" marL="914400">
              <a:buFontTx/>
              <a:buNone/>
              <a:defRPr/>
            </a:lvl3pPr>
            <a:lvl4pPr indent="0" marL="1371600">
              <a:buFontTx/>
              <a:buNone/>
              <a:defRPr/>
            </a:lvl4pPr>
            <a:lvl5pPr indent="0" marL="1828800">
              <a:buFontTx/>
              <a:buNone/>
              <a:defRPr/>
            </a:lvl5pPr>
          </a:lstStyle>
          <a:p>
            <a:pPr lvl="0"/>
            <a:r>
              <a:rPr lang="en-US" smtClean="0"/>
              <a:t>Click to edit Master text styles</a:t>
            </a:r>
          </a:p>
        </p:txBody>
      </p:sp>
      <p:sp>
        <p:nvSpPr>
          <p:cNvPr id="3" name="Text Placeholder 2"/>
          <p:cNvSpPr>
            <a:spLocks noGrp="1"/>
          </p:cNvSpPr>
          <p:nvPr>
            <p:ph idx="1" type="body"/>
          </p:nvPr>
        </p:nvSpPr>
        <p:spPr>
          <a:xfrm>
            <a:off x="677335" y="4527448"/>
            <a:ext cx="8596668" cy="1513914"/>
          </a:xfrm>
        </p:spPr>
        <p:txBody>
          <a:bodyPr anchor="t" numCol="1">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CE70287-8044-4FB3-B7F2-AC0F62CCEEA2}" type="datetime1">
              <a:rPr lang="en-US" smtClean="0"/>
              <a:pPr/>
              <a:t>5/24/2022</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E23C74C2-E631-4AAF-A696-FB5639B2CF2B}" type="slidenum">
              <a:rPr lang="en-US" smtClean="0"/>
              <a:pPr/>
              <a:t>‹#›</a:t>
            </a:fld>
            <a:endParaRPr lang="en-US"/>
          </a:p>
        </p:txBody>
      </p:sp>
      <p:sp>
        <p:nvSpPr>
          <p:cNvPr id="24" name="TextBox 23"/>
          <p:cNvSpPr txBox="1"/>
          <p:nvPr/>
        </p:nvSpPr>
        <p:spPr>
          <a:xfrm>
            <a:off x="541870" y="790378"/>
            <a:ext cx="609600" cy="584776"/>
          </a:xfrm>
          <a:prstGeom prst="rect">
            <a:avLst/>
          </a:prstGeom>
        </p:spPr>
        <p:txBody>
          <a:bodyPr anchor="ctr" bIns="45720" lIns="91440" numCol="1" rIns="91440" rtlCol="0" tIns="45720" vert="horz">
            <a:noAutofit/>
          </a:bodyPr>
          <a:lstStyle/>
          <a:p>
            <a:pPr lvl="0"/>
            <a:r>
              <a:rPr baseline="0" dirty="0" lang="en-US" sz="8000">
                <a:ln cmpd="sng" w="3175">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anchor="ctr" bIns="45720" lIns="91440" numCol="1" rIns="91440" rtlCol="0" tIns="45720" vert="horz">
            <a:noAutofit/>
          </a:bodyPr>
          <a:lstStyle/>
          <a:p>
            <a:pPr lvl="0"/>
            <a:r>
              <a:rPr baseline="0" dirty="0" lang="en-US" sz="8000">
                <a:ln cmpd="sng" w="3175">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898018596"/>
      </p:ext>
    </p:extLst>
  </p:cSld>
  <p:clrMapOvr>
    <a:masterClrMapping/>
  </p:clrMapOvr>
  <p:hf dt="0" ftr="0"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numCol="1">
            <a:normAutofit/>
          </a:bodyPr>
          <a:lstStyle>
            <a:lvl1pPr algn="l">
              <a:defRPr b="0" cap="none" sz="4400"/>
            </a:lvl1pPr>
          </a:lstStyle>
          <a:p>
            <a:r>
              <a:rPr lang="en-US" smtClean="0"/>
              <a:t>Click to edit Master title style</a:t>
            </a:r>
            <a:endParaRPr dirty="0" lang="en-US"/>
          </a:p>
        </p:txBody>
      </p:sp>
      <p:sp>
        <p:nvSpPr>
          <p:cNvPr id="23" name="Text Placeholder 9"/>
          <p:cNvSpPr>
            <a:spLocks noGrp="1"/>
          </p:cNvSpPr>
          <p:nvPr>
            <p:ph idx="13" sz="quarter" type="body"/>
          </p:nvPr>
        </p:nvSpPr>
        <p:spPr>
          <a:xfrm>
            <a:off x="677332" y="4013200"/>
            <a:ext cx="8596669" cy="514248"/>
          </a:xfrm>
        </p:spPr>
        <p:txBody>
          <a:bodyPr anchor="b" numCol="1">
            <a:noAutofit/>
          </a:bodyPr>
          <a:lstStyle>
            <a:lvl1pPr indent="0" marL="0">
              <a:buFontTx/>
              <a:buNone/>
              <a:defRPr sz="2400">
                <a:solidFill>
                  <a:schemeClr val="accent1"/>
                </a:solidFill>
              </a:defRPr>
            </a:lvl1pPr>
            <a:lvl2pPr indent="0" marL="457200">
              <a:buFontTx/>
              <a:buNone/>
              <a:defRPr/>
            </a:lvl2pPr>
            <a:lvl3pPr indent="0" marL="914400">
              <a:buFontTx/>
              <a:buNone/>
              <a:defRPr/>
            </a:lvl3pPr>
            <a:lvl4pPr indent="0" marL="1371600">
              <a:buFontTx/>
              <a:buNone/>
              <a:defRPr/>
            </a:lvl4pPr>
            <a:lvl5pPr indent="0" marL="1828800">
              <a:buFontTx/>
              <a:buNone/>
              <a:defRPr/>
            </a:lvl5pPr>
          </a:lstStyle>
          <a:p>
            <a:pPr lvl="0"/>
            <a:r>
              <a:rPr lang="en-US" smtClean="0"/>
              <a:t>Click to edit Master text styles</a:t>
            </a:r>
          </a:p>
        </p:txBody>
      </p:sp>
      <p:sp>
        <p:nvSpPr>
          <p:cNvPr id="3" name="Text Placeholder 2"/>
          <p:cNvSpPr>
            <a:spLocks noGrp="1"/>
          </p:cNvSpPr>
          <p:nvPr>
            <p:ph idx="1" type="body"/>
          </p:nvPr>
        </p:nvSpPr>
        <p:spPr>
          <a:xfrm>
            <a:off x="677335" y="4527448"/>
            <a:ext cx="8596668" cy="1513914"/>
          </a:xfrm>
        </p:spPr>
        <p:txBody>
          <a:bodyPr anchor="t" numCol="1">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CE70287-8044-4FB3-B7F2-AC0F62CCEEA2}" type="datetime1">
              <a:rPr lang="en-US" smtClean="0"/>
              <a:pPr/>
              <a:t>5/24/2022</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3704387862"/>
      </p:ext>
    </p:extLst>
  </p:cSld>
  <p:clrMapOvr>
    <a:masterClrMapping/>
  </p:clrMapOvr>
  <p:hf dt="0" ftr="0"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dirty="0"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Date Placeholder 3"/>
          <p:cNvSpPr>
            <a:spLocks noGrp="1"/>
          </p:cNvSpPr>
          <p:nvPr>
            <p:ph idx="10" sz="half" type="dt"/>
          </p:nvPr>
        </p:nvSpPr>
        <p:spPr/>
        <p:txBody>
          <a:bodyPr numCol="1"/>
          <a:lstStyle/>
          <a:p>
            <a:fld id="{B0D971FA-F59C-446E-9236-230F1DF6479F}" type="datetime1">
              <a:rPr lang="en-US" smtClean="0"/>
              <a:pPr/>
              <a:t>5/24/2022</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12619058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7967673" y="609599"/>
            <a:ext cx="1304743" cy="5251451"/>
          </a:xfrm>
        </p:spPr>
        <p:txBody>
          <a:bodyPr anchor="ctr" numCol="1" vert="eaVert"/>
          <a:lstStyle/>
          <a:p>
            <a:r>
              <a:rPr lang="en-US" smtClean="0"/>
              <a:t>Click to edit Master title style</a:t>
            </a:r>
            <a:endParaRPr dirty="0" lang="en-US"/>
          </a:p>
        </p:txBody>
      </p:sp>
      <p:sp>
        <p:nvSpPr>
          <p:cNvPr id="3" name="Vertical Text Placeholder 2"/>
          <p:cNvSpPr>
            <a:spLocks noGrp="1"/>
          </p:cNvSpPr>
          <p:nvPr>
            <p:ph idx="1" orient="vert" type="body"/>
          </p:nvPr>
        </p:nvSpPr>
        <p:spPr>
          <a:xfrm>
            <a:off x="677335" y="609600"/>
            <a:ext cx="7060150" cy="5251450"/>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Date Placeholder 3"/>
          <p:cNvSpPr>
            <a:spLocks noGrp="1"/>
          </p:cNvSpPr>
          <p:nvPr>
            <p:ph idx="10" sz="half" type="dt"/>
          </p:nvPr>
        </p:nvSpPr>
        <p:spPr/>
        <p:txBody>
          <a:bodyPr numCol="1"/>
          <a:lstStyle/>
          <a:p>
            <a:fld id="{73934FA4-2FF4-41E4-AF28-09948C9470DB}" type="datetime1">
              <a:rPr lang="en-US" smtClean="0"/>
              <a:pPr/>
              <a:t>5/24/2022</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664406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numCol="1"/>
          <a:lstStyle>
            <a:lvl1pPr>
              <a:defRPr sz="6000"/>
            </a:lvl1pPr>
          </a:lstStyle>
          <a:p>
            <a:r>
              <a:rPr lang="en-US" smtClean="0"/>
              <a:t>Click to edit Master title style</a:t>
            </a:r>
            <a:endParaRPr lang="en-US"/>
          </a:p>
        </p:txBody>
      </p:sp>
      <p:sp>
        <p:nvSpPr>
          <p:cNvPr id="3" name="Text Placeholder 2"/>
          <p:cNvSpPr>
            <a:spLocks noGrp="1"/>
          </p:cNvSpPr>
          <p:nvPr>
            <p:ph idx="1" type="body"/>
          </p:nvPr>
        </p:nvSpPr>
        <p:spPr>
          <a:xfrm>
            <a:off x="831850" y="4589463"/>
            <a:ext cx="10515600" cy="1500187"/>
          </a:xfrm>
        </p:spPr>
        <p:txBody>
          <a:bodyPr numCol="1"/>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6A723414-38F2-4762-9B8C-BDC10780B8C3}" type="datetime1">
              <a:rPr lang="en-US" smtClean="0"/>
              <a:pPr/>
              <a:t>5/24/2022</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205305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838200" y="1825625"/>
            <a:ext cx="5181600" cy="4351338"/>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6172200" y="1825625"/>
            <a:ext cx="5181600" cy="4351338"/>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p>
            <a:fld id="{B7593B09-C2AF-425F-940C-1E06711F8F45}" type="datetime1">
              <a:rPr lang="en-US" smtClean="0"/>
              <a:pPr/>
              <a:t>5/24/2022</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2356924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numCol="1"/>
          <a:lstStyle/>
          <a:p>
            <a:r>
              <a:rPr lang="en-US" smtClean="0"/>
              <a:t>Click to edit Master title style</a:t>
            </a:r>
            <a:endParaRPr lang="en-US"/>
          </a:p>
        </p:txBody>
      </p:sp>
      <p:sp>
        <p:nvSpPr>
          <p:cNvPr id="3" name="Text Placeholder 2"/>
          <p:cNvSpPr>
            <a:spLocks noGrp="1"/>
          </p:cNvSpPr>
          <p:nvPr>
            <p:ph idx="1" type="body"/>
          </p:nvPr>
        </p:nvSpPr>
        <p:spPr>
          <a:xfrm>
            <a:off x="839788" y="1681163"/>
            <a:ext cx="5157787" cy="82391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839788" y="2505075"/>
            <a:ext cx="5157787" cy="3684588"/>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6172200" y="1681163"/>
            <a:ext cx="5183188" cy="82391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6172200" y="2505075"/>
            <a:ext cx="5183188" cy="3684588"/>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D31178D7-B3B1-4E25-98CC-E5315AED1029}" type="datetime1">
              <a:rPr lang="en-US" smtClean="0"/>
              <a:pPr/>
              <a:t>5/24/2022</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347032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p>
            <a:fld id="{9E187B36-061A-4095-9CD7-42B597EEAB90}" type="datetime1">
              <a:rPr lang="en-US" smtClean="0"/>
              <a:pPr/>
              <a:t>5/24/2022</a:t>
            </a:fld>
            <a:endParaRPr lang="en-US"/>
          </a:p>
        </p:txBody>
      </p:sp>
      <p:sp>
        <p:nvSpPr>
          <p:cNvPr id="4" name="Footer Placeholder 3"/>
          <p:cNvSpPr>
            <a:spLocks noGrp="1"/>
          </p:cNvSpPr>
          <p:nvPr>
            <p:ph idx="11" sz="quarter" type="ftr"/>
          </p:nvPr>
        </p:nvSpPr>
        <p:spPr/>
        <p:txBody>
          <a:bodyPr numCol="1"/>
          <a:lstStyle/>
          <a:p>
            <a:endParaRPr lang="en-US"/>
          </a:p>
        </p:txBody>
      </p:sp>
      <p:sp>
        <p:nvSpPr>
          <p:cNvPr id="5" name="Slide Number Placeholder 4"/>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157419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p>
            <a:fld id="{C96D6D27-F578-46D1-B951-2FFFC678B960}" type="datetime1">
              <a:rPr lang="en-US" smtClean="0"/>
              <a:pPr/>
              <a:t>5/24/2022</a:t>
            </a:fld>
            <a:endParaRPr lang="en-US"/>
          </a:p>
        </p:txBody>
      </p:sp>
      <p:sp>
        <p:nvSpPr>
          <p:cNvPr id="3" name="Footer Placeholder 2"/>
          <p:cNvSpPr>
            <a:spLocks noGrp="1"/>
          </p:cNvSpPr>
          <p:nvPr>
            <p:ph idx="11" sz="quarter" type="ftr"/>
          </p:nvPr>
        </p:nvSpPr>
        <p:spPr/>
        <p:txBody>
          <a:bodyPr numCol="1"/>
          <a:lstStyle/>
          <a:p>
            <a:endParaRPr lang="en-US"/>
          </a:p>
        </p:txBody>
      </p:sp>
      <p:sp>
        <p:nvSpPr>
          <p:cNvPr id="4" name="Slide Number Placeholder 3"/>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393127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numCol="1"/>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839788" y="2057400"/>
            <a:ext cx="3932237" cy="3811588"/>
          </a:xfrm>
        </p:spPr>
        <p:txBody>
          <a:bodyPr numCol="1"/>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6B2F066F-3717-4298-8A22-544D6D219B71}" type="datetime1">
              <a:rPr lang="en-US" smtClean="0"/>
              <a:pPr/>
              <a:t>5/24/2022</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1416039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numCol="1"/>
          <a:lstStyle>
            <a:lvl1pPr>
              <a:defRPr sz="3200"/>
            </a:lvl1pPr>
          </a:lstStyle>
          <a:p>
            <a:r>
              <a:rPr lang="en-US" smtClean="0"/>
              <a:t>Click to edit Master title style</a:t>
            </a:r>
            <a:endParaRPr lang="en-US"/>
          </a:p>
        </p:txBody>
      </p:sp>
      <p:sp>
        <p:nvSpPr>
          <p:cNvPr id="3" name="Picture Placeholder 2"/>
          <p:cNvSpPr>
            <a:spLocks noGrp="1"/>
          </p:cNvSpPr>
          <p:nvPr>
            <p:ph idx="1" type="pic"/>
          </p:nvPr>
        </p:nvSpPr>
        <p:spPr>
          <a:xfrm>
            <a:off x="5183188" y="987425"/>
            <a:ext cx="6172200" cy="4873625"/>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839788" y="2057400"/>
            <a:ext cx="3932237" cy="3811588"/>
          </a:xfrm>
        </p:spPr>
        <p:txBody>
          <a:bodyPr numCol="1"/>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E06C474B-00A5-4148-90F9-178362FFC120}" type="datetime1">
              <a:rPr lang="en-US" smtClean="0"/>
              <a:pPr/>
              <a:t>5/24/2022</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E23C74C2-E631-4AAF-A696-FB5639B2CF2B}" type="slidenum">
              <a:rPr lang="en-US" smtClean="0"/>
              <a:pPr/>
              <a:t>‹#›</a:t>
            </a:fld>
            <a:endParaRPr lang="en-US"/>
          </a:p>
        </p:txBody>
      </p:sp>
    </p:spTree>
    <p:extLst>
      <p:ext uri="{BB962C8B-B14F-4D97-AF65-F5344CB8AC3E}">
        <p14:creationId xmlns:p14="http://schemas.microsoft.com/office/powerpoint/2010/main" xmlns="" val="1441508332"/>
      </p:ext>
    </p:extLst>
  </p:cSld>
  <p:clrMapOvr>
    <a:masterClrMapping/>
  </p:clrMapOvr>
</p:sldLayout>
</file>

<file path=ppt/slideMasters/_rels/slideMaster1.xml.rels><?xml version="1.0" encoding="UTF-8" standalone="yes"?><Relationships xmlns="http://schemas.openxmlformats.org/package/2006/relationships"><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4.xml" Type="http://schemas.openxmlformats.org/officeDocument/2006/relationships/theme"/></Relationships>
</file>

<file path=ppt/slideMasters/_rels/slideMaster2.xml.rels><?xml version="1.0" encoding="UTF-8" standalone="yes"?><Relationships xmlns="http://schemas.openxmlformats.org/package/2006/relationships"><Relationship Id="rId17" Target="../slideLayouts/slideLayout27.xml" Type="http://schemas.openxmlformats.org/officeDocument/2006/relationships/slideLayout"/><Relationship Id="rId16" Target="../slideLayouts/slideLayout26.xml" Type="http://schemas.openxmlformats.org/officeDocument/2006/relationships/slideLayout"/><Relationship Id="rId15" Target="../slideLayouts/slideLayout25.xml" Type="http://schemas.openxmlformats.org/officeDocument/2006/relationships/slideLayout"/><Relationship Id="rId14" Target="../slideLayouts/slideLayout24.xml" Type="http://schemas.openxmlformats.org/officeDocument/2006/relationships/slideLayout"/><Relationship Id="rId13" Target="../slideLayouts/slideLayout23.xml" Type="http://schemas.openxmlformats.org/officeDocument/2006/relationships/slideLayout"/><Relationship Id="rId12" Target="../slideLayouts/slideLayout22.xml" Type="http://schemas.openxmlformats.org/officeDocument/2006/relationships/slideLayout"/><Relationship Id="rId11" Target="../slideLayouts/slideLayout21.xml" Type="http://schemas.openxmlformats.org/officeDocument/2006/relationships/slideLayout"/><Relationship Id="rId10" Target="../slideLayouts/slideLayout20.xml" Type="http://schemas.openxmlformats.org/officeDocument/2006/relationships/slideLayout"/><Relationship Id="rId9" Target="../slideLayouts/slideLayout19.xml" Type="http://schemas.openxmlformats.org/officeDocument/2006/relationships/slideLayout"/><Relationship Id="rId8" Target="../slideLayouts/slideLayout18.xml" Type="http://schemas.openxmlformats.org/officeDocument/2006/relationships/slideLayout"/><Relationship Id="rId7" Target="../slideLayouts/slideLayout17.xml" Type="http://schemas.openxmlformats.org/officeDocument/2006/relationships/slideLayout"/><Relationship Id="rId6" Target="../slideLayouts/slideLayout16.xml" Type="http://schemas.openxmlformats.org/officeDocument/2006/relationships/slideLayout"/><Relationship Id="rId5" Target="../slideLayouts/slideLayout15.xml" Type="http://schemas.openxmlformats.org/officeDocument/2006/relationships/slideLayout"/><Relationship Id="rId4" Target="../slideLayouts/slideLayout14.xml" Type="http://schemas.openxmlformats.org/officeDocument/2006/relationships/slideLayout"/><Relationship Id="rId3" Target="../slideLayouts/slideLayout13.xml" Type="http://schemas.openxmlformats.org/officeDocument/2006/relationships/slideLayout"/><Relationship Id="rId2" Target="../slideLayouts/slideLayout12.xml" Type="http://schemas.openxmlformats.org/officeDocument/2006/relationships/slideLayout"/><Relationship Id="rId1" Target="../theme/theme3.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anchor="ctr" bIns="45720" lIns="91440" numCol="1"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838200" y="1825625"/>
            <a:ext cx="10515600" cy="4351338"/>
          </a:xfrm>
          <a:prstGeom prst="rect">
            <a:avLst/>
          </a:prstGeom>
        </p:spPr>
        <p:txBody>
          <a:bodyPr bIns="45720" lIns="91440" numCol="1"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838200" y="6356350"/>
            <a:ext cx="2743200" cy="365125"/>
          </a:xfrm>
          <a:prstGeom prst="rect">
            <a:avLst/>
          </a:prstGeom>
        </p:spPr>
        <p:txBody>
          <a:bodyPr anchor="ctr" bIns="45720" lIns="91440" numCol="1" rIns="91440" rtlCol="0" tIns="45720" vert="horz"/>
          <a:lstStyle>
            <a:lvl1pPr algn="l">
              <a:defRPr sz="1200">
                <a:solidFill>
                  <a:schemeClr val="tx1">
                    <a:tint val="75000"/>
                  </a:schemeClr>
                </a:solidFill>
              </a:defRPr>
            </a:lvl1pPr>
          </a:lstStyle>
          <a:p>
            <a:fld id="{4CE70287-8044-4FB3-B7F2-AC0F62CCEEA2}" type="datetime1">
              <a:rPr lang="en-US" smtClean="0"/>
              <a:pPr/>
              <a:t>5/24/2022</a:t>
            </a:fld>
            <a:endParaRPr lang="en-US"/>
          </a:p>
        </p:txBody>
      </p:sp>
      <p:sp>
        <p:nvSpPr>
          <p:cNvPr id="5" name="Footer Placeholder 4"/>
          <p:cNvSpPr>
            <a:spLocks noGrp="1"/>
          </p:cNvSpPr>
          <p:nvPr>
            <p:ph idx="3" sz="quarter" type="ftr"/>
          </p:nvPr>
        </p:nvSpPr>
        <p:spPr>
          <a:xfrm>
            <a:off x="4038600" y="6356350"/>
            <a:ext cx="4114800" cy="365125"/>
          </a:xfrm>
          <a:prstGeom prst="rect">
            <a:avLst/>
          </a:prstGeom>
        </p:spPr>
        <p:txBody>
          <a:bodyPr anchor="ctr" bIns="45720" lIns="91440" numCol="1"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610600" y="6356350"/>
            <a:ext cx="2743200" cy="365125"/>
          </a:xfrm>
          <a:prstGeom prst="rect">
            <a:avLst/>
          </a:prstGeom>
        </p:spPr>
        <p:txBody>
          <a:bodyPr anchor="ctr" bIns="45720" lIns="91440" numCol="1" rIns="91440" rtlCol="0" tIns="45720" vert="horz"/>
          <a:lstStyle>
            <a:lvl1pPr algn="r">
              <a:defRPr sz="1200">
                <a:solidFill>
                  <a:schemeClr val="tx1">
                    <a:tint val="75000"/>
                  </a:schemeClr>
                </a:solidFill>
              </a:defRPr>
            </a:lvl1pPr>
          </a:lstStyle>
          <a:p>
            <a:fld id="{E23C74C2-E631-4AAF-A696-FB5639B2CF2B}" type="slidenum">
              <a:rPr lang="en-US" smtClean="0"/>
              <a:pPr/>
              <a:t>‹#›</a:t>
            </a:fld>
            <a:endParaRPr lang="en-US"/>
          </a:p>
        </p:txBody>
      </p:sp>
    </p:spTree>
    <p:extLst>
      <p:ext uri="{BB962C8B-B14F-4D97-AF65-F5344CB8AC3E}">
        <p14:creationId xmlns:p14="http://schemas.microsoft.com/office/powerpoint/2010/main" xmlns="" val="73953596"/>
      </p:ext>
    </p:extLst>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b="b" l="l" r="r" t="t"/>
              <a:pathLst>
                <a:path h="6866467" w="3007349">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b="b" l="l" r="r" t="t"/>
              <a:pathLst>
                <a:path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fmla="val 100000" name="adj"/>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b="b" l="l" r="r" t="t"/>
              <a:pathLst>
                <a:path h="6866467" w="2858013">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b="b" l="l" r="r" t="t"/>
              <a:pathLst>
                <a:path h="6858000" w="1290094">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b="b" l="l" r="r" t="t"/>
              <a:pathLst>
                <a:path h="6858000" w="1249825">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fmla="val 100000" name="adj"/>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fmla="val 0" name="adj"/>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anchor="t" bIns="45720" lIns="91440" numCol="1" rIns="91440" rtlCol="0" tIns="45720" vert="horz">
            <a:normAutofit/>
          </a:bodyPr>
          <a:lstStyle/>
          <a:p>
            <a:r>
              <a:rPr lang="en-US" smtClean="0"/>
              <a:t>Click to edit Master title style</a:t>
            </a:r>
            <a:endParaRPr dirty="0" lang="en-US"/>
          </a:p>
        </p:txBody>
      </p:sp>
      <p:sp>
        <p:nvSpPr>
          <p:cNvPr id="3" name="Text Placeholder 2"/>
          <p:cNvSpPr>
            <a:spLocks noGrp="1"/>
          </p:cNvSpPr>
          <p:nvPr>
            <p:ph idx="1" type="body"/>
          </p:nvPr>
        </p:nvSpPr>
        <p:spPr>
          <a:xfrm>
            <a:off x="677334" y="2160589"/>
            <a:ext cx="8596668" cy="3880773"/>
          </a:xfrm>
          <a:prstGeom prst="rect">
            <a:avLst/>
          </a:prstGeom>
        </p:spPr>
        <p:txBody>
          <a:bodyPr bIns="45720" lIns="91440" numCol="1"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Date Placeholder 3"/>
          <p:cNvSpPr>
            <a:spLocks noGrp="1"/>
          </p:cNvSpPr>
          <p:nvPr>
            <p:ph idx="2" sz="half" type="dt"/>
          </p:nvPr>
        </p:nvSpPr>
        <p:spPr>
          <a:xfrm>
            <a:off x="7205133" y="6041362"/>
            <a:ext cx="911939" cy="365125"/>
          </a:xfrm>
          <a:prstGeom prst="rect">
            <a:avLst/>
          </a:prstGeom>
        </p:spPr>
        <p:txBody>
          <a:bodyPr anchor="ctr" bIns="45720" lIns="91440" numCol="1" rIns="91440" rtlCol="0" tIns="45720" vert="horz"/>
          <a:lstStyle>
            <a:lvl1pPr algn="r">
              <a:defRPr sz="900">
                <a:solidFill>
                  <a:schemeClr val="tx1">
                    <a:tint val="75000"/>
                  </a:schemeClr>
                </a:solidFill>
              </a:defRPr>
            </a:lvl1pPr>
          </a:lstStyle>
          <a:p>
            <a:fld id="{4CE70287-8044-4FB3-B7F2-AC0F62CCEEA2}" type="datetime1">
              <a:rPr lang="en-US" smtClean="0"/>
              <a:pPr/>
              <a:t>5/24/2022</a:t>
            </a:fld>
            <a:endParaRPr lang="en-US"/>
          </a:p>
        </p:txBody>
      </p:sp>
      <p:sp>
        <p:nvSpPr>
          <p:cNvPr id="5" name="Footer Placeholder 4"/>
          <p:cNvSpPr>
            <a:spLocks noGrp="1"/>
          </p:cNvSpPr>
          <p:nvPr>
            <p:ph idx="3" sz="quarter" type="ftr"/>
          </p:nvPr>
        </p:nvSpPr>
        <p:spPr>
          <a:xfrm>
            <a:off x="677334" y="6041362"/>
            <a:ext cx="6297612" cy="365125"/>
          </a:xfrm>
          <a:prstGeom prst="rect">
            <a:avLst/>
          </a:prstGeom>
        </p:spPr>
        <p:txBody>
          <a:bodyPr anchor="ctr" bIns="45720" lIns="91440" numCol="1" rIns="91440" rtlCol="0" tIns="45720" vert="horz"/>
          <a:lstStyle>
            <a:lvl1pPr algn="l">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590663" y="6041362"/>
            <a:ext cx="683339" cy="365125"/>
          </a:xfrm>
          <a:prstGeom prst="rect">
            <a:avLst/>
          </a:prstGeom>
        </p:spPr>
        <p:txBody>
          <a:bodyPr anchor="ctr" bIns="45720" lIns="91440" numCol="1" rIns="91440" rtlCol="0" tIns="45720" vert="horz"/>
          <a:lstStyle>
            <a:lvl1pPr algn="r">
              <a:defRPr sz="900">
                <a:solidFill>
                  <a:schemeClr val="accent1"/>
                </a:solidFill>
              </a:defRPr>
            </a:lvl1pPr>
          </a:lstStyle>
          <a:p>
            <a:fld id="{E23C74C2-E631-4AAF-A696-FB5639B2CF2B}" type="slidenum">
              <a:rPr lang="en-US" smtClean="0"/>
              <a:pPr/>
              <a:t>‹#›</a:t>
            </a:fld>
            <a:endParaRPr lang="en-US"/>
          </a:p>
        </p:txBody>
      </p:sp>
    </p:spTree>
    <p:extLst>
      <p:ext uri="{BB962C8B-B14F-4D97-AF65-F5344CB8AC3E}">
        <p14:creationId xmlns:p14="http://schemas.microsoft.com/office/powerpoint/2010/main" xmlns="" val="2168198416"/>
      </p:ext>
    </p:extLst>
  </p:cSld>
  <p:clrMap accent1="accent1" accent2="accent2" accent3="accent3" accent4="accent4" accent5="accent5" accent6="accent6" bg1="lt1" bg2="lt2" folHlink="folHlink" hlink="hlink" tx1="dk1" tx2="dk2"/>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Lst>
  <p:hf dt="0" ftr="0" hdr="0"/>
  <p:txStyles>
    <p:titleStyle>
      <a:lvl1pPr algn="l" defTabSz="457200" eaLnBrk="1" hangingPunct="1" latinLnBrk="0" rtl="0">
        <a:spcBef>
          <a:spcPct val="0"/>
        </a:spcBef>
        <a:buNone/>
        <a:defRPr kern="1200"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charset="2" typeface="Wingdings 3"/>
        <a:buChar char=""/>
        <a:defRPr kern="1200" sz="18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charset="2" typeface="Wingdings 3"/>
        <a:buChar char=""/>
        <a:defRPr kern="1200" sz="16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charset="2" typeface="Wingdings 3"/>
        <a:buChar char=""/>
        <a:defRPr kern="1200" sz="14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arget="../notesSlides/notesSlide1.xml" Type="http://schemas.openxmlformats.org/officeDocument/2006/relationships/notesSlide"/><Relationship Id="rId1" Target="../slideLayouts/slideLayout12.xml" Type="http://schemas.openxmlformats.org/officeDocument/2006/relationships/slideLayout"/></Relationships>
</file>

<file path=ppt/slides/_rels/slide2.xml.rels><?xml version="1.0" encoding="UTF-8" standalone="yes"?><Relationships xmlns="http://schemas.openxmlformats.org/package/2006/relationships"><Relationship Id="rId2" Target="../notesSlides/notesSlide2.xml" Type="http://schemas.openxmlformats.org/officeDocument/2006/relationships/notesSlid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853" y="1171978"/>
            <a:ext cx="7766936" cy="1426843"/>
          </a:xfrm>
        </p:spPr>
        <p:txBody>
          <a:bodyPr numCol="1">
            <a:noAutofit/>
          </a:bodyPr>
          <a:lstStyle/>
          <a:p>
            <a:pPr algn="ctr"/>
            <a:r>
              <a:rPr dirty="0" lang="en-US" smtClean="0" sz="4800">
                <a:solidFill>
                  <a:schemeClr val="accent2">
                    <a:lumMod val="50000"/>
                  </a:schemeClr>
                </a:solidFill>
                <a:latin charset="0" panose="02020603050405020304" pitchFamily="18" typeface="Times New Roman"/>
                <a:cs charset="0" panose="02020603050405020304" pitchFamily="18" typeface="Times New Roman"/>
              </a:rPr>
              <a:t>ENHANCING THE SECURITY OF LMS</a:t>
            </a:r>
            <a:endParaRPr dirty="0" lang="en-US" sz="3600">
              <a:solidFill>
                <a:schemeClr val="accent2">
                  <a:lumMod val="50000"/>
                </a:schemeClr>
              </a:solidFill>
              <a:latin charset="0" panose="02020603050405020304" pitchFamily="18" typeface="Times New Roman"/>
              <a:cs charset="0" panose="02020603050405020304" pitchFamily="18" typeface="Times New Roman"/>
            </a:endParaRPr>
          </a:p>
        </p:txBody>
      </p:sp>
      <p:sp>
        <p:nvSpPr>
          <p:cNvPr id="3" name="Subtitle 2"/>
          <p:cNvSpPr>
            <a:spLocks noGrp="1"/>
          </p:cNvSpPr>
          <p:nvPr>
            <p:ph idx="1" type="subTitle"/>
          </p:nvPr>
        </p:nvSpPr>
        <p:spPr>
          <a:xfrm>
            <a:off x="789904" y="4233103"/>
            <a:ext cx="9144000" cy="1655762"/>
          </a:xfrm>
        </p:spPr>
        <p:txBody>
          <a:bodyPr numCol="1">
            <a:noAutofit/>
          </a:bodyPr>
          <a:lstStyle/>
          <a:p>
            <a:pPr algn="l"/>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Author:                                                                                       Supervisor:</a:t>
            </a:r>
          </a:p>
          <a:p>
            <a:pPr algn="l"/>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a:t>
            </a:r>
            <a:r>
              <a:rPr dirty="0" err="1" lang="en-US" smtClean="0" sz="2000">
                <a:solidFill>
                  <a:schemeClr val="accent1">
                    <a:lumMod val="50000"/>
                  </a:schemeClr>
                </a:solidFill>
                <a:latin charset="0" panose="02020603050405020304" pitchFamily="18" typeface="Times New Roman"/>
                <a:cs charset="0" panose="02020603050405020304" pitchFamily="18" typeface="Times New Roman"/>
              </a:rPr>
              <a:t>Anupama</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U (STM19CS015)                                                    Mrs. </a:t>
            </a:r>
            <a:r>
              <a:rPr dirty="0" err="1" lang="en-US" smtClean="0" sz="2000">
                <a:solidFill>
                  <a:schemeClr val="accent1">
                    <a:lumMod val="50000"/>
                  </a:schemeClr>
                </a:solidFill>
                <a:latin charset="0" panose="02020603050405020304" pitchFamily="18" typeface="Times New Roman"/>
                <a:cs charset="0" panose="02020603050405020304" pitchFamily="18" typeface="Times New Roman"/>
              </a:rPr>
              <a:t>Shamily</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PV</a:t>
            </a:r>
          </a:p>
          <a:p>
            <a:pPr algn="l"/>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a:t>
            </a:r>
            <a:r>
              <a:rPr dirty="0" err="1" lang="en-US" smtClean="0" sz="2000">
                <a:solidFill>
                  <a:schemeClr val="accent1">
                    <a:lumMod val="50000"/>
                  </a:schemeClr>
                </a:solidFill>
                <a:latin charset="0" panose="02020603050405020304" pitchFamily="18" typeface="Times New Roman"/>
                <a:cs charset="0" panose="02020603050405020304" pitchFamily="18" typeface="Times New Roman"/>
              </a:rPr>
              <a:t>Nivedhya</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KC (STM19CS039)</a:t>
            </a:r>
          </a:p>
          <a:p>
            <a:pPr algn="l"/>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a:t>
            </a:r>
            <a:r>
              <a:rPr dirty="0" err="1" lang="en-US" smtClean="0" sz="2000">
                <a:solidFill>
                  <a:schemeClr val="accent1">
                    <a:lumMod val="50000"/>
                  </a:schemeClr>
                </a:solidFill>
                <a:latin charset="0" panose="02020603050405020304" pitchFamily="18" typeface="Times New Roman"/>
                <a:cs charset="0" panose="02020603050405020304" pitchFamily="18" typeface="Times New Roman"/>
              </a:rPr>
              <a:t>Adithya</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PP (STM19CS005)                     Academic year</a:t>
            </a:r>
          </a:p>
          <a:p>
            <a:pPr algn="l"/>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a:t>
            </a:r>
            <a:r>
              <a:rPr dirty="0" err="1" lang="en-US" smtClean="0" sz="2000">
                <a:solidFill>
                  <a:schemeClr val="accent1">
                    <a:lumMod val="50000"/>
                  </a:schemeClr>
                </a:solidFill>
                <a:latin charset="0" panose="02020603050405020304" pitchFamily="18" typeface="Times New Roman"/>
                <a:cs charset="0" panose="02020603050405020304" pitchFamily="18" typeface="Times New Roman"/>
              </a:rPr>
              <a:t>Anjitha</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K </a:t>
            </a:r>
            <a:r>
              <a:rPr dirty="0" err="1" lang="en-US" smtClean="0" sz="2000">
                <a:solidFill>
                  <a:schemeClr val="accent1">
                    <a:lumMod val="50000"/>
                  </a:schemeClr>
                </a:solidFill>
                <a:latin charset="0" panose="02020603050405020304" pitchFamily="18" typeface="Times New Roman"/>
                <a:cs charset="0" panose="02020603050405020304" pitchFamily="18" typeface="Times New Roman"/>
              </a:rPr>
              <a:t>Rajith</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(STM19CS013)              (2021-2022)</a:t>
            </a:r>
          </a:p>
          <a:p>
            <a:pPr algn="l"/>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May 25,2022 </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a:t>
            </a:r>
            <a:endParaRPr dirty="0" lang="en-US" smtClean="0" sz="2000">
              <a:solidFill>
                <a:schemeClr val="accent1">
                  <a:lumMod val="50000"/>
                </a:schemeClr>
              </a:solidFill>
              <a:latin charset="0" panose="02020603050405020304" pitchFamily="18" typeface="Times New Roman"/>
              <a:cs charset="0" panose="02020603050405020304" pitchFamily="18" typeface="Times New Roman"/>
            </a:endParaRPr>
          </a:p>
        </p:txBody>
      </p:sp>
      <p:sp>
        <p:nvSpPr>
          <p:cNvPr id="4" name="Slide Number Placeholder 3"/>
          <p:cNvSpPr>
            <a:spLocks noGrp="1"/>
          </p:cNvSpPr>
          <p:nvPr>
            <p:ph idx="12" sz="quarter" type="sldNum"/>
          </p:nvPr>
        </p:nvSpPr>
        <p:spPr/>
        <p:txBody>
          <a:bodyPr numCol="1"/>
          <a:lstStyle/>
          <a:p>
            <a:r>
              <a:rPr dirty="0" lang="en-US" smtClean="0" sz="1800">
                <a:latin charset="0" panose="02020603050405020304" pitchFamily="18" typeface="Times New Roman"/>
                <a:cs charset="0" panose="02020603050405020304" pitchFamily="18" typeface="Times New Roman"/>
              </a:rPr>
              <a:t>2</a:t>
            </a:r>
            <a:endParaRPr dirty="0" lang="en-US" sz="1800">
              <a:latin charset="0" panose="02020603050405020304" pitchFamily="18" typeface="Times New Roman"/>
              <a:cs charset="0" panose="02020603050405020304" pitchFamily="18" typeface="Times New Roman"/>
            </a:endParaRPr>
          </a:p>
        </p:txBody>
      </p:sp>
    </p:spTree>
    <p:extLst>
      <p:ext uri="{BB962C8B-B14F-4D97-AF65-F5344CB8AC3E}">
        <p14:creationId xmlns:p14="http://schemas.microsoft.com/office/powerpoint/2010/main" xmlns="" val="4251913628"/>
      </p:ext>
    </p:extLst>
  </p:cSld>
  <p:clrMapOvr>
    <a:masterClrMapping/>
  </p:clrMapOvr>
  <p:transition advTm="3084" spd="slow"/>
  <p:timing>
    <p:tnLst>
      <p:par>
        <p:cTn dur="indefinite" id="1" nodeType="tmRoot" restart="never"/>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a:bodyPr>
          <a:lstStyle/>
          <a:p>
            <a:pPr algn="ctr"/>
            <a:r>
              <a:rPr dirty="0" lang="en-US" smtClean="0" sz="4800" u="sng">
                <a:solidFill>
                  <a:schemeClr val="accent1">
                    <a:lumMod val="50000"/>
                  </a:schemeClr>
                </a:solidFill>
                <a:latin charset="0" panose="02020603050405020304" pitchFamily="18" typeface="Times New Roman"/>
                <a:cs charset="0" panose="02020603050405020304" pitchFamily="18" typeface="Times New Roman"/>
              </a:rPr>
              <a:t>OUTLINE</a:t>
            </a:r>
            <a:endParaRPr dirty="0" lang="en-US" sz="3600">
              <a:solidFill>
                <a:schemeClr val="accent1">
                  <a:lumMod val="50000"/>
                </a:schemeClr>
              </a:solidFill>
              <a:latin charset="0" panose="02020603050405020304" pitchFamily="18" typeface="Times New Roman"/>
              <a:cs charset="0" panose="02020603050405020304" pitchFamily="18" typeface="Times New Roman"/>
            </a:endParaRPr>
          </a:p>
        </p:txBody>
      </p:sp>
      <p:sp>
        <p:nvSpPr>
          <p:cNvPr id="3" name="Content Placeholder 2"/>
          <p:cNvSpPr>
            <a:spLocks noGrp="1"/>
          </p:cNvSpPr>
          <p:nvPr>
            <p:ph idx="1"/>
          </p:nvPr>
        </p:nvSpPr>
        <p:spPr>
          <a:xfrm>
            <a:off x="1096851" y="2421229"/>
            <a:ext cx="10515600" cy="3219718"/>
          </a:xfrm>
        </p:spPr>
        <p:txBody>
          <a:bodyPr numCol="1" spcCol="914400" wrap="square">
            <a:normAutofit fontScale="85000" lnSpcReduction="20000"/>
          </a:bodyPr>
          <a:lstStyle/>
          <a:p>
            <a:pPr>
              <a:lnSpc>
                <a:spcPct val="150000"/>
              </a:lnSpc>
            </a:pPr>
            <a:r>
              <a:rPr dirty="0" lang="en-US" smtClean="0" sz="3000">
                <a:solidFill>
                  <a:schemeClr val="accent1">
                    <a:lumMod val="50000"/>
                  </a:schemeClr>
                </a:solidFill>
                <a:latin charset="0" panose="02020603050405020304" pitchFamily="18" typeface="Times New Roman"/>
                <a:cs charset="0" panose="02020603050405020304" pitchFamily="18" typeface="Times New Roman"/>
              </a:rPr>
              <a:t>OUTLINE</a:t>
            </a:r>
          </a:p>
          <a:p>
            <a:pPr>
              <a:lnSpc>
                <a:spcPct val="150000"/>
              </a:lnSpc>
            </a:pPr>
            <a:r>
              <a:rPr dirty="0" lang="en-US" smtClean="0" sz="3000">
                <a:solidFill>
                  <a:schemeClr val="accent1">
                    <a:lumMod val="50000"/>
                  </a:schemeClr>
                </a:solidFill>
                <a:latin charset="0" panose="02020603050405020304" pitchFamily="18" typeface="Times New Roman"/>
                <a:cs charset="0" panose="02020603050405020304" pitchFamily="18" typeface="Times New Roman"/>
              </a:rPr>
              <a:t>INTRODUCTION TO DOMAIN</a:t>
            </a:r>
          </a:p>
          <a:p>
            <a:pPr>
              <a:lnSpc>
                <a:spcPct val="150000"/>
              </a:lnSpc>
            </a:pPr>
            <a:r>
              <a:rPr dirty="0" lang="en-US" smtClean="0" sz="3000">
                <a:solidFill>
                  <a:schemeClr val="accent1">
                    <a:lumMod val="50000"/>
                  </a:schemeClr>
                </a:solidFill>
                <a:latin charset="0" panose="02020603050405020304" pitchFamily="18" typeface="Times New Roman"/>
                <a:cs charset="0" panose="02020603050405020304" pitchFamily="18" typeface="Times New Roman"/>
              </a:rPr>
              <a:t>PROBLEM IDENTIFICATION</a:t>
            </a:r>
          </a:p>
          <a:p>
            <a:pPr>
              <a:lnSpc>
                <a:spcPct val="150000"/>
              </a:lnSpc>
            </a:pPr>
            <a:r>
              <a:rPr dirty="0" lang="en-US" smtClean="0" sz="3000">
                <a:solidFill>
                  <a:schemeClr val="accent1">
                    <a:lumMod val="50000"/>
                  </a:schemeClr>
                </a:solidFill>
                <a:latin charset="0" panose="02020603050405020304" pitchFamily="18" typeface="Times New Roman"/>
                <a:cs charset="0" panose="02020603050405020304" pitchFamily="18" typeface="Times New Roman"/>
              </a:rPr>
              <a:t>PROPOSAL</a:t>
            </a:r>
          </a:p>
          <a:p>
            <a:pPr>
              <a:lnSpc>
                <a:spcPct val="150000"/>
              </a:lnSpc>
            </a:pPr>
            <a:r>
              <a:rPr dirty="0" lang="en-US" smtClean="0" sz="3000">
                <a:solidFill>
                  <a:schemeClr val="accent1">
                    <a:lumMod val="50000"/>
                  </a:schemeClr>
                </a:solidFill>
                <a:latin charset="0" panose="02020603050405020304" pitchFamily="18" typeface="Times New Roman"/>
                <a:cs charset="0" panose="02020603050405020304" pitchFamily="18" typeface="Times New Roman"/>
              </a:rPr>
              <a:t>CONCLUSION</a:t>
            </a:r>
          </a:p>
          <a:p>
            <a:pPr>
              <a:lnSpc>
                <a:spcPct val="150000"/>
              </a:lnSpc>
            </a:pPr>
            <a:r>
              <a:rPr dirty="0" lang="en-US" smtClean="0" sz="3000">
                <a:solidFill>
                  <a:schemeClr val="accent1">
                    <a:lumMod val="50000"/>
                  </a:schemeClr>
                </a:solidFill>
                <a:latin charset="0" panose="02020603050405020304" pitchFamily="18" typeface="Times New Roman"/>
                <a:cs charset="0" panose="02020603050405020304" pitchFamily="18" typeface="Times New Roman"/>
              </a:rPr>
              <a:t>REFERENCES</a:t>
            </a:r>
          </a:p>
        </p:txBody>
      </p:sp>
      <p:sp>
        <p:nvSpPr>
          <p:cNvPr id="4" name="Slide Number Placeholder 3"/>
          <p:cNvSpPr>
            <a:spLocks noGrp="1"/>
          </p:cNvSpPr>
          <p:nvPr>
            <p:ph idx="12" sz="quarter" type="sldNum"/>
          </p:nvPr>
        </p:nvSpPr>
        <p:spPr/>
        <p:txBody>
          <a:bodyPr numCol="1"/>
          <a:lstStyle/>
          <a:p>
            <a:fld id="{E23C74C2-E631-4AAF-A696-FB5639B2CF2B}" type="slidenum">
              <a:rPr lang="en-US" smtClean="0" sz="1800">
                <a:latin charset="0" panose="02020603050405020304" pitchFamily="18" typeface="Times New Roman"/>
                <a:cs charset="0" panose="02020603050405020304" pitchFamily="18" typeface="Times New Roman"/>
              </a:rPr>
              <a:pPr/>
              <a:t>2</a:t>
            </a:fld>
            <a:endParaRPr dirty="0" lang="en-US" sz="1800">
              <a:latin charset="0" panose="02020603050405020304" pitchFamily="18" typeface="Times New Roman"/>
              <a:cs charset="0" panose="02020603050405020304" pitchFamily="18" typeface="Times New Roman"/>
            </a:endParaRPr>
          </a:p>
        </p:txBody>
      </p:sp>
    </p:spTree>
    <p:extLst>
      <p:ext uri="{BB962C8B-B14F-4D97-AF65-F5344CB8AC3E}">
        <p14:creationId xmlns:p14="http://schemas.microsoft.com/office/powerpoint/2010/main" xmlns="" val="358563094"/>
      </p:ext>
    </p:extLst>
  </p:cSld>
  <p:clrMapOvr>
    <a:masterClrMapping/>
  </p:clrMapOvr>
  <p:timing>
    <p:tnLst>
      <p:par>
        <p:cTn dur="indefinite" id="1" nodeType="tmRoot" restart="never"/>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8"/>
            <a:ext cx="10515600" cy="1325563"/>
          </a:xfrm>
        </p:spPr>
        <p:txBody>
          <a:bodyPr numCol="1">
            <a:normAutofit/>
          </a:bodyPr>
          <a:lstStyle/>
          <a:p>
            <a:pPr algn="ctr"/>
            <a:r>
              <a:rPr dirty="0" lang="en-US" smtClean="0" sz="4800" u="sng">
                <a:solidFill>
                  <a:schemeClr val="accent1">
                    <a:lumMod val="50000"/>
                  </a:schemeClr>
                </a:solidFill>
                <a:latin charset="0" panose="02020603050405020304" pitchFamily="18" typeface="Times New Roman"/>
                <a:cs charset="0" panose="02020603050405020304" pitchFamily="18" typeface="Times New Roman"/>
              </a:rPr>
              <a:t>INTRODUCTION</a:t>
            </a:r>
            <a:endParaRPr dirty="0" lang="en-US" sz="3600">
              <a:solidFill>
                <a:schemeClr val="accent1">
                  <a:lumMod val="50000"/>
                </a:schemeClr>
              </a:solidFill>
              <a:latin charset="0" panose="02020603050405020304" pitchFamily="18" typeface="Times New Roman"/>
              <a:cs charset="0" panose="02020603050405020304" pitchFamily="18" typeface="Times New Roman"/>
            </a:endParaRPr>
          </a:p>
        </p:txBody>
      </p:sp>
      <p:sp>
        <p:nvSpPr>
          <p:cNvPr id="3" name="Content Placeholder 2"/>
          <p:cNvSpPr>
            <a:spLocks noGrp="1"/>
          </p:cNvSpPr>
          <p:nvPr>
            <p:ph idx="1"/>
          </p:nvPr>
        </p:nvSpPr>
        <p:spPr>
          <a:xfrm>
            <a:off x="709411" y="1433110"/>
            <a:ext cx="10515600" cy="5109357"/>
          </a:xfrm>
        </p:spPr>
        <p:txBody>
          <a:bodyPr numCol="1" rIns="91440">
            <a:noAutofit/>
          </a:bodyPr>
          <a:lstStyle/>
          <a:p>
            <a:pPr>
              <a:lnSpc>
                <a:spcPct val="100000"/>
              </a:lnSpc>
            </a:pPr>
            <a:endParaRPr dirty="0" lang="en-US" smtClean="0" sz="2400">
              <a:solidFill>
                <a:schemeClr val="accent1">
                  <a:lumMod val="50000"/>
                </a:schemeClr>
              </a:solidFill>
              <a:latin charset="0" panose="02020603050405020304" pitchFamily="18" typeface="Times New Roman"/>
              <a:cs charset="0" panose="02020603050405020304" pitchFamily="18" typeface="Times New Roman"/>
            </a:endParaRPr>
          </a:p>
          <a:p>
            <a:pPr indent="0" marL="0"/>
            <a:r>
              <a:rPr dirty="0" lang="en-US" smtClean="0" sz="2400">
                <a:solidFill>
                  <a:schemeClr val="accent1">
                    <a:lumMod val="50000"/>
                  </a:schemeClr>
                </a:solidFill>
                <a:latin charset="0" panose="02020603050405020304" pitchFamily="18" typeface="Times New Roman"/>
                <a:cs charset="0" panose="02020603050405020304" pitchFamily="18" typeface="Times New Roman"/>
              </a:rPr>
              <a:t>The global education system is moving towards a cloud-based learning architecture. </a:t>
            </a:r>
            <a:r>
              <a:rPr dirty="0" lang="en-US" smtClean="0" sz="2400">
                <a:solidFill>
                  <a:schemeClr val="accent1">
                    <a:lumMod val="50000"/>
                  </a:schemeClr>
                </a:solidFill>
                <a:latin charset="0" panose="02020603050405020304" pitchFamily="18" typeface="Times New Roman"/>
                <a:cs charset="0" panose="02020603050405020304" pitchFamily="18" typeface="Times New Roman"/>
              </a:rPr>
              <a:t>Cloud-based learning methods are becoming increasingly dependent on the future of the global education system because of its flexibility, diversity, user friendliness, economics, and structure</a:t>
            </a:r>
            <a:r>
              <a:rPr dirty="0" lang="en-US" smtClean="0" sz="2400">
                <a:solidFill>
                  <a:schemeClr val="accent1">
                    <a:lumMod val="50000"/>
                  </a:schemeClr>
                </a:solidFill>
                <a:latin charset="0" panose="02020603050405020304" pitchFamily="18" typeface="Times New Roman"/>
                <a:cs charset="0" panose="02020603050405020304" pitchFamily="18" typeface="Times New Roman"/>
              </a:rPr>
              <a:t>.</a:t>
            </a:r>
          </a:p>
          <a:p>
            <a:pPr indent="0" marL="0"/>
            <a:r>
              <a:rPr dirty="0" lang="en-US" smtClean="0" sz="2400">
                <a:solidFill>
                  <a:schemeClr val="accent1">
                    <a:lumMod val="50000"/>
                  </a:schemeClr>
                </a:solidFill>
                <a:latin charset="0" panose="02020603050405020304" pitchFamily="18" typeface="Times New Roman"/>
                <a:cs charset="0" panose="02020603050405020304" pitchFamily="18" typeface="Times New Roman"/>
              </a:rPr>
              <a:t>  Study </a:t>
            </a:r>
            <a:r>
              <a:rPr dirty="0" lang="en-US" smtClean="0" sz="2400">
                <a:solidFill>
                  <a:schemeClr val="accent1">
                    <a:lumMod val="50000"/>
                  </a:schemeClr>
                </a:solidFill>
                <a:latin charset="0" panose="02020603050405020304" pitchFamily="18" typeface="Times New Roman"/>
                <a:cs charset="0" panose="02020603050405020304" pitchFamily="18" typeface="Times New Roman"/>
              </a:rPr>
              <a:t>from home is the new trend in education culture. The cloud system, also known as cloud technology, is a unique technical approach that allows learners to participate in virtual learning or e learning sessions from any location at any time via an internet connection. </a:t>
            </a:r>
            <a:endParaRPr dirty="0" lang="en-US" smtClean="0" sz="2000">
              <a:solidFill>
                <a:schemeClr val="accent1">
                  <a:lumMod val="50000"/>
                </a:schemeClr>
              </a:solidFill>
              <a:latin charset="0" panose="02020603050405020304" pitchFamily="18" typeface="Times New Roman"/>
              <a:cs charset="0" panose="02020603050405020304" pitchFamily="18" typeface="Times New Roman"/>
            </a:endParaRPr>
          </a:p>
          <a:p>
            <a:pPr indent="0" marL="0"/>
            <a:r>
              <a:rPr dirty="0" lang="en-US" smtClean="0" sz="2400">
                <a:solidFill>
                  <a:schemeClr val="accent1">
                    <a:lumMod val="50000"/>
                  </a:schemeClr>
                </a:solidFill>
                <a:latin charset="0" panose="02020603050405020304" pitchFamily="18" typeface="Times New Roman"/>
                <a:cs charset="0" panose="02020603050405020304" pitchFamily="18" typeface="Times New Roman"/>
              </a:rPr>
              <a:t>In </a:t>
            </a:r>
            <a:r>
              <a:rPr dirty="0" lang="en-US" smtClean="0" sz="2400">
                <a:solidFill>
                  <a:schemeClr val="accent1">
                    <a:lumMod val="50000"/>
                  </a:schemeClr>
                </a:solidFill>
                <a:latin charset="0" panose="02020603050405020304" pitchFamily="18" typeface="Times New Roman"/>
                <a:cs charset="0" panose="02020603050405020304" pitchFamily="18" typeface="Times New Roman"/>
              </a:rPr>
              <a:t>this paper, it is considered and attempted to construct a secure loopback connection framework, which prevents access to any other website once a secure connection to the primary interface for monitoring and tracking software deployments has been created.</a:t>
            </a:r>
            <a:endParaRPr dirty="0" lang="en-US" smtClean="0" sz="2000">
              <a:solidFill>
                <a:schemeClr val="accent1">
                  <a:lumMod val="50000"/>
                </a:schemeClr>
              </a:solidFill>
              <a:latin charset="0" panose="02020603050405020304" pitchFamily="18" typeface="Times New Roman"/>
              <a:cs charset="0" panose="02020603050405020304" pitchFamily="18" typeface="Times New Roman"/>
            </a:endParaRPr>
          </a:p>
          <a:p>
            <a:endParaRPr dirty="0" lang="en-US" smtClean="0" sz="2400">
              <a:latin charset="0" panose="02020603050405020304" pitchFamily="18" typeface="Times New Roman"/>
              <a:cs charset="0" panose="02020603050405020304" pitchFamily="18" typeface="Times New Roman"/>
            </a:endParaRPr>
          </a:p>
          <a:p>
            <a:pPr indent="0" marL="0">
              <a:buNone/>
            </a:pPr>
            <a:endParaRPr dirty="0" lang="en-US" smtClean="0" sz="2400">
              <a:latin charset="0" panose="02020603050405020304" pitchFamily="18" typeface="Times New Roman"/>
              <a:cs charset="0" panose="02020603050405020304" pitchFamily="18" typeface="Times New Roman"/>
            </a:endParaRPr>
          </a:p>
          <a:p>
            <a:pPr indent="0" marL="0">
              <a:buNone/>
            </a:pPr>
            <a:endParaRPr dirty="0" lang="en-US" smtClean="0" sz="2400">
              <a:latin charset="0" panose="02020603050405020304" pitchFamily="18" typeface="Times New Roman"/>
              <a:cs charset="0" panose="02020603050405020304" pitchFamily="18" typeface="Times New Roman"/>
            </a:endParaRPr>
          </a:p>
          <a:p>
            <a:endParaRPr dirty="0" lang="en-US" smtClean="0" sz="2400">
              <a:latin charset="0" panose="02020603050405020304" pitchFamily="18" typeface="Times New Roman"/>
              <a:cs charset="0" panose="02020603050405020304" pitchFamily="18" typeface="Times New Roman"/>
            </a:endParaRPr>
          </a:p>
          <a:p>
            <a:pPr indent="0" marL="0">
              <a:buNone/>
            </a:pPr>
            <a:endParaRPr dirty="0" lang="en-US" smtClean="0" sz="2400">
              <a:latin charset="0" panose="02020603050405020304" pitchFamily="18" typeface="Times New Roman"/>
              <a:cs charset="0" panose="02020603050405020304" pitchFamily="18" typeface="Times New Roman"/>
            </a:endParaRPr>
          </a:p>
          <a:p>
            <a:pPr indent="0" marL="0">
              <a:buNone/>
            </a:pPr>
            <a:endParaRPr dirty="0" lang="en-US" smtClean="0" sz="2400">
              <a:latin charset="0" panose="02020603050405020304" pitchFamily="18" typeface="Times New Roman"/>
              <a:cs charset="0" panose="02020603050405020304" pitchFamily="18" typeface="Times New Roman"/>
            </a:endParaRPr>
          </a:p>
          <a:p>
            <a:pPr indent="0" marL="0">
              <a:buNone/>
            </a:pPr>
            <a:endParaRPr dirty="0" lang="en-US" smtClean="0">
              <a:latin charset="0" panose="02020603050405020304" pitchFamily="18" typeface="Times New Roman"/>
              <a:cs charset="0" panose="02020603050405020304" pitchFamily="18" typeface="Times New Roman"/>
            </a:endParaRPr>
          </a:p>
          <a:p>
            <a:endParaRPr dirty="0" lang="en-US" smtClean="0">
              <a:latin charset="0" panose="02020603050405020304" pitchFamily="18" typeface="Times New Roman"/>
              <a:cs charset="0" panose="02020603050405020304" pitchFamily="18" typeface="Times New Roman"/>
            </a:endParaRPr>
          </a:p>
          <a:p>
            <a:pPr indent="0" marL="0">
              <a:buNone/>
            </a:pPr>
            <a:endParaRPr dirty="0" lang="en-US" smtClean="0">
              <a:latin charset="0" panose="02020603050405020304" pitchFamily="18" typeface="Times New Roman"/>
              <a:cs charset="0" panose="02020603050405020304" pitchFamily="18" typeface="Times New Roman"/>
            </a:endParaRPr>
          </a:p>
          <a:p>
            <a:pPr indent="0" marL="0">
              <a:buNone/>
            </a:pPr>
            <a:r>
              <a:rPr dirty="0" lang="en-US" smtClean="0" sz="2400">
                <a:latin charset="0" panose="02020603050405020304" pitchFamily="18" typeface="Times New Roman"/>
                <a:cs charset="0" panose="02020603050405020304" pitchFamily="18" typeface="Times New Roman"/>
              </a:rPr>
              <a:t> </a:t>
            </a:r>
          </a:p>
          <a:p>
            <a:endParaRPr dirty="0" lang="en-US" smtClean="0" sz="2400">
              <a:latin charset="0" panose="02020603050405020304" pitchFamily="18" typeface="Times New Roman"/>
              <a:cs charset="0" panose="02020603050405020304" pitchFamily="18" typeface="Times New Roman"/>
            </a:endParaRPr>
          </a:p>
          <a:p>
            <a:pPr indent="0" marL="0">
              <a:buNone/>
            </a:pPr>
            <a:endParaRPr dirty="0" lang="en-US" smtClean="0" sz="2400">
              <a:latin charset="0" panose="02020603050405020304" pitchFamily="18" typeface="Times New Roman"/>
              <a:cs charset="0" panose="02020603050405020304" pitchFamily="18" typeface="Times New Roman"/>
            </a:endParaRPr>
          </a:p>
          <a:p>
            <a:endParaRPr dirty="0" lang="en-US" smtClean="0" sz="2400">
              <a:latin charset="0" panose="02020603050405020304" pitchFamily="18" typeface="Times New Roman"/>
              <a:cs charset="0" panose="02020603050405020304" pitchFamily="18" typeface="Times New Roman"/>
            </a:endParaRPr>
          </a:p>
          <a:p>
            <a:pPr indent="0" marL="0">
              <a:buNone/>
            </a:pPr>
            <a:endParaRPr dirty="0" lang="en-US" smtClean="0" sz="2400">
              <a:latin charset="0" panose="02020603050405020304" pitchFamily="18" typeface="Times New Roman"/>
              <a:cs charset="0" panose="02020603050405020304" pitchFamily="18" typeface="Times New Roman"/>
            </a:endParaRPr>
          </a:p>
          <a:p>
            <a:pPr indent="0" marL="0">
              <a:buNone/>
            </a:pPr>
            <a:r>
              <a:rPr dirty="0" lang="en-US" sz="2400">
                <a:latin charset="0" panose="02020603050405020304" pitchFamily="18" typeface="Times New Roman"/>
                <a:cs charset="0" panose="02020603050405020304" pitchFamily="18" typeface="Times New Roman"/>
              </a:rPr>
              <a:t> </a:t>
            </a:r>
            <a:r>
              <a:rPr dirty="0" lang="en-US" smtClean="0" sz="2400">
                <a:latin charset="0" panose="02020603050405020304" pitchFamily="18" typeface="Times New Roman"/>
                <a:cs charset="0" panose="02020603050405020304" pitchFamily="18" typeface="Times New Roman"/>
              </a:rPr>
              <a:t>    </a:t>
            </a:r>
            <a:endParaRPr dirty="0" lang="en-US" sz="2400">
              <a:latin charset="0" panose="02020603050405020304" pitchFamily="18" typeface="Times New Roman"/>
              <a:cs charset="0" panose="02020603050405020304" pitchFamily="18" typeface="Times New Roman"/>
            </a:endParaRPr>
          </a:p>
        </p:txBody>
      </p:sp>
      <p:sp>
        <p:nvSpPr>
          <p:cNvPr id="4" name="Slide Number Placeholder 3"/>
          <p:cNvSpPr>
            <a:spLocks noGrp="1"/>
          </p:cNvSpPr>
          <p:nvPr>
            <p:ph idx="12" sz="quarter" type="sldNum"/>
          </p:nvPr>
        </p:nvSpPr>
        <p:spPr/>
        <p:txBody>
          <a:bodyPr numCol="1"/>
          <a:lstStyle/>
          <a:p>
            <a:fld id="{E23C74C2-E631-4AAF-A696-FB5639B2CF2B}" type="slidenum">
              <a:rPr lang="en-US" smtClean="0" sz="1800">
                <a:latin charset="0" panose="02020603050405020304" pitchFamily="18" typeface="Times New Roman"/>
                <a:cs charset="0" panose="02020603050405020304" pitchFamily="18" typeface="Times New Roman"/>
              </a:rPr>
              <a:pPr/>
              <a:t>3</a:t>
            </a:fld>
            <a:endParaRPr dirty="0" lang="en-US" sz="1800">
              <a:latin charset="0" panose="02020603050405020304" pitchFamily="18" typeface="Times New Roman"/>
              <a:cs charset="0" panose="02020603050405020304" pitchFamily="18" typeface="Times New Roman"/>
            </a:endParaRPr>
          </a:p>
        </p:txBody>
      </p:sp>
    </p:spTree>
    <p:extLst>
      <p:ext uri="{BB962C8B-B14F-4D97-AF65-F5344CB8AC3E}">
        <p14:creationId xmlns:p14="http://schemas.microsoft.com/office/powerpoint/2010/main" xmlns="" val="1654108238"/>
      </p:ext>
    </p:extLst>
  </p:cSld>
  <p:clrMapOvr>
    <a:masterClrMapping/>
  </p:clrMapOvr>
  <p:timing>
    <p:tnLst>
      <p:par>
        <p:cTn dur="indefinite" id="1" nodeType="tmRoot" restart="never"/>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a:bodyPr>
          <a:lstStyle/>
          <a:p>
            <a:r>
              <a:rPr dirty="0" lang="en-US" smtClean="0" sz="3600">
                <a:solidFill>
                  <a:schemeClr val="accent1">
                    <a:lumMod val="50000"/>
                  </a:schemeClr>
                </a:solidFill>
                <a:latin charset="0" panose="02020603050405020304" pitchFamily="18" typeface="Times New Roman"/>
                <a:cs charset="0" panose="02020603050405020304" pitchFamily="18" typeface="Times New Roman"/>
              </a:rPr>
              <a:t>		</a:t>
            </a:r>
            <a:r>
              <a:rPr sz="4800" u="sng">
                <a:solidFill>
                  <a:schemeClr val="accent1">
                    <a:shade val="50000"/>
                  </a:schemeClr>
                </a:solidFill>
                <a:latin typeface="Times New Roman"/>
              </a:rPr>
              <a:t>PROBLEM </a:t>
            </a:r>
            <a:r>
              <a:rPr dirty="0" lang="en-US" smtClean="0" sz="4800" u="sng">
                <a:solidFill>
                  <a:schemeClr val="accent1">
                    <a:lumMod val="50000"/>
                  </a:schemeClr>
                </a:solidFill>
                <a:latin charset="0" panose="02020603050405020304" pitchFamily="18" typeface="Times New Roman"/>
                <a:cs charset="0" panose="02020603050405020304" pitchFamily="18" typeface="Times New Roman"/>
              </a:rPr>
              <a:t>IDENTIFICATION</a:t>
            </a:r>
          </a:p>
        </p:txBody>
      </p:sp>
      <p:sp>
        <p:nvSpPr>
          <p:cNvPr id="3" name="Content Placeholder 2"/>
          <p:cNvSpPr>
            <a:spLocks noGrp="1"/>
          </p:cNvSpPr>
          <p:nvPr>
            <p:ph idx="1"/>
          </p:nvPr>
        </p:nvSpPr>
        <p:spPr/>
        <p:txBody>
          <a:bodyPr numCol="1"/>
          <a:lstStyle/>
          <a:p>
            <a:r>
              <a:rPr>
                <a:solidFill>
                  <a:srgbClr val="134F5C"/>
                </a:solidFill>
                <a:latin typeface="Times New Roman"/>
              </a:rPr>
              <a:t>Formulating cloud </a:t>
            </a:r>
            <a:r>
              <a:rPr>
                <a:solidFill>
                  <a:srgbClr val="134F5C"/>
                </a:solidFill>
                <a:latin typeface="Times New Roman"/>
              </a:rPr>
              <a:t>computing standards and explaining the underlying concepts, as well as precisely defining security and privacy features in </a:t>
            </a:r>
            <a:r>
              <a:rPr>
                <a:solidFill>
                  <a:srgbClr val="134F5C"/>
                </a:solidFill>
                <a:latin typeface="Times New Roman"/>
              </a:rPr>
              <a:t>technical terms, were the most important focal areas that would control all cloud computing technologies from that point forward. 
</a:t>
            </a:r>
            <a:endParaRPr lang="en-US"/>
          </a:p>
          <a:p>
            <a:r>
              <a:rPr>
                <a:solidFill>
                  <a:srgbClr val="134F5C"/>
                </a:solidFill>
                <a:latin typeface="Times New Roman"/>
              </a:rPr>
              <a:t>This is what drives improved system optimization, cost reduction, higher dependability, and stable operation.</a:t>
            </a:r>
          </a:p>
          <a:p>
            <a:r>
              <a:rPr>
                <a:solidFill>
                  <a:srgbClr val="134F5C"/>
                </a:solidFill>
                <a:latin typeface="Times New Roman"/>
              </a:rPr>
              <a:t>Malicious software that can infiltrate cloud computing 
</a:t>
            </a:r>
            <a:r>
              <a:rPr>
                <a:solidFill>
                  <a:srgbClr val="134F5C"/>
                </a:solidFill>
                <a:latin typeface="Times New Roman"/>
              </a:rPr>
              <a:t>infrastructure is a big cause of concern, the possibility of unauthorized software deployments under an infrastructure-as-</a:t>
            </a:r>
            <a:r>
              <a:rPr>
                <a:solidFill>
                  <a:srgbClr val="134F5C"/>
                </a:solidFill>
                <a:latin typeface="Times New Roman"/>
              </a:rPr>
              <a:t>a-service model can expose a cloud service provider to a myriad of legal and regulatory issues.</a:t>
            </a:r>
          </a:p>
        </p:txBody>
      </p:sp>
      <p:sp>
        <p:nvSpPr>
          <p:cNvPr id="4" name="Slide Number Placeholder 3"/>
          <p:cNvSpPr>
            <a:spLocks noGrp="1"/>
          </p:cNvSpPr>
          <p:nvPr>
            <p:ph idx="12" sz="quarter" type="sldNum"/>
          </p:nvPr>
        </p:nvSpPr>
        <p:spPr/>
        <p:txBody>
          <a:bodyPr numCol="1"/>
          <a:lstStyle/>
          <a:p>
            <a:fld id="{E23C74C2-E631-4AAF-A696-FB5639B2CF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a:bodyPr>
          <a:lstStyle/>
          <a:p>
            <a:pPr>
              <a:lnSpc>
                <a:spcPct val="150000"/>
              </a:lnSpc>
            </a:pPr>
            <a:r>
              <a:rPr dirty="0" lang="en-US" smtClean="0" sz="3600">
                <a:solidFill>
                  <a:schemeClr val="accent1">
                    <a:lumMod val="50000"/>
                  </a:schemeClr>
                </a:solidFill>
                <a:latin charset="0" panose="02020603050405020304" pitchFamily="18" typeface="Times New Roman"/>
                <a:cs charset="0" panose="02020603050405020304" pitchFamily="18" typeface="Times New Roman"/>
              </a:rPr>
              <a:t>				</a:t>
            </a:r>
            <a:r>
              <a:rPr sz="4800" u="sng">
                <a:solidFill>
                  <a:schemeClr val="accent1">
                    <a:shade val="50000"/>
                  </a:schemeClr>
                </a:solidFill>
                <a:latin typeface="Times New Roman"/>
              </a:rPr>
              <a:t>PROPOSAL</a:t>
            </a:r>
            <a:endParaRPr dirty="0" lang="en-US" smtClean="0" sz="3600">
              <a:solidFill>
                <a:schemeClr val="accent1">
                  <a:lumMod val="50000"/>
                </a:schemeClr>
              </a:solidFill>
              <a:latin charset="0" panose="02020603050405020304" pitchFamily="18" typeface="Times New Roman"/>
              <a:cs charset="0" panose="02020603050405020304" pitchFamily="18" typeface="Times New Roman"/>
            </a:endParaRPr>
          </a:p>
        </p:txBody>
      </p:sp>
      <p:sp>
        <p:nvSpPr>
          <p:cNvPr id="3" name="Slide Number Placeholder 2"/>
          <p:cNvSpPr>
            <a:spLocks noGrp="1"/>
          </p:cNvSpPr>
          <p:nvPr>
            <p:ph idx="12" sz="quarter" type="sldNum"/>
          </p:nvPr>
        </p:nvSpPr>
        <p:spPr/>
        <p:txBody>
          <a:bodyPr numCol="1"/>
          <a:lstStyle/>
          <a:p>
            <a:fld id="{E23C74C2-E631-4AAF-A696-FB5639B2CF2B}" type="slidenum">
              <a:rPr lang="en-US" smtClean="0" sz="1800">
                <a:latin charset="0" panose="02020603050405020304" pitchFamily="18" typeface="Times New Roman"/>
                <a:cs charset="0" panose="02020603050405020304" pitchFamily="18" typeface="Times New Roman"/>
              </a:rPr>
              <a:pPr/>
              <a:t>5</a:t>
            </a:fld>
            <a:endParaRPr dirty="0" lang="en-US" sz="1800">
              <a:latin charset="0" panose="02020603050405020304" pitchFamily="18" typeface="Times New Roman"/>
              <a:cs charset="0" panose="02020603050405020304" pitchFamily="18" typeface="Times New Roman"/>
            </a:endParaRPr>
          </a:p>
        </p:txBody>
      </p:sp>
      <p:sp>
        <p:nvSpPr>
          <p:cNvPr id="5" name="Content Placeholder 4"/>
          <p:cNvSpPr>
            <a:spLocks noGrp="1"/>
          </p:cNvSpPr>
          <p:nvPr>
            <p:ph idx="1"/>
          </p:nvPr>
        </p:nvSpPr>
        <p:spPr/>
        <p:txBody>
          <a:bodyPr numCol="1">
            <a:normAutofit lnSpcReduction="10000"/>
          </a:bodyPr>
          <a:lstStyle/>
          <a:p>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The </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purpose of this project is to provide a cloud-based software license agent monitoring and management system that is safe and web-based.</a:t>
            </a:r>
          </a:p>
          <a:p>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In </a:t>
            </a:r>
            <a:r>
              <a:rPr dirty="0" err="1" lang="en-US" smtClean="0" sz="2000">
                <a:solidFill>
                  <a:schemeClr val="accent1">
                    <a:lumMod val="50000"/>
                  </a:schemeClr>
                </a:solidFill>
                <a:latin charset="0" panose="02020603050405020304" pitchFamily="18" typeface="Times New Roman"/>
                <a:cs charset="0" panose="02020603050405020304" pitchFamily="18" typeface="Times New Roman"/>
              </a:rPr>
              <a:t>laaS</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or </a:t>
            </a:r>
            <a:r>
              <a:rPr dirty="0" err="1" lang="en-US" smtClean="0" sz="2000">
                <a:solidFill>
                  <a:schemeClr val="accent1">
                    <a:lumMod val="50000"/>
                  </a:schemeClr>
                </a:solidFill>
                <a:latin charset="0" panose="02020603050405020304" pitchFamily="18" typeface="Times New Roman"/>
                <a:cs charset="0" panose="02020603050405020304" pitchFamily="18" typeface="Times New Roman"/>
              </a:rPr>
              <a:t>PaaS</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modes , the proposed LMS architecture places software license on virtual machines.</a:t>
            </a:r>
          </a:p>
          <a:p>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The fundamental design integrates components from the </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B</a:t>
            </a:r>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illboard Manager paradigm as the major license collation and tracking system delivered in a cloud environment.</a:t>
            </a:r>
          </a:p>
          <a:p>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  The Billboard Manager and users logging into the SSL-augmented software license management system(SASLMS) is an establish a secure and dedicated link. Once an SSL connection has been establish, the Billboard Manger will automatically configure the users browser proxy to point at local host with the IP address set to 127:0:0:1:3128  when this mode is activated, users will be able to access the software licensing administration web portal</a:t>
            </a:r>
          </a:p>
          <a:p>
            <a:r>
              <a:rPr dirty="0" lang="en-US" smtClean="0" sz="2000">
                <a:solidFill>
                  <a:schemeClr val="accent1">
                    <a:lumMod val="50000"/>
                  </a:schemeClr>
                </a:solidFill>
                <a:latin charset="0" panose="02020603050405020304" pitchFamily="18" typeface="Times New Roman"/>
                <a:cs charset="0" panose="02020603050405020304" pitchFamily="18" typeface="Times New Roman"/>
              </a:rPr>
              <a:t>Then, valid and authorized users can begin software licensing auditing and view the findings . These loop back approach’s security has been demonstrated. According to experiments, once a person is hired by the Billboard Manager, they only have access to the secure gateway via which a link is establish.</a:t>
            </a:r>
            <a:endParaRPr dirty="0" lang="en-US" sz="2000">
              <a:solidFill>
                <a:schemeClr val="accent1">
                  <a:lumMod val="50000"/>
                </a:schemeClr>
              </a:solidFill>
              <a:latin charset="0" panose="02020603050405020304" pitchFamily="18" typeface="Times New Roman"/>
              <a:cs charset="0" panose="02020603050405020304" pitchFamily="18" typeface="Times New Roman"/>
            </a:endParaRPr>
          </a:p>
        </p:txBody>
      </p:sp>
    </p:spTree>
    <p:extLst>
      <p:ext uri="{BB962C8B-B14F-4D97-AF65-F5344CB8AC3E}">
        <p14:creationId xmlns:p14="http://schemas.microsoft.com/office/powerpoint/2010/main" xmlns="" val="707855637"/>
      </p:ext>
    </p:extLst>
  </p:cSld>
  <p:clrMapOvr>
    <a:masterClrMapping/>
  </p:clrMapOvr>
  <p:timing>
    <p:tnLst>
      <p:par>
        <p:cTn dur="indefinite" id="1" nodeType="tmRoot" restart="never"/>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sz="3600">
                <a:solidFill>
                  <a:schemeClr val="accent1">
                    <a:lumMod val="50000"/>
                  </a:schemeClr>
                </a:solidFill>
                <a:latin charset="0" panose="02020603050405020304" pitchFamily="18" typeface="Times New Roman"/>
                <a:cs charset="0" panose="02020603050405020304" pitchFamily="18" typeface="Times New Roman"/>
              </a:rPr>
              <a:t>				</a:t>
            </a:r>
            <a:r>
              <a:rPr sz="4800" u="sng">
                <a:solidFill>
                  <a:schemeClr val="accent1">
                    <a:shade val="50000"/>
                  </a:schemeClr>
                </a:solidFill>
                <a:latin typeface="Times New Roman"/>
              </a:rPr>
              <a:t>CONCLUSION</a:t>
            </a:r>
            <a:endParaRPr dirty="0" lang="en-US" smtClean="0" sz="3600">
              <a:solidFill>
                <a:schemeClr val="accent1">
                  <a:lumMod val="50000"/>
                </a:schemeClr>
              </a:solidFill>
              <a:latin charset="0" panose="02020603050405020304" pitchFamily="18" typeface="Times New Roman"/>
              <a:cs charset="0" panose="02020603050405020304" pitchFamily="18" typeface="Times New Roman"/>
            </a:endParaRPr>
          </a:p>
        </p:txBody>
      </p:sp>
      <p:sp>
        <p:nvSpPr>
          <p:cNvPr id="3" name="Content Placeholder 2"/>
          <p:cNvSpPr>
            <a:spLocks noGrp="1"/>
          </p:cNvSpPr>
          <p:nvPr>
            <p:ph idx="1"/>
          </p:nvPr>
        </p:nvSpPr>
        <p:spPr/>
        <p:txBody>
          <a:bodyPr numCol="1">
            <a:normAutofit/>
          </a:bodyPr>
          <a:lstStyle/>
          <a:p>
            <a:r>
              <a:rPr dirty="0" lang="en-US" smtClean="0" sz="3000">
                <a:solidFill>
                  <a:schemeClr val="accent1">
                    <a:lumMod val="50000"/>
                  </a:schemeClr>
                </a:solidFill>
                <a:latin charset="0" panose="02020603050405020304" pitchFamily="18" typeface="Times New Roman"/>
                <a:cs charset="0" panose="02020603050405020304" pitchFamily="18" typeface="Times New Roman"/>
              </a:rPr>
              <a:t>In this situation where online education is only way to continue with total education system as pandemic is still existing in whole </a:t>
            </a:r>
            <a:r>
              <a:rPr dirty="0" lang="en-US" smtClean="0" sz="3000">
                <a:solidFill>
                  <a:schemeClr val="accent1">
                    <a:lumMod val="50000"/>
                  </a:schemeClr>
                </a:solidFill>
                <a:latin charset="0" panose="02020603050405020304" pitchFamily="18" typeface="Times New Roman"/>
                <a:cs charset="0" panose="02020603050405020304" pitchFamily="18" typeface="Times New Roman"/>
              </a:rPr>
              <a:t>World</a:t>
            </a:r>
            <a:r>
              <a:rPr dirty="0" lang="en-US" smtClean="0" sz="3000">
                <a:solidFill>
                  <a:schemeClr val="accent1">
                    <a:lumMod val="50000"/>
                  </a:schemeClr>
                </a:solidFill>
                <a:latin charset="0" panose="02020603050405020304" pitchFamily="18" typeface="Times New Roman"/>
                <a:cs charset="0" panose="02020603050405020304" pitchFamily="18" typeface="Times New Roman"/>
              </a:rPr>
              <a:t>.</a:t>
            </a:r>
            <a:endParaRPr dirty="0" lang="en-US" smtClean="0" sz="2000">
              <a:solidFill>
                <a:schemeClr val="accent1">
                  <a:lumMod val="50000"/>
                </a:schemeClr>
              </a:solidFill>
              <a:latin charset="0" panose="02020603050405020304" pitchFamily="18" typeface="Times New Roman"/>
              <a:cs charset="0" panose="02020603050405020304" pitchFamily="18" typeface="Times New Roman"/>
            </a:endParaRPr>
          </a:p>
          <a:p>
            <a:r>
              <a:rPr dirty="0" lang="en-US" smtClean="0" sz="3000">
                <a:solidFill>
                  <a:schemeClr val="accent1">
                    <a:lumMod val="50000"/>
                  </a:schemeClr>
                </a:solidFill>
                <a:latin charset="0" panose="02020603050405020304" pitchFamily="18" typeface="Times New Roman"/>
                <a:cs charset="0" panose="02020603050405020304" pitchFamily="18" typeface="Times New Roman"/>
              </a:rPr>
              <a:t> </a:t>
            </a:r>
            <a:r>
              <a:rPr dirty="0" lang="en-US" smtClean="0" sz="3000">
                <a:solidFill>
                  <a:schemeClr val="accent1">
                    <a:lumMod val="50000"/>
                  </a:schemeClr>
                </a:solidFill>
                <a:latin charset="0" panose="02020603050405020304" pitchFamily="18" typeface="Times New Roman"/>
                <a:cs charset="0" panose="02020603050405020304" pitchFamily="18" typeface="Times New Roman"/>
              </a:rPr>
              <a:t>it is utmost important to have proper security measures to have safe log in and accessing the online medium. </a:t>
            </a:r>
            <a:endParaRPr dirty="0" lang="en-US" smtClean="0" sz="2000">
              <a:solidFill>
                <a:schemeClr val="accent1">
                  <a:lumMod val="50000"/>
                </a:schemeClr>
              </a:solidFill>
              <a:latin charset="0" panose="02020603050405020304" pitchFamily="18" typeface="Times New Roman"/>
              <a:cs charset="0" panose="02020603050405020304" pitchFamily="18" typeface="Times New Roman"/>
            </a:endParaRPr>
          </a:p>
          <a:p>
            <a:r>
              <a:rPr dirty="0" lang="en-US" smtClean="0" sz="3000">
                <a:solidFill>
                  <a:schemeClr val="accent1">
                    <a:lumMod val="50000"/>
                  </a:schemeClr>
                </a:solidFill>
                <a:latin charset="0" panose="02020603050405020304" pitchFamily="18" typeface="Times New Roman"/>
                <a:cs charset="0" panose="02020603050405020304" pitchFamily="18" typeface="Times New Roman"/>
              </a:rPr>
              <a:t>For </a:t>
            </a:r>
            <a:r>
              <a:rPr dirty="0" lang="en-US" smtClean="0" sz="3000">
                <a:solidFill>
                  <a:schemeClr val="accent1">
                    <a:lumMod val="50000"/>
                  </a:schemeClr>
                </a:solidFill>
                <a:latin charset="0" panose="02020603050405020304" pitchFamily="18" typeface="Times New Roman"/>
                <a:cs charset="0" panose="02020603050405020304" pitchFamily="18" typeface="Times New Roman"/>
              </a:rPr>
              <a:t>that the optimum protocol is to be </a:t>
            </a:r>
            <a:r>
              <a:rPr dirty="0" lang="en-US" smtClean="0" sz="3000">
                <a:solidFill>
                  <a:schemeClr val="accent1">
                    <a:lumMod val="50000"/>
                  </a:schemeClr>
                </a:solidFill>
                <a:latin charset="0" panose="02020603050405020304" pitchFamily="18" typeface="Times New Roman"/>
                <a:cs charset="0" panose="02020603050405020304" pitchFamily="18" typeface="Times New Roman"/>
              </a:rPr>
              <a:t>amended .</a:t>
            </a:r>
          </a:p>
          <a:p>
            <a:r>
              <a:rPr dirty="0" lang="en-US" smtClean="0" sz="3000">
                <a:solidFill>
                  <a:schemeClr val="accent1">
                    <a:lumMod val="50000"/>
                  </a:schemeClr>
                </a:solidFill>
                <a:latin charset="0" panose="02020603050405020304" pitchFamily="18" typeface="Times New Roman"/>
                <a:cs charset="0" panose="02020603050405020304" pitchFamily="18" typeface="Times New Roman"/>
              </a:rPr>
              <a:t>To </a:t>
            </a:r>
            <a:r>
              <a:rPr dirty="0" lang="en-US" smtClean="0" sz="3000">
                <a:solidFill>
                  <a:schemeClr val="accent1">
                    <a:lumMod val="50000"/>
                  </a:schemeClr>
                </a:solidFill>
                <a:latin charset="0" panose="02020603050405020304" pitchFamily="18" typeface="Times New Roman"/>
                <a:cs charset="0" panose="02020603050405020304" pitchFamily="18" typeface="Times New Roman"/>
              </a:rPr>
              <a:t>keep in mind the security part, we have tried to give few recommendations as loopback protocol to have safe access to internet and have online education</a:t>
            </a:r>
          </a:p>
        </p:txBody>
      </p:sp>
      <p:sp>
        <p:nvSpPr>
          <p:cNvPr id="4" name="Slide Number Placeholder 3"/>
          <p:cNvSpPr>
            <a:spLocks noGrp="1"/>
          </p:cNvSpPr>
          <p:nvPr>
            <p:ph idx="12" sz="quarter" type="sldNum"/>
          </p:nvPr>
        </p:nvSpPr>
        <p:spPr/>
        <p:txBody>
          <a:bodyPr numCol="1"/>
          <a:lstStyle/>
          <a:p>
            <a:fld id="{E23C74C2-E631-4AAF-A696-FB5639B2CF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smtClean="0">
                <a:solidFill>
                  <a:schemeClr val="accent1">
                    <a:lumMod val="50000"/>
                  </a:schemeClr>
                </a:solidFill>
                <a:latin charset="0" panose="02020603050405020304" pitchFamily="18" typeface="Times New Roman"/>
                <a:cs charset="0" panose="02020603050405020304" pitchFamily="18" typeface="Times New Roman"/>
              </a:rPr>
              <a:t>			</a:t>
            </a:r>
            <a:r>
              <a:rPr dirty="0" lang="en-US" smtClean="0" sz="4800" u="sng">
                <a:solidFill>
                  <a:schemeClr val="accent1">
                    <a:lumMod val="50000"/>
                  </a:schemeClr>
                </a:solidFill>
                <a:latin charset="0" panose="02020603050405020304" pitchFamily="18" typeface="Times New Roman"/>
                <a:cs charset="0" panose="02020603050405020304" pitchFamily="18" typeface="Times New Roman"/>
              </a:rPr>
              <a:t>REFERENCES</a:t>
            </a:r>
          </a:p>
        </p:txBody>
      </p:sp>
      <p:sp>
        <p:nvSpPr>
          <p:cNvPr id="3" name="Content Placeholder 2"/>
          <p:cNvSpPr>
            <a:spLocks noGrp="1"/>
          </p:cNvSpPr>
          <p:nvPr>
            <p:ph idx="1"/>
          </p:nvPr>
        </p:nvSpPr>
        <p:spPr/>
        <p:txBody>
          <a:bodyPr numCol="1">
            <a:normAutofit/>
          </a:bodyPr>
          <a:lstStyle/>
          <a:p>
            <a:pPr>
              <a:lnSpc>
                <a:spcPct val="100000"/>
              </a:lnSpc>
            </a:pPr>
            <a:r>
              <a:rPr dirty="0" lang="en-US" smtClean="0" sz="2200">
                <a:solidFill>
                  <a:schemeClr val="accent1">
                    <a:lumMod val="50000"/>
                  </a:schemeClr>
                </a:solidFill>
                <a:latin charset="0" panose="02020603050405020304" pitchFamily="18" typeface="Times New Roman"/>
                <a:cs charset="0" panose="02020603050405020304" pitchFamily="18" typeface="Times New Roman"/>
              </a:rPr>
              <a:t>Enhancing Security of Cloud based LMS </a:t>
            </a:r>
            <a:r>
              <a:rPr dirty="0" err="1" lang="en-US" smtClean="0" sz="2200">
                <a:solidFill>
                  <a:schemeClr val="accent1">
                    <a:lumMod val="50000"/>
                  </a:schemeClr>
                </a:solidFill>
                <a:latin charset="0" panose="02020603050405020304" pitchFamily="18" typeface="Times New Roman"/>
                <a:cs charset="0" panose="02020603050405020304" pitchFamily="18" typeface="Times New Roman"/>
              </a:rPr>
              <a:t>bydeploying</a:t>
            </a:r>
            <a:r>
              <a:rPr dirty="0" lang="en-US" smtClean="0" sz="2200">
                <a:solidFill>
                  <a:schemeClr val="accent1">
                    <a:lumMod val="50000"/>
                  </a:schemeClr>
                </a:solidFill>
                <a:latin charset="0" panose="02020603050405020304" pitchFamily="18" typeface="Times New Roman"/>
                <a:cs charset="0" panose="02020603050405020304" pitchFamily="18" typeface="Times New Roman"/>
              </a:rPr>
              <a:t> secure Loopback Protocol</a:t>
            </a:r>
          </a:p>
          <a:p>
            <a:pPr>
              <a:lnSpc>
                <a:spcPct val="100000"/>
              </a:lnSpc>
            </a:pPr>
            <a:r>
              <a:rPr dirty="0" err="1" lang="en-US" smtClean="0" sz="2200">
                <a:solidFill>
                  <a:schemeClr val="accent1">
                    <a:lumMod val="50000"/>
                  </a:schemeClr>
                </a:solidFill>
                <a:latin charset="0" panose="02020603050405020304" pitchFamily="18" typeface="Times New Roman"/>
                <a:cs charset="0" panose="02020603050405020304" pitchFamily="18" typeface="Times New Roman"/>
              </a:rPr>
              <a:t>Paramita</a:t>
            </a:r>
            <a:r>
              <a:rPr dirty="0" lang="en-US" smtClean="0" sz="2200">
                <a:solidFill>
                  <a:schemeClr val="accent1">
                    <a:lumMod val="50000"/>
                  </a:schemeClr>
                </a:solidFill>
                <a:latin charset="0" panose="02020603050405020304" pitchFamily="18" typeface="Times New Roman"/>
                <a:cs charset="0" panose="02020603050405020304" pitchFamily="18" typeface="Times New Roman"/>
              </a:rPr>
              <a:t> </a:t>
            </a:r>
            <a:r>
              <a:rPr dirty="0" err="1" lang="en-US" smtClean="0" sz="2200">
                <a:solidFill>
                  <a:schemeClr val="accent1">
                    <a:lumMod val="50000"/>
                  </a:schemeClr>
                </a:solidFill>
                <a:latin charset="0" panose="02020603050405020304" pitchFamily="18" typeface="Times New Roman"/>
                <a:cs charset="0" panose="02020603050405020304" pitchFamily="18" typeface="Times New Roman"/>
              </a:rPr>
              <a:t>Chatterjee</a:t>
            </a:r>
          </a:p>
          <a:p>
            <a:pPr>
              <a:lnSpc>
                <a:spcPct val="100000"/>
              </a:lnSpc>
              <a:buNone/>
            </a:pPr>
            <a:r>
              <a:rPr sz="2200">
                <a:solidFill>
                  <a:schemeClr val="accent1">
                    <a:shade val="50000"/>
                  </a:schemeClr>
                </a:solidFill>
                <a:latin typeface="Times New Roman"/>
              </a:rPr>
              <a:t>   Department of Computational Science, </a:t>
            </a:r>
            <a:r>
              <a:rPr sz="2200">
                <a:solidFill>
                  <a:schemeClr val="accent1">
                    <a:shade val="50000"/>
                  </a:schemeClr>
                </a:solidFill>
                <a:latin typeface="Times New Roman"/>
              </a:rPr>
              <a:t>Brainware</a:t>
            </a:r>
            <a:r>
              <a:rPr sz="2200">
                <a:solidFill>
                  <a:schemeClr val="accent1">
                    <a:shade val="50000"/>
                  </a:schemeClr>
                </a:solidFill>
                <a:latin typeface="Times New Roman"/>
              </a:rPr>
              <a:t> University, India.</a:t>
            </a:r>
          </a:p>
          <a:p>
            <a:pPr>
              <a:lnSpc>
                <a:spcPct val="100000"/>
              </a:lnSpc>
            </a:pPr>
            <a:r>
              <a:rPr dirty="0" lang="en-US" smtClean="0" sz="2200">
                <a:solidFill>
                  <a:schemeClr val="accent1">
                    <a:lumMod val="50000"/>
                  </a:schemeClr>
                </a:solidFill>
                <a:latin charset="0" panose="02020603050405020304" pitchFamily="18" typeface="Times New Roman"/>
                <a:cs charset="0" panose="02020603050405020304" pitchFamily="18" typeface="Times New Roman"/>
              </a:rPr>
              <a:t>Rajesh Bose</a:t>
            </a:r>
          </a:p>
          <a:p>
            <a:pPr>
              <a:lnSpc>
                <a:spcPct val="100000"/>
              </a:lnSpc>
              <a:buNone/>
            </a:pPr>
            <a:r>
              <a:rPr dirty="0" lang="en-US" smtClean="0" sz="2200">
                <a:solidFill>
                  <a:schemeClr val="accent1">
                    <a:lumMod val="50000"/>
                  </a:schemeClr>
                </a:solidFill>
                <a:latin charset="0" panose="02020603050405020304" pitchFamily="18" typeface="Times New Roman"/>
                <a:cs charset="0" panose="02020603050405020304" pitchFamily="18" typeface="Times New Roman"/>
              </a:rPr>
              <a:t>   Department of Computational Science, </a:t>
            </a:r>
            <a:r>
              <a:rPr dirty="0" err="1" lang="en-US" smtClean="0" sz="2200">
                <a:solidFill>
                  <a:schemeClr val="accent1">
                    <a:lumMod val="50000"/>
                  </a:schemeClr>
                </a:solidFill>
                <a:latin charset="0" panose="02020603050405020304" pitchFamily="18" typeface="Times New Roman"/>
                <a:cs charset="0" panose="02020603050405020304" pitchFamily="18" typeface="Times New Roman"/>
              </a:rPr>
              <a:t>Brainware</a:t>
            </a:r>
            <a:r>
              <a:rPr dirty="0" lang="en-US" smtClean="0" sz="2200">
                <a:solidFill>
                  <a:schemeClr val="accent1">
                    <a:lumMod val="50000"/>
                  </a:schemeClr>
                </a:solidFill>
                <a:latin charset="0" panose="02020603050405020304" pitchFamily="18" typeface="Times New Roman"/>
                <a:cs charset="0" panose="02020603050405020304" pitchFamily="18" typeface="Times New Roman"/>
              </a:rPr>
              <a:t> University, India.</a:t>
            </a:r>
          </a:p>
          <a:p>
            <a:pPr>
              <a:lnSpc>
                <a:spcPct val="100000"/>
              </a:lnSpc>
            </a:pPr>
            <a:r>
              <a:rPr dirty="0" err="1" lang="en-US" smtClean="0" sz="2200">
                <a:solidFill>
                  <a:schemeClr val="accent1">
                    <a:lumMod val="50000"/>
                  </a:schemeClr>
                </a:solidFill>
                <a:latin charset="0" panose="02020603050405020304" pitchFamily="18" typeface="Times New Roman"/>
                <a:cs charset="0" panose="02020603050405020304" pitchFamily="18" typeface="Times New Roman"/>
              </a:rPr>
              <a:t>Subhasish</a:t>
            </a:r>
            <a:r>
              <a:rPr dirty="0" lang="en-US" smtClean="0" sz="2200">
                <a:solidFill>
                  <a:schemeClr val="accent1">
                    <a:lumMod val="50000"/>
                  </a:schemeClr>
                </a:solidFill>
                <a:latin charset="0" panose="02020603050405020304" pitchFamily="18" typeface="Times New Roman"/>
                <a:cs charset="0" panose="02020603050405020304" pitchFamily="18" typeface="Times New Roman"/>
              </a:rPr>
              <a:t> </a:t>
            </a:r>
            <a:r>
              <a:rPr dirty="0" err="1" lang="en-US" smtClean="0" sz="2200">
                <a:solidFill>
                  <a:schemeClr val="accent1">
                    <a:lumMod val="50000"/>
                  </a:schemeClr>
                </a:solidFill>
                <a:latin charset="0" panose="02020603050405020304" pitchFamily="18" typeface="Times New Roman"/>
                <a:cs charset="0" panose="02020603050405020304" pitchFamily="18" typeface="Times New Roman"/>
              </a:rPr>
              <a:t>Banerjee</a:t>
            </a:r>
          </a:p>
          <a:p>
            <a:pPr>
              <a:lnSpc>
                <a:spcPct val="100000"/>
              </a:lnSpc>
              <a:buNone/>
            </a:pPr>
            <a:r>
              <a:rPr dirty="0" lang="en-US" smtClean="0" sz="2200">
                <a:solidFill>
                  <a:schemeClr val="accent1">
                    <a:lumMod val="50000"/>
                  </a:schemeClr>
                </a:solidFill>
                <a:latin charset="0" panose="02020603050405020304" pitchFamily="18" typeface="Times New Roman"/>
                <a:cs charset="0" panose="02020603050405020304" pitchFamily="18" typeface="Times New Roman"/>
              </a:rPr>
              <a:t>   National Institute of Technology, Arunachal Pradesh, India.</a:t>
            </a:r>
          </a:p>
          <a:p>
            <a:pPr>
              <a:lnSpc>
                <a:spcPct val="100000"/>
              </a:lnSpc>
            </a:pPr>
            <a:r>
              <a:rPr dirty="0" err="1" lang="en-US" smtClean="0" sz="2200">
                <a:solidFill>
                  <a:schemeClr val="accent1">
                    <a:lumMod val="50000"/>
                  </a:schemeClr>
                </a:solidFill>
                <a:latin charset="0" panose="02020603050405020304" pitchFamily="18" typeface="Times New Roman"/>
                <a:cs charset="0" panose="02020603050405020304" pitchFamily="18" typeface="Times New Roman"/>
              </a:rPr>
              <a:t>Sandip</a:t>
            </a:r>
            <a:r>
              <a:rPr dirty="0" lang="en-US" smtClean="0" sz="2200">
                <a:solidFill>
                  <a:schemeClr val="accent1">
                    <a:lumMod val="50000"/>
                  </a:schemeClr>
                </a:solidFill>
                <a:latin charset="0" panose="02020603050405020304" pitchFamily="18" typeface="Times New Roman"/>
                <a:cs charset="0" panose="02020603050405020304" pitchFamily="18" typeface="Times New Roman"/>
              </a:rPr>
              <a:t> Roy</a:t>
            </a:r>
          </a:p>
          <a:p>
            <a:pPr>
              <a:lnSpc>
                <a:spcPct val="100000"/>
              </a:lnSpc>
              <a:buNone/>
            </a:pPr>
            <a:r>
              <a:rPr dirty="0" lang="en-US" smtClean="0" sz="2200">
                <a:solidFill>
                  <a:schemeClr val="accent1">
                    <a:lumMod val="50000"/>
                  </a:schemeClr>
                </a:solidFill>
                <a:latin charset="0" panose="02020603050405020304" pitchFamily="18" typeface="Times New Roman"/>
                <a:cs charset="0" panose="02020603050405020304" pitchFamily="18" typeface="Times New Roman"/>
              </a:rPr>
              <a:t>   Department of Computational Science, </a:t>
            </a:r>
            <a:r>
              <a:rPr dirty="0" err="1" lang="en-US" smtClean="0" sz="2200">
                <a:solidFill>
                  <a:schemeClr val="accent1">
                    <a:lumMod val="50000"/>
                  </a:schemeClr>
                </a:solidFill>
                <a:latin charset="0" panose="02020603050405020304" pitchFamily="18" typeface="Times New Roman"/>
                <a:cs charset="0" panose="02020603050405020304" pitchFamily="18" typeface="Times New Roman"/>
              </a:rPr>
              <a:t>Brainware</a:t>
            </a:r>
            <a:r>
              <a:rPr dirty="0" lang="en-US" smtClean="0" sz="2200">
                <a:solidFill>
                  <a:schemeClr val="accent1">
                    <a:lumMod val="50000"/>
                  </a:schemeClr>
                </a:solidFill>
                <a:latin charset="0" panose="02020603050405020304" pitchFamily="18" typeface="Times New Roman"/>
                <a:cs charset="0" panose="02020603050405020304" pitchFamily="18" typeface="Times New Roman"/>
              </a:rPr>
              <a:t> University, India</a:t>
            </a:r>
          </a:p>
          <a:p>
            <a:endParaRPr dirty="0" lang="en-US"/>
          </a:p>
        </p:txBody>
      </p:sp>
      <p:sp>
        <p:nvSpPr>
          <p:cNvPr id="4" name="Slide Number Placeholder 3"/>
          <p:cNvSpPr>
            <a:spLocks noGrp="1"/>
          </p:cNvSpPr>
          <p:nvPr>
            <p:ph idx="12" sz="quarter" type="sldNum"/>
          </p:nvPr>
        </p:nvSpPr>
        <p:spPr/>
        <p:txBody>
          <a:bodyPr numCol="1"/>
          <a:lstStyle/>
          <a:p>
            <a:fld id="{E23C74C2-E631-4AAF-A696-FB5639B2CF2B}" type="slidenum">
              <a:rPr lang="en-US" smtClean="0"/>
              <a:pPr/>
              <a:t>7</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id="{62F939B6-93AF-4DB8-9C6B-D6C7DFDC589F}" name="Office Theme" vid="{4A3C46E8-61CC-4603-A589-7422A47A8E4A}"/>
    </a:ext>
  </a:ext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id="{62F939B6-93AF-4DB8-9C6B-D6C7DFDC589F}" name="Office Theme" vid="{4A3C46E8-61CC-4603-A589-7422A47A8E4A}"/>
    </a:ext>
  </a:extLst>
</a:theme>
</file>

<file path=ppt/theme/theme3.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algn="ctr" cap="rnd" cmpd="sng" w="12700">
          <a:solidFill>
            <a:schemeClr val="phClr"/>
          </a:solidFill>
          <a:prstDash val="solid"/>
        </a:ln>
        <a:ln algn="ctr" cap="rnd" cmpd="sng" w="19050">
          <a:solidFill>
            <a:schemeClr val="phClr"/>
          </a:solidFill>
          <a:prstDash val="solid"/>
        </a:ln>
        <a:ln algn="ctr" cap="rnd" cmpd="sng" w="25400">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h="0" w="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b="100000" l="50000" r="100000" t="50000"/>
          </a:path>
        </a:gradFill>
      </a:bgFillStyleLst>
    </a:fmtScheme>
  </a:themeElements>
  <a:objectDefaults/>
  <a:extraClrSchemeLst/>
  <a:extLst>
    <a:ext uri="{05A4C25C-085E-4340-85A3-A5531E510DB2}">
      <thm15:themeFamily xmlns:thm15="http://schemas.microsoft.com/office/thememl/2012/main" xmlns="" id="{C0C680CD-088A-49FC-A102-D699147F32B2}" name="Facet" vid="{0B5AB586-D108-4FC1-8368-649FE654B894}"/>
    </a:ext>
  </a:extLst>
</a:theme>
</file>

<file path=ppt/theme/theme4.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id="{62F939B6-93AF-4DB8-9C6B-D6C7DFDC589F}" name="Office Theme" vid="{4A3C46E8-61CC-4603-A589-7422A47A8E4A}"/>
    </a:ext>
  </a:extLst>
</a:theme>
</file>

<file path=docProps/app.xml><?xml version="1.0" encoding="utf-8"?>
<Properties xmlns="http://schemas.openxmlformats.org/officeDocument/2006/extended-properties" xmlns:vt="http://schemas.openxmlformats.org/officeDocument/2006/docPropsVTypes">
  <Template/>
  <Words>534</Words>
  <Paragraphs>63</Paragraphs>
  <Slides>7</Slides>
  <Notes>2</Notes>
  <TotalTime>1033</TotalTime>
  <HiddenSlides>0</HiddenSlides>
  <MMClips>0</MMClips>
  <ScaleCrop>false</ScaleCrop>
  <HeadingPairs>
    <vt:vector baseType="variant" size="4">
      <vt:variant>
        <vt:lpstr>Theme</vt:lpstr>
      </vt:variant>
      <vt:variant>
        <vt:i4>2</vt:i4>
      </vt:variant>
      <vt:variant>
        <vt:lpstr>Slide Titles</vt:lpstr>
      </vt:variant>
      <vt:variant>
        <vt:i4>7</vt:i4>
      </vt:variant>
    </vt:vector>
  </HeadingPairs>
  <TitlesOfParts>
    <vt:vector baseType="lpstr" size="9">
      <vt:lpstr>Office Theme</vt:lpstr>
      <vt:lpstr>Facet</vt:lpstr>
      <vt:lpstr>ENSURING THE SECURITY OF LMS</vt:lpstr>
      <vt:lpstr>OUTLINE</vt:lpstr>
      <vt:lpstr>INTRODUCTION</vt:lpstr>
      <vt:lpstr>PROBLEM IDENTIFICATION</vt:lpstr>
      <vt:lpstr>PROPOSAL</vt:lpstr>
      <vt:lpstr>CONCLUSION</vt:lpstr>
      <vt:lpstr>REFERENCES</vt:lpstr>
    </vt:vector>
  </TitlesOfParts>
  <LinksUpToDate>false</LinksUpToDate>
  <SharedDoc>false</SharedDoc>
  <HyperlinksChanged>false</HyperlinksChanged>
  <Application>Microsoft Office PowerPoint</Application>
  <AppVersion>12.0000</AppVersion>
  <PresentationFormat>Custom</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2016-08-07T13:10:03Z</dcterms:created>
  <dc:creator>Vibha</dc:creator>
  <cp:lastModifiedBy>user</cp:lastModifiedBy>
  <dcterms:modified xsi:type="dcterms:W3CDTF">2022-05-24T18:14:52Z</dcterms:modified>
  <cp:revision>83</cp:revision>
  <dc:title>WELCOME</dc:title>
</cp:coreProperties>
</file>