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17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9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1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82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34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83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597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164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14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3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5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6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7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9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43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426721"/>
            <a:ext cx="7772400" cy="62077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0"/>
            <a:ext cx="9072880" cy="6969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Ripe Pumpkins, a movie review startup, aims to implement a collaborative filtering engine called '</a:t>
            </a:r>
            <a:r>
              <a:rPr dirty="0" err="1"/>
              <a:t>Pumpkinmeter</a:t>
            </a:r>
            <a:r>
              <a:rPr dirty="0"/>
              <a:t>'.</a:t>
            </a:r>
          </a:p>
          <a:p>
            <a:r>
              <a:rPr dirty="0"/>
              <a:t>Inspired by successful platforms like Netflix.</a:t>
            </a:r>
          </a:p>
          <a:p>
            <a:r>
              <a:rPr dirty="0"/>
              <a:t>Goal: Use Spark ALS to recommend top movies based on user behavior.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MovieLens 25M</a:t>
            </a:r>
          </a:p>
          <a:p>
            <a:r>
              <a:t>- 27M ratings, 58K movies, 280K users</a:t>
            </a:r>
          </a:p>
          <a:p>
            <a:r>
              <a:t>- Includes genres, tags, timestamps</a:t>
            </a:r>
          </a:p>
          <a:p>
            <a:r>
              <a:t>Source: https://grouplens.org/datasets/movielens/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– Spark ALS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Technology: Apache Spark MLlib</a:t>
            </a:r>
          </a:p>
          <a:p>
            <a:r>
              <a:t>Algorithm: Alternating Least Squares (ALS)</a:t>
            </a:r>
          </a:p>
          <a:p>
            <a:r>
              <a:t>Tools: PySpark, Jupyter Notebook</a:t>
            </a:r>
          </a:p>
          <a:p>
            <a:r>
              <a:t>Users manually rated 10 movies each</a:t>
            </a:r>
          </a:p>
          <a:p>
            <a:r>
              <a:t>Two scenarios analyzed:</a:t>
            </a:r>
          </a:p>
          <a:p>
            <a:r>
              <a:t>- Full dataset</a:t>
            </a:r>
          </a:p>
          <a:p>
            <a:r>
              <a:t>- Filtered dataset (movies with ≥100 ratings)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Scenario 1 Results (User 1 &amp; User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1 – Ashma:</a:t>
            </a:r>
          </a:p>
          <a:p>
            <a:r>
              <a:t>- Diverse, personalized recommendations</a:t>
            </a:r>
          </a:p>
          <a:p>
            <a:r>
              <a:t>- Included niche and lesser-known movies</a:t>
            </a:r>
          </a:p>
          <a:p>
            <a:r>
              <a:t>User 2 – Friend:</a:t>
            </a:r>
          </a:p>
          <a:p>
            <a:r>
              <a:t>- Similar variety, slightly less aligned</a:t>
            </a:r>
          </a:p>
          <a:p>
            <a:r>
              <a:t>Data: All movies with ≥25 ratings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Scenario 2 Results (User 1 &amp; User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Filtered Dataset: Movies with ≥100 ratings</a:t>
            </a:r>
          </a:p>
          <a:p>
            <a:r>
              <a:t>User 1 – Ashma:</a:t>
            </a:r>
          </a:p>
          <a:p>
            <a:r>
              <a:t>- Popular, well-rated suggestions</a:t>
            </a:r>
          </a:p>
          <a:p>
            <a:r>
              <a:t>User 2 – Friend:</a:t>
            </a:r>
          </a:p>
          <a:p>
            <a:r>
              <a:t>- Mainstream blockbusters</a:t>
            </a:r>
          </a:p>
          <a:p>
            <a:r>
              <a:t>Tradeoff: More reliable, less diverse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 1: Best for returning users – high personalization</a:t>
            </a:r>
          </a:p>
          <a:p>
            <a:r>
              <a:t>Scenario 2: Ideal for new users – trustworthy results</a:t>
            </a:r>
          </a:p>
          <a:p>
            <a:r>
              <a:t>Recommended hybrid model: Start with Scenario 2, transition to 1</a:t>
            </a:r>
          </a:p>
          <a:p>
            <a:r>
              <a:t>Business Impact: Better engagement and retention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Spark ALS scales efficiently to 27M+ records</a:t>
            </a:r>
          </a:p>
          <a:p>
            <a:r>
              <a:t>Personalized recommendations possible with 10 ratings</a:t>
            </a:r>
          </a:p>
          <a:p>
            <a:r>
              <a:t>Pumpkinmeter is scalable and practical for production use</a:t>
            </a:r>
          </a:p>
          <a:p>
            <a:r>
              <a:t>Next Step: Deploy in a real-time recommender system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</TotalTime>
  <Words>280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PowerPoint Presentation</vt:lpstr>
      <vt:lpstr>Business Proposal</vt:lpstr>
      <vt:lpstr>Dataset Overview</vt:lpstr>
      <vt:lpstr>Method – Spark ALS Model</vt:lpstr>
      <vt:lpstr>Scenario 1 Results (User 1 &amp; User 2)</vt:lpstr>
      <vt:lpstr>Scenario 2 Results (User 1 &amp; User 2)</vt:lpstr>
      <vt:lpstr>Insights &amp; Recommendations</vt:lpstr>
      <vt:lpstr>Final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Aashma</dc:creator>
  <cp:keywords/>
  <dc:description>generated using python-pptx</dc:description>
  <cp:lastModifiedBy>Aashma</cp:lastModifiedBy>
  <cp:revision>4</cp:revision>
  <dcterms:created xsi:type="dcterms:W3CDTF">2013-01-27T09:14:16Z</dcterms:created>
  <dcterms:modified xsi:type="dcterms:W3CDTF">2025-05-29T20:46:46Z</dcterms:modified>
  <cp:category/>
</cp:coreProperties>
</file>