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4C0863-3A0A-493D-9174-CBAABFEABE3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22D1ADD1-47A8-41D6-A248-D17052B745CE}">
      <dgm:prSet/>
      <dgm:spPr/>
      <dgm:t>
        <a:bodyPr/>
        <a:lstStyle/>
        <a:p>
          <a:r>
            <a:rPr lang="en-US"/>
            <a:t>Data parsing errors</a:t>
          </a:r>
        </a:p>
      </dgm:t>
    </dgm:pt>
    <dgm:pt modelId="{C7A600D2-48A8-46C6-A1DC-92C918AF6C5A}" type="parTrans" cxnId="{2A36A19F-5702-438D-A1FF-774B55882541}">
      <dgm:prSet/>
      <dgm:spPr/>
      <dgm:t>
        <a:bodyPr/>
        <a:lstStyle/>
        <a:p>
          <a:endParaRPr lang="en-US"/>
        </a:p>
      </dgm:t>
    </dgm:pt>
    <dgm:pt modelId="{CD14BF2B-FAD9-4F6B-B204-FEEFFDB3F705}" type="sibTrans" cxnId="{2A36A19F-5702-438D-A1FF-774B55882541}">
      <dgm:prSet/>
      <dgm:spPr/>
      <dgm:t>
        <a:bodyPr/>
        <a:lstStyle/>
        <a:p>
          <a:endParaRPr lang="en-US"/>
        </a:p>
      </dgm:t>
    </dgm:pt>
    <dgm:pt modelId="{9EAC594C-10A7-4D81-8A5A-095877C2C4ED}">
      <dgm:prSet/>
      <dgm:spPr/>
      <dgm:t>
        <a:bodyPr/>
        <a:lstStyle/>
        <a:p>
          <a:r>
            <a:rPr lang="en-US"/>
            <a:t>Encoding and delimiter issues</a:t>
          </a:r>
        </a:p>
      </dgm:t>
    </dgm:pt>
    <dgm:pt modelId="{2437A9BE-D5EE-4692-8A94-DF06052286D1}" type="parTrans" cxnId="{5FC8678E-AA7A-4358-8458-DD4DE9216E4F}">
      <dgm:prSet/>
      <dgm:spPr/>
      <dgm:t>
        <a:bodyPr/>
        <a:lstStyle/>
        <a:p>
          <a:endParaRPr lang="en-US"/>
        </a:p>
      </dgm:t>
    </dgm:pt>
    <dgm:pt modelId="{A503FC83-84DE-44C7-BE3E-8A02F3A942E6}" type="sibTrans" cxnId="{5FC8678E-AA7A-4358-8458-DD4DE9216E4F}">
      <dgm:prSet/>
      <dgm:spPr/>
      <dgm:t>
        <a:bodyPr/>
        <a:lstStyle/>
        <a:p>
          <a:endParaRPr lang="en-US"/>
        </a:p>
      </dgm:t>
    </dgm:pt>
    <dgm:pt modelId="{C3E8E1CB-3FA0-42E2-A3CA-5E735B6F8D48}">
      <dgm:prSet/>
      <dgm:spPr/>
      <dgm:t>
        <a:bodyPr/>
        <a:lstStyle/>
        <a:p>
          <a:r>
            <a:rPr lang="en-US"/>
            <a:t>Null handling complexities</a:t>
          </a:r>
        </a:p>
      </dgm:t>
    </dgm:pt>
    <dgm:pt modelId="{1849E932-69EF-4E1D-B0C6-40E9695F7528}" type="parTrans" cxnId="{43487875-38E2-4E6F-AEC6-CB3C1E643161}">
      <dgm:prSet/>
      <dgm:spPr/>
      <dgm:t>
        <a:bodyPr/>
        <a:lstStyle/>
        <a:p>
          <a:endParaRPr lang="en-US"/>
        </a:p>
      </dgm:t>
    </dgm:pt>
    <dgm:pt modelId="{DBD0696B-3F2A-4903-8D5B-8C86D0DF2D85}" type="sibTrans" cxnId="{43487875-38E2-4E6F-AEC6-CB3C1E643161}">
      <dgm:prSet/>
      <dgm:spPr/>
      <dgm:t>
        <a:bodyPr/>
        <a:lstStyle/>
        <a:p>
          <a:endParaRPr lang="en-US"/>
        </a:p>
      </dgm:t>
    </dgm:pt>
    <dgm:pt modelId="{4D33B74B-E5C5-47C5-9C44-B0ADF6E4AC20}">
      <dgm:prSet/>
      <dgm:spPr/>
      <dgm:t>
        <a:bodyPr/>
        <a:lstStyle/>
        <a:p>
          <a:r>
            <a:rPr lang="en-US"/>
            <a:t>Memory and performance constraints</a:t>
          </a:r>
        </a:p>
      </dgm:t>
    </dgm:pt>
    <dgm:pt modelId="{B796B30D-6CFD-425D-A79B-E02DDDB2B514}" type="parTrans" cxnId="{2EE2747B-27A7-4312-88C4-76C7BB42E2A0}">
      <dgm:prSet/>
      <dgm:spPr/>
      <dgm:t>
        <a:bodyPr/>
        <a:lstStyle/>
        <a:p>
          <a:endParaRPr lang="en-US"/>
        </a:p>
      </dgm:t>
    </dgm:pt>
    <dgm:pt modelId="{3933B6CE-39ED-40C1-972A-A23DD2BE052A}" type="sibTrans" cxnId="{2EE2747B-27A7-4312-88C4-76C7BB42E2A0}">
      <dgm:prSet/>
      <dgm:spPr/>
      <dgm:t>
        <a:bodyPr/>
        <a:lstStyle/>
        <a:p>
          <a:endParaRPr lang="en-US"/>
        </a:p>
      </dgm:t>
    </dgm:pt>
    <dgm:pt modelId="{91AAA11A-8637-42E0-96A3-7EBE42463E37}" type="pres">
      <dgm:prSet presAssocID="{824C0863-3A0A-493D-9174-CBAABFEABE36}" presName="linear" presStyleCnt="0">
        <dgm:presLayoutVars>
          <dgm:dir/>
          <dgm:animLvl val="lvl"/>
          <dgm:resizeHandles val="exact"/>
        </dgm:presLayoutVars>
      </dgm:prSet>
      <dgm:spPr/>
    </dgm:pt>
    <dgm:pt modelId="{EC7F129A-6935-4C49-85A2-AA60B38090AD}" type="pres">
      <dgm:prSet presAssocID="{22D1ADD1-47A8-41D6-A248-D17052B745CE}" presName="parentLin" presStyleCnt="0"/>
      <dgm:spPr/>
    </dgm:pt>
    <dgm:pt modelId="{D495F130-DDF7-4B52-945A-0F24E8AD98B0}" type="pres">
      <dgm:prSet presAssocID="{22D1ADD1-47A8-41D6-A248-D17052B745CE}" presName="parentLeftMargin" presStyleLbl="node1" presStyleIdx="0" presStyleCnt="4"/>
      <dgm:spPr/>
    </dgm:pt>
    <dgm:pt modelId="{296B19DC-09DF-46F8-8D6F-D1A9A61EFBAF}" type="pres">
      <dgm:prSet presAssocID="{22D1ADD1-47A8-41D6-A248-D17052B745CE}" presName="parentText" presStyleLbl="node1" presStyleIdx="0" presStyleCnt="4">
        <dgm:presLayoutVars>
          <dgm:chMax val="0"/>
          <dgm:bulletEnabled val="1"/>
        </dgm:presLayoutVars>
      </dgm:prSet>
      <dgm:spPr/>
    </dgm:pt>
    <dgm:pt modelId="{4DEAFBA1-057A-4375-B409-5FBF9BE44DEE}" type="pres">
      <dgm:prSet presAssocID="{22D1ADD1-47A8-41D6-A248-D17052B745CE}" presName="negativeSpace" presStyleCnt="0"/>
      <dgm:spPr/>
    </dgm:pt>
    <dgm:pt modelId="{F73FF141-42B2-4883-A46B-BE3AADD1A56D}" type="pres">
      <dgm:prSet presAssocID="{22D1ADD1-47A8-41D6-A248-D17052B745CE}" presName="childText" presStyleLbl="conFgAcc1" presStyleIdx="0" presStyleCnt="4">
        <dgm:presLayoutVars>
          <dgm:bulletEnabled val="1"/>
        </dgm:presLayoutVars>
      </dgm:prSet>
      <dgm:spPr/>
    </dgm:pt>
    <dgm:pt modelId="{A34641F9-DA19-4A08-B835-ED56BB096E7E}" type="pres">
      <dgm:prSet presAssocID="{CD14BF2B-FAD9-4F6B-B204-FEEFFDB3F705}" presName="spaceBetweenRectangles" presStyleCnt="0"/>
      <dgm:spPr/>
    </dgm:pt>
    <dgm:pt modelId="{645706AA-BD21-479F-AF6E-D93712EB7D40}" type="pres">
      <dgm:prSet presAssocID="{9EAC594C-10A7-4D81-8A5A-095877C2C4ED}" presName="parentLin" presStyleCnt="0"/>
      <dgm:spPr/>
    </dgm:pt>
    <dgm:pt modelId="{0BCCDE1C-22C6-49AA-AAAF-169BCBE86311}" type="pres">
      <dgm:prSet presAssocID="{9EAC594C-10A7-4D81-8A5A-095877C2C4ED}" presName="parentLeftMargin" presStyleLbl="node1" presStyleIdx="0" presStyleCnt="4"/>
      <dgm:spPr/>
    </dgm:pt>
    <dgm:pt modelId="{3E6F32CA-4E04-4370-A6A4-92C99D466C07}" type="pres">
      <dgm:prSet presAssocID="{9EAC594C-10A7-4D81-8A5A-095877C2C4ED}" presName="parentText" presStyleLbl="node1" presStyleIdx="1" presStyleCnt="4">
        <dgm:presLayoutVars>
          <dgm:chMax val="0"/>
          <dgm:bulletEnabled val="1"/>
        </dgm:presLayoutVars>
      </dgm:prSet>
      <dgm:spPr/>
    </dgm:pt>
    <dgm:pt modelId="{C4ECEB86-4615-4ECB-B875-BAB02BCA8D70}" type="pres">
      <dgm:prSet presAssocID="{9EAC594C-10A7-4D81-8A5A-095877C2C4ED}" presName="negativeSpace" presStyleCnt="0"/>
      <dgm:spPr/>
    </dgm:pt>
    <dgm:pt modelId="{53B172C3-9CEC-45B5-BFE3-F33A1F67B811}" type="pres">
      <dgm:prSet presAssocID="{9EAC594C-10A7-4D81-8A5A-095877C2C4ED}" presName="childText" presStyleLbl="conFgAcc1" presStyleIdx="1" presStyleCnt="4">
        <dgm:presLayoutVars>
          <dgm:bulletEnabled val="1"/>
        </dgm:presLayoutVars>
      </dgm:prSet>
      <dgm:spPr/>
    </dgm:pt>
    <dgm:pt modelId="{56E8B5A0-0479-4272-93BB-F8DF369835EF}" type="pres">
      <dgm:prSet presAssocID="{A503FC83-84DE-44C7-BE3E-8A02F3A942E6}" presName="spaceBetweenRectangles" presStyleCnt="0"/>
      <dgm:spPr/>
    </dgm:pt>
    <dgm:pt modelId="{4F412080-76EB-4549-B84F-AFDEB5A3382B}" type="pres">
      <dgm:prSet presAssocID="{C3E8E1CB-3FA0-42E2-A3CA-5E735B6F8D48}" presName="parentLin" presStyleCnt="0"/>
      <dgm:spPr/>
    </dgm:pt>
    <dgm:pt modelId="{41CED789-F457-4A35-AA95-1D4661A245BC}" type="pres">
      <dgm:prSet presAssocID="{C3E8E1CB-3FA0-42E2-A3CA-5E735B6F8D48}" presName="parentLeftMargin" presStyleLbl="node1" presStyleIdx="1" presStyleCnt="4"/>
      <dgm:spPr/>
    </dgm:pt>
    <dgm:pt modelId="{E72BCCF1-18CB-4EF5-BF46-E8A5445C2154}" type="pres">
      <dgm:prSet presAssocID="{C3E8E1CB-3FA0-42E2-A3CA-5E735B6F8D48}" presName="parentText" presStyleLbl="node1" presStyleIdx="2" presStyleCnt="4">
        <dgm:presLayoutVars>
          <dgm:chMax val="0"/>
          <dgm:bulletEnabled val="1"/>
        </dgm:presLayoutVars>
      </dgm:prSet>
      <dgm:spPr/>
    </dgm:pt>
    <dgm:pt modelId="{0C6D62C2-6508-48B3-B961-8308897D1E56}" type="pres">
      <dgm:prSet presAssocID="{C3E8E1CB-3FA0-42E2-A3CA-5E735B6F8D48}" presName="negativeSpace" presStyleCnt="0"/>
      <dgm:spPr/>
    </dgm:pt>
    <dgm:pt modelId="{296BF5A8-3F06-414F-8608-D0FA6FE9AB38}" type="pres">
      <dgm:prSet presAssocID="{C3E8E1CB-3FA0-42E2-A3CA-5E735B6F8D48}" presName="childText" presStyleLbl="conFgAcc1" presStyleIdx="2" presStyleCnt="4">
        <dgm:presLayoutVars>
          <dgm:bulletEnabled val="1"/>
        </dgm:presLayoutVars>
      </dgm:prSet>
      <dgm:spPr/>
    </dgm:pt>
    <dgm:pt modelId="{82BAB5CE-74E3-4925-8969-65B838B3FC1D}" type="pres">
      <dgm:prSet presAssocID="{DBD0696B-3F2A-4903-8D5B-8C86D0DF2D85}" presName="spaceBetweenRectangles" presStyleCnt="0"/>
      <dgm:spPr/>
    </dgm:pt>
    <dgm:pt modelId="{391D2299-CC35-4389-9C6C-10D3DCA18412}" type="pres">
      <dgm:prSet presAssocID="{4D33B74B-E5C5-47C5-9C44-B0ADF6E4AC20}" presName="parentLin" presStyleCnt="0"/>
      <dgm:spPr/>
    </dgm:pt>
    <dgm:pt modelId="{AA62D6F5-9C19-4C36-B075-9D8734814222}" type="pres">
      <dgm:prSet presAssocID="{4D33B74B-E5C5-47C5-9C44-B0ADF6E4AC20}" presName="parentLeftMargin" presStyleLbl="node1" presStyleIdx="2" presStyleCnt="4"/>
      <dgm:spPr/>
    </dgm:pt>
    <dgm:pt modelId="{1D351047-F4AB-45E6-B013-CA334E256F9F}" type="pres">
      <dgm:prSet presAssocID="{4D33B74B-E5C5-47C5-9C44-B0ADF6E4AC20}" presName="parentText" presStyleLbl="node1" presStyleIdx="3" presStyleCnt="4">
        <dgm:presLayoutVars>
          <dgm:chMax val="0"/>
          <dgm:bulletEnabled val="1"/>
        </dgm:presLayoutVars>
      </dgm:prSet>
      <dgm:spPr/>
    </dgm:pt>
    <dgm:pt modelId="{E68FA208-3B4C-4CD8-97D2-A55E9F026F1D}" type="pres">
      <dgm:prSet presAssocID="{4D33B74B-E5C5-47C5-9C44-B0ADF6E4AC20}" presName="negativeSpace" presStyleCnt="0"/>
      <dgm:spPr/>
    </dgm:pt>
    <dgm:pt modelId="{537E231C-1159-4FA9-B111-34362746AAE6}" type="pres">
      <dgm:prSet presAssocID="{4D33B74B-E5C5-47C5-9C44-B0ADF6E4AC20}" presName="childText" presStyleLbl="conFgAcc1" presStyleIdx="3" presStyleCnt="4">
        <dgm:presLayoutVars>
          <dgm:bulletEnabled val="1"/>
        </dgm:presLayoutVars>
      </dgm:prSet>
      <dgm:spPr/>
    </dgm:pt>
  </dgm:ptLst>
  <dgm:cxnLst>
    <dgm:cxn modelId="{D36F1A3A-DD4A-408D-838B-3848103020C3}" type="presOf" srcId="{9EAC594C-10A7-4D81-8A5A-095877C2C4ED}" destId="{0BCCDE1C-22C6-49AA-AAAF-169BCBE86311}" srcOrd="0" destOrd="0" presId="urn:microsoft.com/office/officeart/2005/8/layout/list1"/>
    <dgm:cxn modelId="{06AE593D-6FC7-41C2-A853-222273C73785}" type="presOf" srcId="{9EAC594C-10A7-4D81-8A5A-095877C2C4ED}" destId="{3E6F32CA-4E04-4370-A6A4-92C99D466C07}" srcOrd="1" destOrd="0" presId="urn:microsoft.com/office/officeart/2005/8/layout/list1"/>
    <dgm:cxn modelId="{7D2CBC3D-F106-4B27-83B0-77514BE19A8B}" type="presOf" srcId="{C3E8E1CB-3FA0-42E2-A3CA-5E735B6F8D48}" destId="{E72BCCF1-18CB-4EF5-BF46-E8A5445C2154}" srcOrd="1" destOrd="0" presId="urn:microsoft.com/office/officeart/2005/8/layout/list1"/>
    <dgm:cxn modelId="{43487875-38E2-4E6F-AEC6-CB3C1E643161}" srcId="{824C0863-3A0A-493D-9174-CBAABFEABE36}" destId="{C3E8E1CB-3FA0-42E2-A3CA-5E735B6F8D48}" srcOrd="2" destOrd="0" parTransId="{1849E932-69EF-4E1D-B0C6-40E9695F7528}" sibTransId="{DBD0696B-3F2A-4903-8D5B-8C86D0DF2D85}"/>
    <dgm:cxn modelId="{2EE2747B-27A7-4312-88C4-76C7BB42E2A0}" srcId="{824C0863-3A0A-493D-9174-CBAABFEABE36}" destId="{4D33B74B-E5C5-47C5-9C44-B0ADF6E4AC20}" srcOrd="3" destOrd="0" parTransId="{B796B30D-6CFD-425D-A79B-E02DDDB2B514}" sibTransId="{3933B6CE-39ED-40C1-972A-A23DD2BE052A}"/>
    <dgm:cxn modelId="{CEA5BC81-EFE3-47B7-8A4E-0A948C2BADD1}" type="presOf" srcId="{22D1ADD1-47A8-41D6-A248-D17052B745CE}" destId="{296B19DC-09DF-46F8-8D6F-D1A9A61EFBAF}" srcOrd="1" destOrd="0" presId="urn:microsoft.com/office/officeart/2005/8/layout/list1"/>
    <dgm:cxn modelId="{A4700A86-ED10-413E-B1A8-2FB8925A03A2}" type="presOf" srcId="{4D33B74B-E5C5-47C5-9C44-B0ADF6E4AC20}" destId="{AA62D6F5-9C19-4C36-B075-9D8734814222}" srcOrd="0" destOrd="0" presId="urn:microsoft.com/office/officeart/2005/8/layout/list1"/>
    <dgm:cxn modelId="{5FC8678E-AA7A-4358-8458-DD4DE9216E4F}" srcId="{824C0863-3A0A-493D-9174-CBAABFEABE36}" destId="{9EAC594C-10A7-4D81-8A5A-095877C2C4ED}" srcOrd="1" destOrd="0" parTransId="{2437A9BE-D5EE-4692-8A94-DF06052286D1}" sibTransId="{A503FC83-84DE-44C7-BE3E-8A02F3A942E6}"/>
    <dgm:cxn modelId="{2A36A19F-5702-438D-A1FF-774B55882541}" srcId="{824C0863-3A0A-493D-9174-CBAABFEABE36}" destId="{22D1ADD1-47A8-41D6-A248-D17052B745CE}" srcOrd="0" destOrd="0" parTransId="{C7A600D2-48A8-46C6-A1DC-92C918AF6C5A}" sibTransId="{CD14BF2B-FAD9-4F6B-B204-FEEFFDB3F705}"/>
    <dgm:cxn modelId="{355B3CB2-1CF2-492E-BB1C-45759F4965C7}" type="presOf" srcId="{824C0863-3A0A-493D-9174-CBAABFEABE36}" destId="{91AAA11A-8637-42E0-96A3-7EBE42463E37}" srcOrd="0" destOrd="0" presId="urn:microsoft.com/office/officeart/2005/8/layout/list1"/>
    <dgm:cxn modelId="{4D8293B9-59E3-4181-9FDA-61AA85313D5B}" type="presOf" srcId="{4D33B74B-E5C5-47C5-9C44-B0ADF6E4AC20}" destId="{1D351047-F4AB-45E6-B013-CA334E256F9F}" srcOrd="1" destOrd="0" presId="urn:microsoft.com/office/officeart/2005/8/layout/list1"/>
    <dgm:cxn modelId="{677F61D0-615F-4596-8271-5B94774F523F}" type="presOf" srcId="{C3E8E1CB-3FA0-42E2-A3CA-5E735B6F8D48}" destId="{41CED789-F457-4A35-AA95-1D4661A245BC}" srcOrd="0" destOrd="0" presId="urn:microsoft.com/office/officeart/2005/8/layout/list1"/>
    <dgm:cxn modelId="{BFA862EF-7AF1-4DAF-BF06-FFE8D4D81D3A}" type="presOf" srcId="{22D1ADD1-47A8-41D6-A248-D17052B745CE}" destId="{D495F130-DDF7-4B52-945A-0F24E8AD98B0}" srcOrd="0" destOrd="0" presId="urn:microsoft.com/office/officeart/2005/8/layout/list1"/>
    <dgm:cxn modelId="{5DF9442B-C625-4D1D-991F-3DB30626FE7E}" type="presParOf" srcId="{91AAA11A-8637-42E0-96A3-7EBE42463E37}" destId="{EC7F129A-6935-4C49-85A2-AA60B38090AD}" srcOrd="0" destOrd="0" presId="urn:microsoft.com/office/officeart/2005/8/layout/list1"/>
    <dgm:cxn modelId="{F61608C6-A3F9-43B2-893A-FAC71AB66CA0}" type="presParOf" srcId="{EC7F129A-6935-4C49-85A2-AA60B38090AD}" destId="{D495F130-DDF7-4B52-945A-0F24E8AD98B0}" srcOrd="0" destOrd="0" presId="urn:microsoft.com/office/officeart/2005/8/layout/list1"/>
    <dgm:cxn modelId="{59671AA3-38F0-466B-BA28-1BBDBFDEAB2A}" type="presParOf" srcId="{EC7F129A-6935-4C49-85A2-AA60B38090AD}" destId="{296B19DC-09DF-46F8-8D6F-D1A9A61EFBAF}" srcOrd="1" destOrd="0" presId="urn:microsoft.com/office/officeart/2005/8/layout/list1"/>
    <dgm:cxn modelId="{36EF56C9-FEA6-4D18-B37E-1D203EE88D75}" type="presParOf" srcId="{91AAA11A-8637-42E0-96A3-7EBE42463E37}" destId="{4DEAFBA1-057A-4375-B409-5FBF9BE44DEE}" srcOrd="1" destOrd="0" presId="urn:microsoft.com/office/officeart/2005/8/layout/list1"/>
    <dgm:cxn modelId="{1845D407-4D0B-4CA6-96EF-9012BEF4D536}" type="presParOf" srcId="{91AAA11A-8637-42E0-96A3-7EBE42463E37}" destId="{F73FF141-42B2-4883-A46B-BE3AADD1A56D}" srcOrd="2" destOrd="0" presId="urn:microsoft.com/office/officeart/2005/8/layout/list1"/>
    <dgm:cxn modelId="{958E2EDA-9DF5-464E-9950-3CCA860534FB}" type="presParOf" srcId="{91AAA11A-8637-42E0-96A3-7EBE42463E37}" destId="{A34641F9-DA19-4A08-B835-ED56BB096E7E}" srcOrd="3" destOrd="0" presId="urn:microsoft.com/office/officeart/2005/8/layout/list1"/>
    <dgm:cxn modelId="{FCB89709-C419-4A9C-AFC5-C9A328779775}" type="presParOf" srcId="{91AAA11A-8637-42E0-96A3-7EBE42463E37}" destId="{645706AA-BD21-479F-AF6E-D93712EB7D40}" srcOrd="4" destOrd="0" presId="urn:microsoft.com/office/officeart/2005/8/layout/list1"/>
    <dgm:cxn modelId="{DABD9841-9AD8-4E65-9F5A-8EB4E8F9695C}" type="presParOf" srcId="{645706AA-BD21-479F-AF6E-D93712EB7D40}" destId="{0BCCDE1C-22C6-49AA-AAAF-169BCBE86311}" srcOrd="0" destOrd="0" presId="urn:microsoft.com/office/officeart/2005/8/layout/list1"/>
    <dgm:cxn modelId="{7F7B21D9-AA7F-4F87-9A1F-30FF24D66787}" type="presParOf" srcId="{645706AA-BD21-479F-AF6E-D93712EB7D40}" destId="{3E6F32CA-4E04-4370-A6A4-92C99D466C07}" srcOrd="1" destOrd="0" presId="urn:microsoft.com/office/officeart/2005/8/layout/list1"/>
    <dgm:cxn modelId="{93CFE176-5AC7-410D-BE41-CC4ED2DE5F03}" type="presParOf" srcId="{91AAA11A-8637-42E0-96A3-7EBE42463E37}" destId="{C4ECEB86-4615-4ECB-B875-BAB02BCA8D70}" srcOrd="5" destOrd="0" presId="urn:microsoft.com/office/officeart/2005/8/layout/list1"/>
    <dgm:cxn modelId="{53FBC226-5A35-4230-896F-F3178EF7590F}" type="presParOf" srcId="{91AAA11A-8637-42E0-96A3-7EBE42463E37}" destId="{53B172C3-9CEC-45B5-BFE3-F33A1F67B811}" srcOrd="6" destOrd="0" presId="urn:microsoft.com/office/officeart/2005/8/layout/list1"/>
    <dgm:cxn modelId="{08E89B67-49CA-4B07-9F07-3FE14BBF1152}" type="presParOf" srcId="{91AAA11A-8637-42E0-96A3-7EBE42463E37}" destId="{56E8B5A0-0479-4272-93BB-F8DF369835EF}" srcOrd="7" destOrd="0" presId="urn:microsoft.com/office/officeart/2005/8/layout/list1"/>
    <dgm:cxn modelId="{EE3DF598-B2F0-4CEF-9F4F-AA92808090C2}" type="presParOf" srcId="{91AAA11A-8637-42E0-96A3-7EBE42463E37}" destId="{4F412080-76EB-4549-B84F-AFDEB5A3382B}" srcOrd="8" destOrd="0" presId="urn:microsoft.com/office/officeart/2005/8/layout/list1"/>
    <dgm:cxn modelId="{CD43B490-F4F9-4521-A5D8-42FB9887E942}" type="presParOf" srcId="{4F412080-76EB-4549-B84F-AFDEB5A3382B}" destId="{41CED789-F457-4A35-AA95-1D4661A245BC}" srcOrd="0" destOrd="0" presId="urn:microsoft.com/office/officeart/2005/8/layout/list1"/>
    <dgm:cxn modelId="{7720280F-CC4C-486F-9D48-2DB614AFC1A5}" type="presParOf" srcId="{4F412080-76EB-4549-B84F-AFDEB5A3382B}" destId="{E72BCCF1-18CB-4EF5-BF46-E8A5445C2154}" srcOrd="1" destOrd="0" presId="urn:microsoft.com/office/officeart/2005/8/layout/list1"/>
    <dgm:cxn modelId="{3D93FFF7-EFBF-4786-8771-38E16C3C1C1C}" type="presParOf" srcId="{91AAA11A-8637-42E0-96A3-7EBE42463E37}" destId="{0C6D62C2-6508-48B3-B961-8308897D1E56}" srcOrd="9" destOrd="0" presId="urn:microsoft.com/office/officeart/2005/8/layout/list1"/>
    <dgm:cxn modelId="{B4A24A5E-525B-4EDA-A340-E1ADCB72A86E}" type="presParOf" srcId="{91AAA11A-8637-42E0-96A3-7EBE42463E37}" destId="{296BF5A8-3F06-414F-8608-D0FA6FE9AB38}" srcOrd="10" destOrd="0" presId="urn:microsoft.com/office/officeart/2005/8/layout/list1"/>
    <dgm:cxn modelId="{F78936C0-3B15-4D0B-8BA5-9715DBFC7E6C}" type="presParOf" srcId="{91AAA11A-8637-42E0-96A3-7EBE42463E37}" destId="{82BAB5CE-74E3-4925-8969-65B838B3FC1D}" srcOrd="11" destOrd="0" presId="urn:microsoft.com/office/officeart/2005/8/layout/list1"/>
    <dgm:cxn modelId="{014DD165-A9D0-4107-9494-98356D845BD2}" type="presParOf" srcId="{91AAA11A-8637-42E0-96A3-7EBE42463E37}" destId="{391D2299-CC35-4389-9C6C-10D3DCA18412}" srcOrd="12" destOrd="0" presId="urn:microsoft.com/office/officeart/2005/8/layout/list1"/>
    <dgm:cxn modelId="{4E2D3D3E-0DFE-43AC-9E5B-EB9629FD50C5}" type="presParOf" srcId="{391D2299-CC35-4389-9C6C-10D3DCA18412}" destId="{AA62D6F5-9C19-4C36-B075-9D8734814222}" srcOrd="0" destOrd="0" presId="urn:microsoft.com/office/officeart/2005/8/layout/list1"/>
    <dgm:cxn modelId="{4E5E8934-DB49-41AC-A53B-4797633533A9}" type="presParOf" srcId="{391D2299-CC35-4389-9C6C-10D3DCA18412}" destId="{1D351047-F4AB-45E6-B013-CA334E256F9F}" srcOrd="1" destOrd="0" presId="urn:microsoft.com/office/officeart/2005/8/layout/list1"/>
    <dgm:cxn modelId="{FB6DADAF-E23C-4B25-92D7-2A55D690F0DF}" type="presParOf" srcId="{91AAA11A-8637-42E0-96A3-7EBE42463E37}" destId="{E68FA208-3B4C-4CD8-97D2-A55E9F026F1D}" srcOrd="13" destOrd="0" presId="urn:microsoft.com/office/officeart/2005/8/layout/list1"/>
    <dgm:cxn modelId="{6085FB56-A6B9-4924-B969-FA0F8F7E3C0A}" type="presParOf" srcId="{91AAA11A-8637-42E0-96A3-7EBE42463E37}" destId="{537E231C-1159-4FA9-B111-34362746AAE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FF141-42B2-4883-A46B-BE3AADD1A56D}">
      <dsp:nvSpPr>
        <dsp:cNvPr id="0" name=""/>
        <dsp:cNvSpPr/>
      </dsp:nvSpPr>
      <dsp:spPr>
        <a:xfrm>
          <a:off x="0" y="1170982"/>
          <a:ext cx="5918184" cy="4536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6B19DC-09DF-46F8-8D6F-D1A9A61EFBAF}">
      <dsp:nvSpPr>
        <dsp:cNvPr id="0" name=""/>
        <dsp:cNvSpPr/>
      </dsp:nvSpPr>
      <dsp:spPr>
        <a:xfrm>
          <a:off x="295909" y="905301"/>
          <a:ext cx="4142728"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800100">
            <a:lnSpc>
              <a:spcPct val="90000"/>
            </a:lnSpc>
            <a:spcBef>
              <a:spcPct val="0"/>
            </a:spcBef>
            <a:spcAft>
              <a:spcPct val="35000"/>
            </a:spcAft>
            <a:buNone/>
          </a:pPr>
          <a:r>
            <a:rPr lang="en-US" sz="1800" kern="1200"/>
            <a:t>Data parsing errors</a:t>
          </a:r>
        </a:p>
      </dsp:txBody>
      <dsp:txXfrm>
        <a:off x="321848" y="931240"/>
        <a:ext cx="4090850" cy="479482"/>
      </dsp:txXfrm>
    </dsp:sp>
    <dsp:sp modelId="{53B172C3-9CEC-45B5-BFE3-F33A1F67B811}">
      <dsp:nvSpPr>
        <dsp:cNvPr id="0" name=""/>
        <dsp:cNvSpPr/>
      </dsp:nvSpPr>
      <dsp:spPr>
        <a:xfrm>
          <a:off x="0" y="1987462"/>
          <a:ext cx="5918184" cy="453600"/>
        </a:xfrm>
        <a:prstGeom prst="rect">
          <a:avLst/>
        </a:prstGeom>
        <a:solidFill>
          <a:schemeClr val="lt1">
            <a:alpha val="90000"/>
            <a:hueOff val="0"/>
            <a:satOff val="0"/>
            <a:lumOff val="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6F32CA-4E04-4370-A6A4-92C99D466C07}">
      <dsp:nvSpPr>
        <dsp:cNvPr id="0" name=""/>
        <dsp:cNvSpPr/>
      </dsp:nvSpPr>
      <dsp:spPr>
        <a:xfrm>
          <a:off x="295909" y="1721782"/>
          <a:ext cx="4142728" cy="53136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800100">
            <a:lnSpc>
              <a:spcPct val="90000"/>
            </a:lnSpc>
            <a:spcBef>
              <a:spcPct val="0"/>
            </a:spcBef>
            <a:spcAft>
              <a:spcPct val="35000"/>
            </a:spcAft>
            <a:buNone/>
          </a:pPr>
          <a:r>
            <a:rPr lang="en-US" sz="1800" kern="1200"/>
            <a:t>Encoding and delimiter issues</a:t>
          </a:r>
        </a:p>
      </dsp:txBody>
      <dsp:txXfrm>
        <a:off x="321848" y="1747721"/>
        <a:ext cx="4090850" cy="479482"/>
      </dsp:txXfrm>
    </dsp:sp>
    <dsp:sp modelId="{296BF5A8-3F06-414F-8608-D0FA6FE9AB38}">
      <dsp:nvSpPr>
        <dsp:cNvPr id="0" name=""/>
        <dsp:cNvSpPr/>
      </dsp:nvSpPr>
      <dsp:spPr>
        <a:xfrm>
          <a:off x="0" y="2803941"/>
          <a:ext cx="5918184" cy="453600"/>
        </a:xfrm>
        <a:prstGeom prst="rect">
          <a:avLst/>
        </a:prstGeom>
        <a:solidFill>
          <a:schemeClr val="lt1">
            <a:alpha val="90000"/>
            <a:hueOff val="0"/>
            <a:satOff val="0"/>
            <a:lumOff val="0"/>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2BCCF1-18CB-4EF5-BF46-E8A5445C2154}">
      <dsp:nvSpPr>
        <dsp:cNvPr id="0" name=""/>
        <dsp:cNvSpPr/>
      </dsp:nvSpPr>
      <dsp:spPr>
        <a:xfrm>
          <a:off x="295909" y="2538262"/>
          <a:ext cx="4142728" cy="53136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800100">
            <a:lnSpc>
              <a:spcPct val="90000"/>
            </a:lnSpc>
            <a:spcBef>
              <a:spcPct val="0"/>
            </a:spcBef>
            <a:spcAft>
              <a:spcPct val="35000"/>
            </a:spcAft>
            <a:buNone/>
          </a:pPr>
          <a:r>
            <a:rPr lang="en-US" sz="1800" kern="1200"/>
            <a:t>Null handling complexities</a:t>
          </a:r>
        </a:p>
      </dsp:txBody>
      <dsp:txXfrm>
        <a:off x="321848" y="2564201"/>
        <a:ext cx="4090850" cy="479482"/>
      </dsp:txXfrm>
    </dsp:sp>
    <dsp:sp modelId="{537E231C-1159-4FA9-B111-34362746AAE6}">
      <dsp:nvSpPr>
        <dsp:cNvPr id="0" name=""/>
        <dsp:cNvSpPr/>
      </dsp:nvSpPr>
      <dsp:spPr>
        <a:xfrm>
          <a:off x="0" y="3620422"/>
          <a:ext cx="5918184" cy="4536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351047-F4AB-45E6-B013-CA334E256F9F}">
      <dsp:nvSpPr>
        <dsp:cNvPr id="0" name=""/>
        <dsp:cNvSpPr/>
      </dsp:nvSpPr>
      <dsp:spPr>
        <a:xfrm>
          <a:off x="295909" y="3354742"/>
          <a:ext cx="4142728" cy="5313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800100">
            <a:lnSpc>
              <a:spcPct val="90000"/>
            </a:lnSpc>
            <a:spcBef>
              <a:spcPct val="0"/>
            </a:spcBef>
            <a:spcAft>
              <a:spcPct val="35000"/>
            </a:spcAft>
            <a:buNone/>
          </a:pPr>
          <a:r>
            <a:rPr lang="en-US" sz="1800" kern="1200"/>
            <a:t>Memory and performance constraints</a:t>
          </a:r>
        </a:p>
      </dsp:txBody>
      <dsp:txXfrm>
        <a:off x="321848" y="3380681"/>
        <a:ext cx="4090850"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873AD-38C4-4056-BA5E-98DAEB37D539}"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E285A-7535-4A2E-BFDD-6132DC87C704}" type="slidenum">
              <a:rPr lang="en-US" smtClean="0"/>
              <a:t>‹#›</a:t>
            </a:fld>
            <a:endParaRPr lang="en-US"/>
          </a:p>
        </p:txBody>
      </p:sp>
    </p:spTree>
    <p:extLst>
      <p:ext uri="{BB962C8B-B14F-4D97-AF65-F5344CB8AC3E}">
        <p14:creationId xmlns:p14="http://schemas.microsoft.com/office/powerpoint/2010/main" val="420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43EF-3873-E56A-39E7-F5323BDC0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77EFE4-D81C-8A23-5769-AC1C13AAD4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3E188-E0B3-479E-13E6-64811C906736}"/>
              </a:ext>
            </a:extLst>
          </p:cNvPr>
          <p:cNvSpPr>
            <a:spLocks noGrp="1"/>
          </p:cNvSpPr>
          <p:nvPr>
            <p:ph type="dt" sz="half" idx="10"/>
          </p:nvPr>
        </p:nvSpPr>
        <p:spPr/>
        <p:txBody>
          <a:bodyPr/>
          <a:lstStyle/>
          <a:p>
            <a:fld id="{EB31355A-A596-4C5F-8A9F-472A7ED9EFF6}" type="datetime1">
              <a:rPr lang="en-US" smtClean="0"/>
              <a:t>4/19/2024</a:t>
            </a:fld>
            <a:endParaRPr lang="en-US"/>
          </a:p>
        </p:txBody>
      </p:sp>
      <p:sp>
        <p:nvSpPr>
          <p:cNvPr id="5" name="Footer Placeholder 4">
            <a:extLst>
              <a:ext uri="{FF2B5EF4-FFF2-40B4-BE49-F238E27FC236}">
                <a16:creationId xmlns:a16="http://schemas.microsoft.com/office/drawing/2014/main" id="{CF652033-2DA8-32E6-AC87-2F645370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B9D48-C98F-3A52-044F-0A62FE568EDE}"/>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25162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3C68-143C-0DF5-D35E-E24AB2B847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771132-40D0-0C57-5208-D2B331DC55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572F3-302D-94D4-744A-F13DFF080B42}"/>
              </a:ext>
            </a:extLst>
          </p:cNvPr>
          <p:cNvSpPr>
            <a:spLocks noGrp="1"/>
          </p:cNvSpPr>
          <p:nvPr>
            <p:ph type="dt" sz="half" idx="10"/>
          </p:nvPr>
        </p:nvSpPr>
        <p:spPr/>
        <p:txBody>
          <a:bodyPr/>
          <a:lstStyle/>
          <a:p>
            <a:fld id="{25FCE423-A620-4644-A847-020FE43BC828}" type="datetime1">
              <a:rPr lang="en-US" smtClean="0"/>
              <a:t>4/19/2024</a:t>
            </a:fld>
            <a:endParaRPr lang="en-US"/>
          </a:p>
        </p:txBody>
      </p:sp>
      <p:sp>
        <p:nvSpPr>
          <p:cNvPr id="5" name="Footer Placeholder 4">
            <a:extLst>
              <a:ext uri="{FF2B5EF4-FFF2-40B4-BE49-F238E27FC236}">
                <a16:creationId xmlns:a16="http://schemas.microsoft.com/office/drawing/2014/main" id="{9C4D2C71-028D-D07E-3790-8FB97965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CDFA7-E6A9-B7E5-6A47-B99F8043DBB5}"/>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79776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9225C-EA42-0C9E-5B80-CD1D9DF484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5216B1-FEA7-BD8D-EBEE-3771B081D5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AA324-15F8-98E5-AA0D-AE40CF4C40A6}"/>
              </a:ext>
            </a:extLst>
          </p:cNvPr>
          <p:cNvSpPr>
            <a:spLocks noGrp="1"/>
          </p:cNvSpPr>
          <p:nvPr>
            <p:ph type="dt" sz="half" idx="10"/>
          </p:nvPr>
        </p:nvSpPr>
        <p:spPr/>
        <p:txBody>
          <a:bodyPr/>
          <a:lstStyle/>
          <a:p>
            <a:fld id="{EB2C54D0-6DBF-45C4-BD05-458FDF4D89FD}" type="datetime1">
              <a:rPr lang="en-US" smtClean="0"/>
              <a:t>4/19/2024</a:t>
            </a:fld>
            <a:endParaRPr lang="en-US"/>
          </a:p>
        </p:txBody>
      </p:sp>
      <p:sp>
        <p:nvSpPr>
          <p:cNvPr id="5" name="Footer Placeholder 4">
            <a:extLst>
              <a:ext uri="{FF2B5EF4-FFF2-40B4-BE49-F238E27FC236}">
                <a16:creationId xmlns:a16="http://schemas.microsoft.com/office/drawing/2014/main" id="{26A98612-0FF5-3D37-1947-43F5E77AE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846E4-B8AE-A450-E080-87929C1DAFDB}"/>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394333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BAD0-3C2E-C269-B38D-22C3E2D08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E76325-2FAA-D8C0-41B9-3B05437F71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14562-BCEF-56F7-E013-0981B45FB479}"/>
              </a:ext>
            </a:extLst>
          </p:cNvPr>
          <p:cNvSpPr>
            <a:spLocks noGrp="1"/>
          </p:cNvSpPr>
          <p:nvPr>
            <p:ph type="dt" sz="half" idx="10"/>
          </p:nvPr>
        </p:nvSpPr>
        <p:spPr/>
        <p:txBody>
          <a:bodyPr/>
          <a:lstStyle/>
          <a:p>
            <a:fld id="{8E6A441B-E4FE-4B02-B115-F1A91DD6ED41}" type="datetime1">
              <a:rPr lang="en-US" smtClean="0"/>
              <a:t>4/19/2024</a:t>
            </a:fld>
            <a:endParaRPr lang="en-US"/>
          </a:p>
        </p:txBody>
      </p:sp>
      <p:sp>
        <p:nvSpPr>
          <p:cNvPr id="5" name="Footer Placeholder 4">
            <a:extLst>
              <a:ext uri="{FF2B5EF4-FFF2-40B4-BE49-F238E27FC236}">
                <a16:creationId xmlns:a16="http://schemas.microsoft.com/office/drawing/2014/main" id="{30938988-90FD-4348-099A-1F17908F9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1111-9D40-5A3E-CE74-45F74A3883ED}"/>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19211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6F4A-F8DF-2D6F-2357-DBE5889DB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2024B5-FCC7-04C1-FF3F-E40389954F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1D203-9408-C4E8-C0F6-D5252C9995F0}"/>
              </a:ext>
            </a:extLst>
          </p:cNvPr>
          <p:cNvSpPr>
            <a:spLocks noGrp="1"/>
          </p:cNvSpPr>
          <p:nvPr>
            <p:ph type="dt" sz="half" idx="10"/>
          </p:nvPr>
        </p:nvSpPr>
        <p:spPr/>
        <p:txBody>
          <a:bodyPr/>
          <a:lstStyle/>
          <a:p>
            <a:fld id="{6F1CB89D-E0EC-4336-937B-539883B52760}" type="datetime1">
              <a:rPr lang="en-US" smtClean="0"/>
              <a:t>4/19/2024</a:t>
            </a:fld>
            <a:endParaRPr lang="en-US"/>
          </a:p>
        </p:txBody>
      </p:sp>
      <p:sp>
        <p:nvSpPr>
          <p:cNvPr id="5" name="Footer Placeholder 4">
            <a:extLst>
              <a:ext uri="{FF2B5EF4-FFF2-40B4-BE49-F238E27FC236}">
                <a16:creationId xmlns:a16="http://schemas.microsoft.com/office/drawing/2014/main" id="{C0D08C49-37A0-01A1-AB09-8D32E9C1F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140D-050A-646D-C96B-A3364A2EDA23}"/>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45858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69E0-ED6C-D172-0659-3D69A7F59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59250-995E-359A-1C53-FF09F8FE5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B7694A-748E-FD80-32E4-04D67BCD6F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87741-E953-CC9D-AFE3-C50AE6B2B343}"/>
              </a:ext>
            </a:extLst>
          </p:cNvPr>
          <p:cNvSpPr>
            <a:spLocks noGrp="1"/>
          </p:cNvSpPr>
          <p:nvPr>
            <p:ph type="dt" sz="half" idx="10"/>
          </p:nvPr>
        </p:nvSpPr>
        <p:spPr/>
        <p:txBody>
          <a:bodyPr/>
          <a:lstStyle/>
          <a:p>
            <a:fld id="{991D5044-FF24-4F7B-A05A-BAD97032684A}" type="datetime1">
              <a:rPr lang="en-US" smtClean="0"/>
              <a:t>4/19/2024</a:t>
            </a:fld>
            <a:endParaRPr lang="en-US"/>
          </a:p>
        </p:txBody>
      </p:sp>
      <p:sp>
        <p:nvSpPr>
          <p:cNvPr id="6" name="Footer Placeholder 5">
            <a:extLst>
              <a:ext uri="{FF2B5EF4-FFF2-40B4-BE49-F238E27FC236}">
                <a16:creationId xmlns:a16="http://schemas.microsoft.com/office/drawing/2014/main" id="{33D1C6A5-2AB6-9DA5-AE7E-DFA07403F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10BDF-5D00-AD89-3585-6CF897B101E8}"/>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398103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FF1F-D0FA-E996-5C2D-3DEBD2FEDB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9F4333-4B88-DCF0-621F-4D41B43374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6443D9-140A-6CBB-AAB5-ACD60D69C4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FBEB26-1D45-DBA6-C4D7-CE0E634BD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F5338-B71A-FED5-5AEE-850C403CED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44D8C5-CD19-D786-82C7-B09F7800497A}"/>
              </a:ext>
            </a:extLst>
          </p:cNvPr>
          <p:cNvSpPr>
            <a:spLocks noGrp="1"/>
          </p:cNvSpPr>
          <p:nvPr>
            <p:ph type="dt" sz="half" idx="10"/>
          </p:nvPr>
        </p:nvSpPr>
        <p:spPr/>
        <p:txBody>
          <a:bodyPr/>
          <a:lstStyle/>
          <a:p>
            <a:fld id="{9C83ED70-EA8C-4E41-A730-512103990CCC}" type="datetime1">
              <a:rPr lang="en-US" smtClean="0"/>
              <a:t>4/19/2024</a:t>
            </a:fld>
            <a:endParaRPr lang="en-US"/>
          </a:p>
        </p:txBody>
      </p:sp>
      <p:sp>
        <p:nvSpPr>
          <p:cNvPr id="8" name="Footer Placeholder 7">
            <a:extLst>
              <a:ext uri="{FF2B5EF4-FFF2-40B4-BE49-F238E27FC236}">
                <a16:creationId xmlns:a16="http://schemas.microsoft.com/office/drawing/2014/main" id="{F692FF2E-17BA-919F-2D11-FB619EF9FB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E03F8E-8514-A302-5F3E-85388CADE0D2}"/>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397658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CAD7-5B6D-4996-8426-D841390697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5B9D47-48B5-F440-4842-3D936D55D66E}"/>
              </a:ext>
            </a:extLst>
          </p:cNvPr>
          <p:cNvSpPr>
            <a:spLocks noGrp="1"/>
          </p:cNvSpPr>
          <p:nvPr>
            <p:ph type="dt" sz="half" idx="10"/>
          </p:nvPr>
        </p:nvSpPr>
        <p:spPr/>
        <p:txBody>
          <a:bodyPr/>
          <a:lstStyle/>
          <a:p>
            <a:fld id="{67790BFD-27E1-453E-A7CC-325B256C0A66}" type="datetime1">
              <a:rPr lang="en-US" smtClean="0"/>
              <a:t>4/19/2024</a:t>
            </a:fld>
            <a:endParaRPr lang="en-US"/>
          </a:p>
        </p:txBody>
      </p:sp>
      <p:sp>
        <p:nvSpPr>
          <p:cNvPr id="4" name="Footer Placeholder 3">
            <a:extLst>
              <a:ext uri="{FF2B5EF4-FFF2-40B4-BE49-F238E27FC236}">
                <a16:creationId xmlns:a16="http://schemas.microsoft.com/office/drawing/2014/main" id="{C80B4F07-1DEE-196B-6F6C-F1671EF75E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94941A-C7A0-FAD2-D64E-A292A65CDA69}"/>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134121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72D38-B0B4-B25D-A077-EE4D2D025CEC}"/>
              </a:ext>
            </a:extLst>
          </p:cNvPr>
          <p:cNvSpPr>
            <a:spLocks noGrp="1"/>
          </p:cNvSpPr>
          <p:nvPr>
            <p:ph type="dt" sz="half" idx="10"/>
          </p:nvPr>
        </p:nvSpPr>
        <p:spPr/>
        <p:txBody>
          <a:bodyPr/>
          <a:lstStyle/>
          <a:p>
            <a:fld id="{78F2527A-697B-457F-B935-3026F9EDF30F}" type="datetime1">
              <a:rPr lang="en-US" smtClean="0"/>
              <a:t>4/19/2024</a:t>
            </a:fld>
            <a:endParaRPr lang="en-US"/>
          </a:p>
        </p:txBody>
      </p:sp>
      <p:sp>
        <p:nvSpPr>
          <p:cNvPr id="3" name="Footer Placeholder 2">
            <a:extLst>
              <a:ext uri="{FF2B5EF4-FFF2-40B4-BE49-F238E27FC236}">
                <a16:creationId xmlns:a16="http://schemas.microsoft.com/office/drawing/2014/main" id="{D6CE0440-3B16-F981-4EA0-5E213D01DB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11784-6778-84A2-FDEA-DFDBAEF53916}"/>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361333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980C-A139-6DDE-15EC-455204F98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15917-4586-7601-BD67-5A554BE92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AB60C8-00CE-E971-331D-65486C01A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F2561-E907-2D3E-4DCB-79475472E8D9}"/>
              </a:ext>
            </a:extLst>
          </p:cNvPr>
          <p:cNvSpPr>
            <a:spLocks noGrp="1"/>
          </p:cNvSpPr>
          <p:nvPr>
            <p:ph type="dt" sz="half" idx="10"/>
          </p:nvPr>
        </p:nvSpPr>
        <p:spPr/>
        <p:txBody>
          <a:bodyPr/>
          <a:lstStyle/>
          <a:p>
            <a:fld id="{0BF863CE-6550-41DA-865C-86C1D2C793ED}" type="datetime1">
              <a:rPr lang="en-US" smtClean="0"/>
              <a:t>4/19/2024</a:t>
            </a:fld>
            <a:endParaRPr lang="en-US"/>
          </a:p>
        </p:txBody>
      </p:sp>
      <p:sp>
        <p:nvSpPr>
          <p:cNvPr id="6" name="Footer Placeholder 5">
            <a:extLst>
              <a:ext uri="{FF2B5EF4-FFF2-40B4-BE49-F238E27FC236}">
                <a16:creationId xmlns:a16="http://schemas.microsoft.com/office/drawing/2014/main" id="{A0757272-D611-06BD-47F8-B0BFC4814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F7CA2-473D-882B-39A6-FB2B5961B1C5}"/>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13134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C6F7-5350-DC49-47AF-AEAE7743C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172090-87D1-9457-7C07-636F8EE0C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9DC115-5F3E-A022-C505-A75266816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3F614-3D45-4E78-B6E0-496D19EBF2F7}"/>
              </a:ext>
            </a:extLst>
          </p:cNvPr>
          <p:cNvSpPr>
            <a:spLocks noGrp="1"/>
          </p:cNvSpPr>
          <p:nvPr>
            <p:ph type="dt" sz="half" idx="10"/>
          </p:nvPr>
        </p:nvSpPr>
        <p:spPr/>
        <p:txBody>
          <a:bodyPr/>
          <a:lstStyle/>
          <a:p>
            <a:fld id="{74809245-446C-48A8-95F1-D1A8ACB2A67A}" type="datetime1">
              <a:rPr lang="en-US" smtClean="0"/>
              <a:t>4/19/2024</a:t>
            </a:fld>
            <a:endParaRPr lang="en-US"/>
          </a:p>
        </p:txBody>
      </p:sp>
      <p:sp>
        <p:nvSpPr>
          <p:cNvPr id="6" name="Footer Placeholder 5">
            <a:extLst>
              <a:ext uri="{FF2B5EF4-FFF2-40B4-BE49-F238E27FC236}">
                <a16:creationId xmlns:a16="http://schemas.microsoft.com/office/drawing/2014/main" id="{BEC2DC2F-7F8B-787D-BD78-EE4E03898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13633-84F5-B984-2432-32BC8B60E5D6}"/>
              </a:ext>
            </a:extLst>
          </p:cNvPr>
          <p:cNvSpPr>
            <a:spLocks noGrp="1"/>
          </p:cNvSpPr>
          <p:nvPr>
            <p:ph type="sldNum" sz="quarter" idx="12"/>
          </p:nvPr>
        </p:nvSpPr>
        <p:spPr/>
        <p:txBody>
          <a:bodyPr/>
          <a:lstStyle/>
          <a:p>
            <a:fld id="{8463D41F-80F9-4A08-B1BB-62AAED71200D}" type="slidenum">
              <a:rPr lang="en-US" smtClean="0"/>
              <a:t>‹#›</a:t>
            </a:fld>
            <a:endParaRPr lang="en-US"/>
          </a:p>
        </p:txBody>
      </p:sp>
    </p:spTree>
    <p:extLst>
      <p:ext uri="{BB962C8B-B14F-4D97-AF65-F5344CB8AC3E}">
        <p14:creationId xmlns:p14="http://schemas.microsoft.com/office/powerpoint/2010/main" val="65710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9DDBE0-BC95-16A0-C8DE-D7D17B058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861151-D9F2-C1C4-653D-1F81DE85F6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FFAAD-9C15-622D-B994-AC0C8DBC7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605B4D-37C6-46A0-84DB-D82FD6C58D8F}" type="datetime1">
              <a:rPr lang="en-US" smtClean="0"/>
              <a:t>4/19/2024</a:t>
            </a:fld>
            <a:endParaRPr lang="en-US"/>
          </a:p>
        </p:txBody>
      </p:sp>
      <p:sp>
        <p:nvSpPr>
          <p:cNvPr id="5" name="Footer Placeholder 4">
            <a:extLst>
              <a:ext uri="{FF2B5EF4-FFF2-40B4-BE49-F238E27FC236}">
                <a16:creationId xmlns:a16="http://schemas.microsoft.com/office/drawing/2014/main" id="{56B9EF30-9398-4DB6-3294-E5A8CCFD1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893F57-0E37-67BF-A8D0-DC7B0FACF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63D41F-80F9-4A08-B1BB-62AAED71200D}" type="slidenum">
              <a:rPr lang="en-US" smtClean="0"/>
              <a:t>‹#›</a:t>
            </a:fld>
            <a:endParaRPr lang="en-US"/>
          </a:p>
        </p:txBody>
      </p:sp>
    </p:spTree>
    <p:extLst>
      <p:ext uri="{BB962C8B-B14F-4D97-AF65-F5344CB8AC3E}">
        <p14:creationId xmlns:p14="http://schemas.microsoft.com/office/powerpoint/2010/main" val="419734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B21F4-ECF1-13F3-C785-80BC845FF69E}"/>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Big Data Final Project</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32502B29-89CA-6386-1A38-40DA4E0A3804}"/>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algn="l"/>
            <a:r>
              <a:rPr lang="en-US" sz="3200" b="1" dirty="0"/>
              <a:t>Flight Rate Prediction</a:t>
            </a:r>
          </a:p>
          <a:p>
            <a:pPr algn="l"/>
            <a:endParaRPr lang="en-US" dirty="0"/>
          </a:p>
          <a:p>
            <a:pPr indent="-228600" algn="l">
              <a:buFont typeface="Arial" panose="020B0604020202020204" pitchFamily="34" charset="0"/>
              <a:buChar char="•"/>
            </a:pPr>
            <a:r>
              <a:rPr lang="en-US" dirty="0"/>
              <a:t>Team members:</a:t>
            </a:r>
          </a:p>
          <a:p>
            <a:pPr indent="-228600" algn="l">
              <a:buFont typeface="Arial" panose="020B0604020202020204" pitchFamily="34" charset="0"/>
              <a:buChar char="•"/>
            </a:pPr>
            <a:r>
              <a:rPr lang="en-US" dirty="0" err="1"/>
              <a:t>Aashritha</a:t>
            </a:r>
            <a:r>
              <a:rPr lang="en-US" dirty="0"/>
              <a:t> </a:t>
            </a:r>
            <a:r>
              <a:rPr lang="en-US" dirty="0" err="1"/>
              <a:t>Dodda</a:t>
            </a:r>
            <a:r>
              <a:rPr lang="en-US" dirty="0"/>
              <a:t>(S559361)</a:t>
            </a:r>
          </a:p>
          <a:p>
            <a:pPr indent="-228600" algn="l">
              <a:buFont typeface="Arial" panose="020B0604020202020204" pitchFamily="34" charset="0"/>
              <a:buChar char="•"/>
            </a:pPr>
            <a:r>
              <a:rPr lang="en-US" dirty="0"/>
              <a:t>Sai Prashanth Volete(S559234)</a:t>
            </a:r>
          </a:p>
          <a:p>
            <a:pPr indent="-228600" algn="l">
              <a:buFont typeface="Arial" panose="020B0604020202020204" pitchFamily="34" charset="0"/>
              <a:buChar char="•"/>
            </a:pPr>
            <a:r>
              <a:rPr lang="en-US" dirty="0"/>
              <a:t>Maheshwar </a:t>
            </a:r>
            <a:r>
              <a:rPr lang="en-US" dirty="0" err="1"/>
              <a:t>Punyam</a:t>
            </a:r>
            <a:r>
              <a:rPr lang="en-US" dirty="0"/>
              <a:t>(S559173)</a:t>
            </a:r>
          </a:p>
          <a:p>
            <a:pPr indent="-228600" algn="l">
              <a:buFont typeface="Arial" panose="020B0604020202020204" pitchFamily="34" charset="0"/>
              <a:buChar char="•"/>
            </a:pPr>
            <a:r>
              <a:rPr lang="en-US" dirty="0" err="1"/>
              <a:t>Venkateshwar</a:t>
            </a:r>
            <a:r>
              <a:rPr lang="en-US" dirty="0"/>
              <a:t> Reddy </a:t>
            </a:r>
            <a:r>
              <a:rPr lang="en-US" dirty="0" err="1"/>
              <a:t>Potlolla</a:t>
            </a:r>
            <a:r>
              <a:rPr lang="en-US" dirty="0"/>
              <a:t>(S555897)</a:t>
            </a:r>
          </a:p>
          <a:p>
            <a:pPr indent="-228600" algn="l">
              <a:buFont typeface="Arial" panose="020B0604020202020204" pitchFamily="34" charset="0"/>
              <a:buChar char="•"/>
            </a:pPr>
            <a:r>
              <a:rPr lang="en-US" dirty="0" err="1"/>
              <a:t>Parvathaneni</a:t>
            </a:r>
            <a:r>
              <a:rPr lang="en-US" dirty="0"/>
              <a:t> Karthik(S559449)</a:t>
            </a:r>
          </a:p>
        </p:txBody>
      </p:sp>
      <p:sp>
        <p:nvSpPr>
          <p:cNvPr id="4" name="Slide Number Placeholder 3">
            <a:extLst>
              <a:ext uri="{FF2B5EF4-FFF2-40B4-BE49-F238E27FC236}">
                <a16:creationId xmlns:a16="http://schemas.microsoft.com/office/drawing/2014/main" id="{3B834C7F-6D37-394F-3F40-2D0F521F9A2A}"/>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pPr>
            <a:fld id="{8463D41F-80F9-4A08-B1BB-62AAED71200D}" type="slidenum">
              <a:rPr lang="en-US" smtClean="0">
                <a:solidFill>
                  <a:schemeClr val="tx1">
                    <a:tint val="75000"/>
                  </a:schemeClr>
                </a:solidFill>
              </a:rPr>
              <a:pPr>
                <a:spcAft>
                  <a:spcPts val="600"/>
                </a:spcAft>
              </a:pPr>
              <a:t>1</a:t>
            </a:fld>
            <a:endParaRPr lang="en-US">
              <a:solidFill>
                <a:schemeClr val="tx1">
                  <a:tint val="75000"/>
                </a:schemeClr>
              </a:solidFill>
            </a:endParaRPr>
          </a:p>
        </p:txBody>
      </p:sp>
    </p:spTree>
    <p:extLst>
      <p:ext uri="{BB962C8B-B14F-4D97-AF65-F5344CB8AC3E}">
        <p14:creationId xmlns:p14="http://schemas.microsoft.com/office/powerpoint/2010/main" val="127951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000"/>
                                  </p:stCondLst>
                                  <p:iterate type="wd">
                                    <p:tmPct val="15000"/>
                                  </p:iterate>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000"/>
                                  </p:stCondLst>
                                  <p:iterate type="wd">
                                    <p:tmPct val="15000"/>
                                  </p:iterate>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000"/>
                                  </p:stCondLst>
                                  <p:iterate type="wd">
                                    <p:tmPct val="15000"/>
                                  </p:iterate>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1000"/>
                                  </p:stCondLst>
                                  <p:iterate type="wd">
                                    <p:tmPct val="15000"/>
                                  </p:iterate>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9886A9-A315-8218-B63F-C81C6018D922}"/>
              </a:ext>
            </a:extLst>
          </p:cNvPr>
          <p:cNvSpPr>
            <a:spLocks noGrp="1"/>
          </p:cNvSpPr>
          <p:nvPr>
            <p:ph type="title"/>
          </p:nvPr>
        </p:nvSpPr>
        <p:spPr>
          <a:xfrm>
            <a:off x="630936" y="457200"/>
            <a:ext cx="4343400" cy="1929384"/>
          </a:xfrm>
        </p:spPr>
        <p:txBody>
          <a:bodyPr anchor="ctr">
            <a:normAutofit/>
          </a:bodyPr>
          <a:lstStyle/>
          <a:p>
            <a:r>
              <a:rPr lang="en-US" sz="4800"/>
              <a:t>Goal-7:</a:t>
            </a:r>
          </a:p>
        </p:txBody>
      </p:sp>
      <p:sp>
        <p:nvSpPr>
          <p:cNvPr id="1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39FA6C-1098-23A0-451C-8D2F2FB5C4AC}"/>
              </a:ext>
            </a:extLst>
          </p:cNvPr>
          <p:cNvSpPr>
            <a:spLocks noGrp="1"/>
          </p:cNvSpPr>
          <p:nvPr>
            <p:ph idx="1"/>
          </p:nvPr>
        </p:nvSpPr>
        <p:spPr>
          <a:xfrm>
            <a:off x="5541263" y="457200"/>
            <a:ext cx="6007608" cy="1929384"/>
          </a:xfrm>
        </p:spPr>
        <p:txBody>
          <a:bodyPr anchor="ctr">
            <a:normAutofit/>
          </a:bodyPr>
          <a:lstStyle/>
          <a:p>
            <a:r>
              <a:rPr lang="en-US" sz="2200">
                <a:effectLst/>
                <a:latin typeface="Times New Roman" panose="02020603050405020304" pitchFamily="18" charset="0"/>
                <a:ea typeface="Times New Roman" panose="02020603050405020304" pitchFamily="18" charset="0"/>
              </a:rPr>
              <a:t>To identify any preferences among passengers for specific airlines, routes, or departure times.</a:t>
            </a:r>
          </a:p>
          <a:p>
            <a:endParaRPr lang="en-US" sz="2200">
              <a:effectLst/>
              <a:latin typeface="Times New Roman" panose="02020603050405020304" pitchFamily="18" charset="0"/>
              <a:ea typeface="Times New Roman" panose="02020603050405020304" pitchFamily="18" charset="0"/>
            </a:endParaRPr>
          </a:p>
          <a:p>
            <a:endParaRPr lang="en-US" sz="2200"/>
          </a:p>
        </p:txBody>
      </p:sp>
      <p:pic>
        <p:nvPicPr>
          <p:cNvPr id="5" name="Picture 4" descr="A graph with numbers and a number of different colored bars&#10;&#10;Description automatically generated with medium confidence">
            <a:extLst>
              <a:ext uri="{FF2B5EF4-FFF2-40B4-BE49-F238E27FC236}">
                <a16:creationId xmlns:a16="http://schemas.microsoft.com/office/drawing/2014/main" id="{2FA3DD26-8887-0E89-1BC8-ECA4F11D4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6344" y="3007728"/>
            <a:ext cx="5468112" cy="2802407"/>
          </a:xfrm>
          <a:prstGeom prst="rect">
            <a:avLst/>
          </a:prstGeom>
          <a:noFill/>
        </p:spPr>
      </p:pic>
      <p:pic>
        <p:nvPicPr>
          <p:cNvPr id="4" name="Picture 3" descr="A graph with blue rectangles&#10;&#10;Description automatically generated">
            <a:extLst>
              <a:ext uri="{FF2B5EF4-FFF2-40B4-BE49-F238E27FC236}">
                <a16:creationId xmlns:a16="http://schemas.microsoft.com/office/drawing/2014/main" id="{1BE78A4D-9740-ED02-2366-BC61029C2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54496" y="3158102"/>
            <a:ext cx="5468112" cy="2501660"/>
          </a:xfrm>
          <a:prstGeom prst="rect">
            <a:avLst/>
          </a:prstGeom>
          <a:noFill/>
        </p:spPr>
      </p:pic>
      <p:sp>
        <p:nvSpPr>
          <p:cNvPr id="6" name="Slide Number Placeholder 5">
            <a:extLst>
              <a:ext uri="{FF2B5EF4-FFF2-40B4-BE49-F238E27FC236}">
                <a16:creationId xmlns:a16="http://schemas.microsoft.com/office/drawing/2014/main" id="{5A007D9A-3DCB-2B29-98FB-9631FE07AEA9}"/>
              </a:ext>
            </a:extLst>
          </p:cNvPr>
          <p:cNvSpPr>
            <a:spLocks noGrp="1"/>
          </p:cNvSpPr>
          <p:nvPr>
            <p:ph type="sldNum" sz="quarter" idx="12"/>
          </p:nvPr>
        </p:nvSpPr>
        <p:spPr/>
        <p:txBody>
          <a:bodyPr/>
          <a:lstStyle/>
          <a:p>
            <a:fld id="{8463D41F-80F9-4A08-B1BB-62AAED71200D}" type="slidenum">
              <a:rPr lang="en-US" smtClean="0"/>
              <a:t>10</a:t>
            </a:fld>
            <a:endParaRPr lang="en-US"/>
          </a:p>
        </p:txBody>
      </p:sp>
    </p:spTree>
    <p:extLst>
      <p:ext uri="{BB962C8B-B14F-4D97-AF65-F5344CB8AC3E}">
        <p14:creationId xmlns:p14="http://schemas.microsoft.com/office/powerpoint/2010/main" val="308143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35131-1583-45EB-62AA-0632B492673F}"/>
              </a:ext>
            </a:extLst>
          </p:cNvPr>
          <p:cNvSpPr>
            <a:spLocks noGrp="1"/>
          </p:cNvSpPr>
          <p:nvPr>
            <p:ph type="title"/>
          </p:nvPr>
        </p:nvSpPr>
        <p:spPr>
          <a:xfrm>
            <a:off x="645065" y="1097280"/>
            <a:ext cx="3796306" cy="4666207"/>
          </a:xfrm>
        </p:spPr>
        <p:txBody>
          <a:bodyPr anchor="ctr">
            <a:normAutofit/>
          </a:bodyPr>
          <a:lstStyle/>
          <a:p>
            <a:r>
              <a:rPr lang="en-US" sz="4800"/>
              <a:t>Issues Faced</a:t>
            </a:r>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8EAAE69-C587-EFF4-A5F3-52548AB88150}"/>
              </a:ext>
            </a:extLst>
          </p:cNvPr>
          <p:cNvGraphicFramePr>
            <a:graphicFrameLocks noGrp="1"/>
          </p:cNvGraphicFramePr>
          <p:nvPr>
            <p:ph idx="1"/>
            <p:extLst>
              <p:ext uri="{D42A27DB-BD31-4B8C-83A1-F6EECF244321}">
                <p14:modId xmlns:p14="http://schemas.microsoft.com/office/powerpoint/2010/main" val="4126340199"/>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E7E6618-A4DD-8116-ABF1-82B5827A7C8E}"/>
              </a:ext>
            </a:extLst>
          </p:cNvPr>
          <p:cNvSpPr>
            <a:spLocks noGrp="1"/>
          </p:cNvSpPr>
          <p:nvPr>
            <p:ph type="sldNum" sz="quarter" idx="12"/>
          </p:nvPr>
        </p:nvSpPr>
        <p:spPr/>
        <p:txBody>
          <a:bodyPr/>
          <a:lstStyle/>
          <a:p>
            <a:fld id="{8463D41F-80F9-4A08-B1BB-62AAED71200D}" type="slidenum">
              <a:rPr lang="en-US" smtClean="0"/>
              <a:t>11</a:t>
            </a:fld>
            <a:endParaRPr lang="en-US"/>
          </a:p>
        </p:txBody>
      </p:sp>
    </p:spTree>
    <p:extLst>
      <p:ext uri="{BB962C8B-B14F-4D97-AF65-F5344CB8AC3E}">
        <p14:creationId xmlns:p14="http://schemas.microsoft.com/office/powerpoint/2010/main" val="87313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26F3C-585D-3454-4F29-EB6950C59197}"/>
              </a:ext>
            </a:extLst>
          </p:cNvPr>
          <p:cNvSpPr>
            <a:spLocks noGrp="1"/>
          </p:cNvSpPr>
          <p:nvPr>
            <p:ph type="title"/>
          </p:nvPr>
        </p:nvSpPr>
        <p:spPr>
          <a:xfrm>
            <a:off x="841248" y="548640"/>
            <a:ext cx="3600860" cy="5431536"/>
          </a:xfrm>
        </p:spPr>
        <p:txBody>
          <a:bodyPr>
            <a:normAutofit/>
          </a:bodyPr>
          <a:lstStyle/>
          <a:p>
            <a:r>
              <a:rPr lang="en-US" sz="5400"/>
              <a:t>Conclusion</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24881D-B5A5-B6E9-63C3-A20FAB1F685F}"/>
              </a:ext>
            </a:extLst>
          </p:cNvPr>
          <p:cNvSpPr>
            <a:spLocks noGrp="1"/>
          </p:cNvSpPr>
          <p:nvPr>
            <p:ph idx="1"/>
          </p:nvPr>
        </p:nvSpPr>
        <p:spPr>
          <a:xfrm>
            <a:off x="5126418" y="552091"/>
            <a:ext cx="6224335" cy="5431536"/>
          </a:xfrm>
        </p:spPr>
        <p:txBody>
          <a:bodyPr anchor="ctr">
            <a:norm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The analysis reveals a competitive airline industry with varied fare distributions, where Southwest leads in operations, possibly indicating market dominance. American Airlines stands out with higher fares, contrasting with Southwest's popularity among passengers, particularly during evening hours. These insights inform strategic decisions in pricing, route planning, and marketing to enhance competitiveness and passenger satisfaction.</a:t>
            </a:r>
          </a:p>
          <a:p>
            <a:pPr marL="0" marR="0" lvl="0" indent="0" algn="just" defTabSz="914400" rtl="0" eaLnBrk="0" fontAlgn="base" latinLnBrk="0" hangingPunct="0">
              <a:spcBef>
                <a:spcPct val="0"/>
              </a:spcBef>
              <a:spcAft>
                <a:spcPct val="0"/>
              </a:spcAft>
              <a:buClrTx/>
              <a:buSzTx/>
              <a:buFontTx/>
              <a:buNone/>
              <a:tabLst/>
            </a:pP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AC3F23-763B-EE1F-D83E-320ED44C146E}"/>
              </a:ext>
            </a:extLst>
          </p:cNvPr>
          <p:cNvSpPr>
            <a:spLocks noGrp="1"/>
          </p:cNvSpPr>
          <p:nvPr>
            <p:ph type="sldNum" sz="quarter" idx="12"/>
          </p:nvPr>
        </p:nvSpPr>
        <p:spPr>
          <a:xfrm>
            <a:off x="8610600" y="6356350"/>
            <a:ext cx="2743200" cy="365125"/>
          </a:xfrm>
        </p:spPr>
        <p:txBody>
          <a:bodyPr>
            <a:normAutofit/>
          </a:bodyPr>
          <a:lstStyle/>
          <a:p>
            <a:pPr>
              <a:spcAft>
                <a:spcPts val="600"/>
              </a:spcAft>
            </a:pPr>
            <a:fld id="{8463D41F-80F9-4A08-B1BB-62AAED71200D}" type="slidenum">
              <a:rPr lang="en-US" smtClean="0"/>
              <a:pPr>
                <a:spcAft>
                  <a:spcPts val="600"/>
                </a:spcAft>
              </a:pPr>
              <a:t>12</a:t>
            </a:fld>
            <a:endParaRPr lang="en-US"/>
          </a:p>
        </p:txBody>
      </p:sp>
      <p:sp>
        <p:nvSpPr>
          <p:cNvPr id="8" name="Rectangle 4">
            <a:extLst>
              <a:ext uri="{FF2B5EF4-FFF2-40B4-BE49-F238E27FC236}">
                <a16:creationId xmlns:a16="http://schemas.microsoft.com/office/drawing/2014/main" id="{13B0D96A-CEA5-A0C3-7BB0-C773E10060D0}"/>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728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78F5C-7C61-CC9F-FE1F-8C9C4C114F1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20" name="Graphic 19" descr="Smiling Face with No Fill">
            <a:extLst>
              <a:ext uri="{FF2B5EF4-FFF2-40B4-BE49-F238E27FC236}">
                <a16:creationId xmlns:a16="http://schemas.microsoft.com/office/drawing/2014/main" id="{9FBF105F-50F3-5B4C-0DB7-D2ABED49CB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81EBB277-C38C-B6AA-7D95-D26B19AC4D2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463D41F-80F9-4A08-B1BB-62AAED71200D}" type="slidenum">
              <a:rPr lang="en-US" smtClean="0">
                <a:solidFill>
                  <a:schemeClr val="tx1">
                    <a:tint val="75000"/>
                  </a:schemeClr>
                </a:solidFill>
              </a:rPr>
              <a:pPr>
                <a:spcAft>
                  <a:spcPts val="600"/>
                </a:spcAft>
              </a:pPr>
              <a:t>13</a:t>
            </a:fld>
            <a:endParaRPr lang="en-US">
              <a:solidFill>
                <a:schemeClr val="tx1">
                  <a:tint val="75000"/>
                </a:schemeClr>
              </a:solidFill>
            </a:endParaRPr>
          </a:p>
        </p:txBody>
      </p:sp>
    </p:spTree>
    <p:extLst>
      <p:ext uri="{BB962C8B-B14F-4D97-AF65-F5344CB8AC3E}">
        <p14:creationId xmlns:p14="http://schemas.microsoft.com/office/powerpoint/2010/main" val="30961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8A4BC-644E-ACD6-9145-6FF70CB1B7A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Project Architecture</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1F5ED98-1875-54AE-4D2B-2AEFAF142F6F}"/>
              </a:ext>
            </a:extLst>
          </p:cNvPr>
          <p:cNvPicPr>
            <a:picLocks noChangeAspect="1"/>
          </p:cNvPicPr>
          <p:nvPr/>
        </p:nvPicPr>
        <p:blipFill>
          <a:blip r:embed="rId2"/>
          <a:stretch>
            <a:fillRect/>
          </a:stretch>
        </p:blipFill>
        <p:spPr>
          <a:xfrm>
            <a:off x="320040" y="2651009"/>
            <a:ext cx="11548872" cy="3551279"/>
          </a:xfrm>
          <a:prstGeom prst="rect">
            <a:avLst/>
          </a:prstGeom>
        </p:spPr>
      </p:pic>
      <p:sp>
        <p:nvSpPr>
          <p:cNvPr id="9" name="Slide Number Placeholder 8">
            <a:extLst>
              <a:ext uri="{FF2B5EF4-FFF2-40B4-BE49-F238E27FC236}">
                <a16:creationId xmlns:a16="http://schemas.microsoft.com/office/drawing/2014/main" id="{89D944A7-8C18-BBE1-EEB8-7DDD5B2D9546}"/>
              </a:ext>
            </a:extLst>
          </p:cNvPr>
          <p:cNvSpPr>
            <a:spLocks noGrp="1"/>
          </p:cNvSpPr>
          <p:nvPr>
            <p:ph type="sldNum" sz="quarter" idx="12"/>
          </p:nvPr>
        </p:nvSpPr>
        <p:spPr/>
        <p:txBody>
          <a:bodyPr/>
          <a:lstStyle/>
          <a:p>
            <a:fld id="{8463D41F-80F9-4A08-B1BB-62AAED71200D}" type="slidenum">
              <a:rPr lang="en-US" smtClean="0"/>
              <a:t>2</a:t>
            </a:fld>
            <a:endParaRPr lang="en-US"/>
          </a:p>
        </p:txBody>
      </p:sp>
    </p:spTree>
    <p:extLst>
      <p:ext uri="{BB962C8B-B14F-4D97-AF65-F5344CB8AC3E}">
        <p14:creationId xmlns:p14="http://schemas.microsoft.com/office/powerpoint/2010/main" val="128171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EB04C-98E8-05EB-51F6-3524E7AA4DA6}"/>
              </a:ext>
            </a:extLst>
          </p:cNvPr>
          <p:cNvSpPr>
            <a:spLocks noGrp="1"/>
          </p:cNvSpPr>
          <p:nvPr>
            <p:ph type="title"/>
          </p:nvPr>
        </p:nvSpPr>
        <p:spPr>
          <a:xfrm>
            <a:off x="686834" y="1153572"/>
            <a:ext cx="3200400" cy="4461163"/>
          </a:xfrm>
        </p:spPr>
        <p:txBody>
          <a:bodyPr>
            <a:normAutofit/>
          </a:bodyPr>
          <a:lstStyle/>
          <a:p>
            <a:r>
              <a:rPr lang="en-US">
                <a:solidFill>
                  <a:srgbClr val="FFFFFF"/>
                </a:solidFill>
              </a:rPr>
              <a:t>Goals Achieved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2CB707-CBB0-16B6-14E3-493B8D6BEC8D}"/>
              </a:ext>
            </a:extLst>
          </p:cNvPr>
          <p:cNvSpPr>
            <a:spLocks noGrp="1"/>
          </p:cNvSpPr>
          <p:nvPr>
            <p:ph idx="1"/>
          </p:nvPr>
        </p:nvSpPr>
        <p:spPr>
          <a:xfrm>
            <a:off x="4447308" y="591344"/>
            <a:ext cx="6906491" cy="5585619"/>
          </a:xfrm>
        </p:spPr>
        <p:txBody>
          <a:bodyPr anchor="ctr">
            <a:normAutofit/>
          </a:bodyPr>
          <a:lstStyle/>
          <a:p>
            <a:pPr marL="694690" marR="0">
              <a:spcBef>
                <a:spcPts val="0"/>
              </a:spcBef>
              <a:spcAft>
                <a:spcPts val="600"/>
              </a:spcAft>
            </a:pPr>
            <a:r>
              <a:rPr lang="en-US" sz="2000" b="1"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GOAL 1:</a:t>
            </a:r>
            <a:r>
              <a:rPr lang="en-US" sz="20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To calculate the average fare for each airline</a:t>
            </a:r>
            <a:endParaRPr lang="en-US" sz="20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694690" marR="0">
              <a:spcBef>
                <a:spcPts val="0"/>
              </a:spcBef>
              <a:spcAft>
                <a:spcPts val="600"/>
              </a:spcAft>
            </a:pPr>
            <a:r>
              <a:rPr lang="en-US" sz="2000" b="1"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GOAL 2</a:t>
            </a:r>
            <a:r>
              <a:rPr lang="en-US" sz="20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To determine the number of flights operated by each airline.</a:t>
            </a:r>
            <a:endParaRPr lang="en-US" sz="20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694690" marR="0">
              <a:spcBef>
                <a:spcPts val="0"/>
              </a:spcBef>
              <a:spcAft>
                <a:spcPts val="600"/>
              </a:spcAft>
            </a:pPr>
            <a:r>
              <a:rPr lang="en-US" sz="2000" b="1"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GOAL 3:</a:t>
            </a:r>
            <a:r>
              <a:rPr lang="en-US" sz="20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To identify the number of fares for each airline that are more than the median fare of that airline’s flights.</a:t>
            </a:r>
            <a:endParaRPr lang="en-US" sz="20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694690" marR="0">
              <a:spcBef>
                <a:spcPts val="0"/>
              </a:spcBef>
              <a:spcAft>
                <a:spcPts val="600"/>
              </a:spcAft>
            </a:pPr>
            <a:r>
              <a:rPr lang="en-US" sz="2000" b="1"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GOAL 4:</a:t>
            </a:r>
            <a:r>
              <a:rPr lang="en-US" sz="20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To determine the minimum fare for each route.</a:t>
            </a:r>
            <a:endParaRPr lang="en-US" sz="20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694690" marR="0">
              <a:spcBef>
                <a:spcPts val="0"/>
              </a:spcBef>
              <a:spcAft>
                <a:spcPts val="600"/>
              </a:spcAft>
            </a:pPr>
            <a:r>
              <a:rPr lang="en-US" sz="2000" b="1"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GOAL 5:</a:t>
            </a:r>
            <a:r>
              <a:rPr lang="en-US" sz="20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How does the number of ticket purchases vary over time? Are there specific days or months when ticket purchases peak?</a:t>
            </a:r>
            <a:endParaRPr lang="en-US" sz="20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pPr marL="694690" marR="0">
              <a:spcBef>
                <a:spcPts val="0"/>
              </a:spcBef>
              <a:spcAft>
                <a:spcPts val="600"/>
              </a:spcAft>
            </a:pPr>
            <a:r>
              <a:rPr lang="en-US" sz="2000" b="1">
                <a:effectLst/>
                <a:latin typeface="Times New Roman" panose="02020603050405020304" pitchFamily="18" charset="0"/>
                <a:ea typeface="Times New Roman" panose="02020603050405020304" pitchFamily="18" charset="0"/>
              </a:rPr>
              <a:t>GOAL 6:</a:t>
            </a:r>
            <a:r>
              <a:rPr lang="en-US" sz="2000">
                <a:effectLst/>
                <a:latin typeface="Times New Roman" panose="02020603050405020304" pitchFamily="18" charset="0"/>
                <a:ea typeface="Times New Roman" panose="02020603050405020304" pitchFamily="18" charset="0"/>
              </a:rPr>
              <a:t> To find the average fare for each unique route, sorted from highest to lowest.</a:t>
            </a:r>
          </a:p>
          <a:p>
            <a:pPr marL="694690" marR="0">
              <a:spcBef>
                <a:spcPts val="0"/>
              </a:spcBef>
              <a:spcAft>
                <a:spcPts val="600"/>
              </a:spcAft>
            </a:pPr>
            <a:r>
              <a:rPr lang="en-US" sz="2000" b="1">
                <a:effectLst/>
                <a:latin typeface="Times New Roman" panose="02020603050405020304" pitchFamily="18" charset="0"/>
                <a:ea typeface="Times New Roman" panose="02020603050405020304" pitchFamily="18" charset="0"/>
              </a:rPr>
              <a:t>GOAL 7:</a:t>
            </a:r>
            <a:r>
              <a:rPr lang="en-US" sz="2000">
                <a:effectLst/>
                <a:latin typeface="Times New Roman" panose="02020603050405020304" pitchFamily="18" charset="0"/>
                <a:ea typeface="Times New Roman" panose="02020603050405020304" pitchFamily="18" charset="0"/>
              </a:rPr>
              <a:t> To identify any preferences among passengers for specific airlines, routes, or departure times.</a:t>
            </a:r>
          </a:p>
          <a:p>
            <a:pPr marL="0" marR="0" indent="0">
              <a:spcBef>
                <a:spcPts val="0"/>
              </a:spcBef>
              <a:spcAft>
                <a:spcPts val="600"/>
              </a:spcAft>
              <a:buNone/>
            </a:pPr>
            <a:endParaRPr lang="en-US" sz="20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0C35B3-9582-77D9-14FD-2AA660CC91B1}"/>
              </a:ext>
            </a:extLst>
          </p:cNvPr>
          <p:cNvSpPr>
            <a:spLocks noGrp="1"/>
          </p:cNvSpPr>
          <p:nvPr>
            <p:ph type="sldNum" sz="quarter" idx="12"/>
          </p:nvPr>
        </p:nvSpPr>
        <p:spPr>
          <a:xfrm>
            <a:off x="9541564" y="6356350"/>
            <a:ext cx="1812235" cy="365125"/>
          </a:xfrm>
        </p:spPr>
        <p:txBody>
          <a:bodyPr>
            <a:normAutofit/>
          </a:bodyPr>
          <a:lstStyle/>
          <a:p>
            <a:pPr>
              <a:spcAft>
                <a:spcPts val="600"/>
              </a:spcAft>
            </a:pPr>
            <a:fld id="{8463D41F-80F9-4A08-B1BB-62AAED71200D}" type="slidenum">
              <a:rPr lang="en-US" smtClean="0"/>
              <a:pPr>
                <a:spcAft>
                  <a:spcPts val="600"/>
                </a:spcAft>
              </a:pPr>
              <a:t>3</a:t>
            </a:fld>
            <a:endParaRPr lang="en-US"/>
          </a:p>
        </p:txBody>
      </p:sp>
    </p:spTree>
    <p:extLst>
      <p:ext uri="{BB962C8B-B14F-4D97-AF65-F5344CB8AC3E}">
        <p14:creationId xmlns:p14="http://schemas.microsoft.com/office/powerpoint/2010/main" val="70404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69AB2-8A4F-CFF8-B08B-328984198CD7}"/>
              </a:ext>
            </a:extLst>
          </p:cNvPr>
          <p:cNvSpPr>
            <a:spLocks noGrp="1"/>
          </p:cNvSpPr>
          <p:nvPr>
            <p:ph type="title"/>
          </p:nvPr>
        </p:nvSpPr>
        <p:spPr>
          <a:xfrm>
            <a:off x="630936" y="640080"/>
            <a:ext cx="4818888" cy="1481328"/>
          </a:xfrm>
        </p:spPr>
        <p:txBody>
          <a:bodyPr anchor="b">
            <a:normAutofit/>
          </a:bodyPr>
          <a:lstStyle/>
          <a:p>
            <a:br>
              <a:rPr lang="en-US" sz="50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rPr>
            </a:br>
            <a:r>
              <a:rPr lang="en-US" sz="50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rPr>
              <a:t>Goal-1:</a:t>
            </a:r>
            <a:endParaRPr lang="en-US" sz="50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70A399-8FC3-D822-4CCD-6145CC8AA556}"/>
              </a:ext>
            </a:extLst>
          </p:cNvPr>
          <p:cNvSpPr>
            <a:spLocks noGrp="1"/>
          </p:cNvSpPr>
          <p:nvPr>
            <p:ph idx="1"/>
          </p:nvPr>
        </p:nvSpPr>
        <p:spPr>
          <a:xfrm>
            <a:off x="630936" y="2660904"/>
            <a:ext cx="4818888" cy="3547872"/>
          </a:xfrm>
        </p:spPr>
        <p:txBody>
          <a:bodyPr anchor="t">
            <a:normAutofit/>
          </a:bodyPr>
          <a:lstStyle/>
          <a:p>
            <a:r>
              <a:rPr lang="en-US" sz="22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To calculate the average fare for each airline</a:t>
            </a:r>
            <a:endParaRPr lang="en-US" sz="2200"/>
          </a:p>
        </p:txBody>
      </p:sp>
      <p:pic>
        <p:nvPicPr>
          <p:cNvPr id="4" name="Picture 3" descr="A graph showing different colored rectangular shapes&#10;&#10;Description automatically generated">
            <a:extLst>
              <a:ext uri="{FF2B5EF4-FFF2-40B4-BE49-F238E27FC236}">
                <a16:creationId xmlns:a16="http://schemas.microsoft.com/office/drawing/2014/main" id="{1B1A4C78-694F-9B57-D714-08F1F397D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845900"/>
            <a:ext cx="5458968" cy="3166200"/>
          </a:xfrm>
          <a:prstGeom prst="rect">
            <a:avLst/>
          </a:prstGeom>
        </p:spPr>
      </p:pic>
      <p:sp>
        <p:nvSpPr>
          <p:cNvPr id="5" name="Slide Number Placeholder 4">
            <a:extLst>
              <a:ext uri="{FF2B5EF4-FFF2-40B4-BE49-F238E27FC236}">
                <a16:creationId xmlns:a16="http://schemas.microsoft.com/office/drawing/2014/main" id="{C44CDB08-0B0D-00B5-A8BD-44006E5A32CF}"/>
              </a:ext>
            </a:extLst>
          </p:cNvPr>
          <p:cNvSpPr>
            <a:spLocks noGrp="1"/>
          </p:cNvSpPr>
          <p:nvPr>
            <p:ph type="sldNum" sz="quarter" idx="12"/>
          </p:nvPr>
        </p:nvSpPr>
        <p:spPr/>
        <p:txBody>
          <a:bodyPr/>
          <a:lstStyle/>
          <a:p>
            <a:fld id="{8463D41F-80F9-4A08-B1BB-62AAED71200D}" type="slidenum">
              <a:rPr lang="en-US" smtClean="0"/>
              <a:t>4</a:t>
            </a:fld>
            <a:endParaRPr lang="en-US"/>
          </a:p>
        </p:txBody>
      </p:sp>
    </p:spTree>
    <p:extLst>
      <p:ext uri="{BB962C8B-B14F-4D97-AF65-F5344CB8AC3E}">
        <p14:creationId xmlns:p14="http://schemas.microsoft.com/office/powerpoint/2010/main" val="161721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73D72-B0BD-6026-7748-23631C837A0B}"/>
              </a:ext>
            </a:extLst>
          </p:cNvPr>
          <p:cNvSpPr>
            <a:spLocks noGrp="1"/>
          </p:cNvSpPr>
          <p:nvPr>
            <p:ph type="title"/>
          </p:nvPr>
        </p:nvSpPr>
        <p:spPr>
          <a:xfrm>
            <a:off x="630936" y="640080"/>
            <a:ext cx="4818888" cy="1481328"/>
          </a:xfrm>
        </p:spPr>
        <p:txBody>
          <a:bodyPr anchor="b">
            <a:normAutofit/>
          </a:bodyPr>
          <a:lstStyle/>
          <a:p>
            <a:r>
              <a:rPr lang="en-US" sz="5400"/>
              <a:t>Goal-2:</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5A7980-9AD6-7E5E-D515-CA1D68E927DE}"/>
              </a:ext>
            </a:extLst>
          </p:cNvPr>
          <p:cNvSpPr>
            <a:spLocks noGrp="1"/>
          </p:cNvSpPr>
          <p:nvPr>
            <p:ph idx="1"/>
          </p:nvPr>
        </p:nvSpPr>
        <p:spPr>
          <a:xfrm>
            <a:off x="630936" y="2660904"/>
            <a:ext cx="4818888" cy="3547872"/>
          </a:xfrm>
        </p:spPr>
        <p:txBody>
          <a:bodyPr anchor="t">
            <a:normAutofit/>
          </a:bodyPr>
          <a:lstStyle/>
          <a:p>
            <a:pPr marL="0" indent="0">
              <a:buNone/>
            </a:pPr>
            <a:r>
              <a:rPr lang="en-US" sz="22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To determine the number of flights operated by each airline.</a:t>
            </a:r>
            <a:endParaRPr lang="en-US" sz="22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US" sz="2200"/>
          </a:p>
        </p:txBody>
      </p:sp>
      <p:pic>
        <p:nvPicPr>
          <p:cNvPr id="4" name="Picture 3" descr="A graph showing the number of flights&#10;&#10;Description automatically generated">
            <a:extLst>
              <a:ext uri="{FF2B5EF4-FFF2-40B4-BE49-F238E27FC236}">
                <a16:creationId xmlns:a16="http://schemas.microsoft.com/office/drawing/2014/main" id="{2DDA6F92-4285-2D87-82DE-CC465DF5D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9048" y="1832252"/>
            <a:ext cx="5458968" cy="3193496"/>
          </a:xfrm>
          <a:prstGeom prst="rect">
            <a:avLst/>
          </a:prstGeom>
          <a:noFill/>
        </p:spPr>
      </p:pic>
      <p:sp>
        <p:nvSpPr>
          <p:cNvPr id="5" name="Slide Number Placeholder 4">
            <a:extLst>
              <a:ext uri="{FF2B5EF4-FFF2-40B4-BE49-F238E27FC236}">
                <a16:creationId xmlns:a16="http://schemas.microsoft.com/office/drawing/2014/main" id="{BC6D6D37-608E-F394-D604-317B409674B3}"/>
              </a:ext>
            </a:extLst>
          </p:cNvPr>
          <p:cNvSpPr>
            <a:spLocks noGrp="1"/>
          </p:cNvSpPr>
          <p:nvPr>
            <p:ph type="sldNum" sz="quarter" idx="12"/>
          </p:nvPr>
        </p:nvSpPr>
        <p:spPr/>
        <p:txBody>
          <a:bodyPr/>
          <a:lstStyle/>
          <a:p>
            <a:fld id="{8463D41F-80F9-4A08-B1BB-62AAED71200D}" type="slidenum">
              <a:rPr lang="en-US" smtClean="0"/>
              <a:t>5</a:t>
            </a:fld>
            <a:endParaRPr lang="en-US"/>
          </a:p>
        </p:txBody>
      </p:sp>
    </p:spTree>
    <p:extLst>
      <p:ext uri="{BB962C8B-B14F-4D97-AF65-F5344CB8AC3E}">
        <p14:creationId xmlns:p14="http://schemas.microsoft.com/office/powerpoint/2010/main" val="402082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1005C-26D6-C180-7E13-869DDAEC3452}"/>
              </a:ext>
            </a:extLst>
          </p:cNvPr>
          <p:cNvSpPr>
            <a:spLocks noGrp="1"/>
          </p:cNvSpPr>
          <p:nvPr>
            <p:ph type="title"/>
          </p:nvPr>
        </p:nvSpPr>
        <p:spPr>
          <a:xfrm>
            <a:off x="630936" y="640080"/>
            <a:ext cx="4818888" cy="1481328"/>
          </a:xfrm>
        </p:spPr>
        <p:txBody>
          <a:bodyPr anchor="b">
            <a:normAutofit/>
          </a:bodyPr>
          <a:lstStyle/>
          <a:p>
            <a:r>
              <a:rPr lang="en-US" sz="5400"/>
              <a:t>Goal-3:</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DBE0B6-2E1D-6F47-01E0-8D3FA8840D1D}"/>
              </a:ext>
            </a:extLst>
          </p:cNvPr>
          <p:cNvSpPr>
            <a:spLocks noGrp="1"/>
          </p:cNvSpPr>
          <p:nvPr>
            <p:ph idx="1"/>
          </p:nvPr>
        </p:nvSpPr>
        <p:spPr>
          <a:xfrm>
            <a:off x="630936" y="2660904"/>
            <a:ext cx="4818888" cy="3547872"/>
          </a:xfrm>
        </p:spPr>
        <p:txBody>
          <a:bodyPr anchor="t">
            <a:normAutofit/>
          </a:bodyPr>
          <a:lstStyle/>
          <a:p>
            <a:r>
              <a:rPr lang="en-US" sz="22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To identify the number of fares for each airline that are more than the median fare of that airline’s flights.</a:t>
            </a:r>
            <a:endParaRPr lang="en-US" sz="22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US" sz="2200"/>
          </a:p>
        </p:txBody>
      </p:sp>
      <p:pic>
        <p:nvPicPr>
          <p:cNvPr id="4" name="Picture 3" descr="A pie chart with numbers and text&#10;&#10;Description automatically generated">
            <a:extLst>
              <a:ext uri="{FF2B5EF4-FFF2-40B4-BE49-F238E27FC236}">
                <a16:creationId xmlns:a16="http://schemas.microsoft.com/office/drawing/2014/main" id="{8D30BF0A-35D0-D02F-F4AC-8C14B47EC8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9048" y="1183999"/>
            <a:ext cx="5458968" cy="4490001"/>
          </a:xfrm>
          <a:prstGeom prst="rect">
            <a:avLst/>
          </a:prstGeom>
        </p:spPr>
      </p:pic>
      <p:sp>
        <p:nvSpPr>
          <p:cNvPr id="5" name="Slide Number Placeholder 4">
            <a:extLst>
              <a:ext uri="{FF2B5EF4-FFF2-40B4-BE49-F238E27FC236}">
                <a16:creationId xmlns:a16="http://schemas.microsoft.com/office/drawing/2014/main" id="{D4A2983C-BA61-276A-C70D-0BD166F78270}"/>
              </a:ext>
            </a:extLst>
          </p:cNvPr>
          <p:cNvSpPr>
            <a:spLocks noGrp="1"/>
          </p:cNvSpPr>
          <p:nvPr>
            <p:ph type="sldNum" sz="quarter" idx="12"/>
          </p:nvPr>
        </p:nvSpPr>
        <p:spPr/>
        <p:txBody>
          <a:bodyPr/>
          <a:lstStyle/>
          <a:p>
            <a:fld id="{8463D41F-80F9-4A08-B1BB-62AAED71200D}" type="slidenum">
              <a:rPr lang="en-US" smtClean="0"/>
              <a:t>6</a:t>
            </a:fld>
            <a:endParaRPr lang="en-US"/>
          </a:p>
        </p:txBody>
      </p:sp>
    </p:spTree>
    <p:extLst>
      <p:ext uri="{BB962C8B-B14F-4D97-AF65-F5344CB8AC3E}">
        <p14:creationId xmlns:p14="http://schemas.microsoft.com/office/powerpoint/2010/main" val="229620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31F62-9D5B-F6E1-896F-904B75BE86FC}"/>
              </a:ext>
            </a:extLst>
          </p:cNvPr>
          <p:cNvSpPr>
            <a:spLocks noGrp="1"/>
          </p:cNvSpPr>
          <p:nvPr>
            <p:ph type="title"/>
          </p:nvPr>
        </p:nvSpPr>
        <p:spPr>
          <a:xfrm>
            <a:off x="630936" y="640080"/>
            <a:ext cx="4818888" cy="1481328"/>
          </a:xfrm>
        </p:spPr>
        <p:txBody>
          <a:bodyPr anchor="b">
            <a:normAutofit/>
          </a:bodyPr>
          <a:lstStyle/>
          <a:p>
            <a:r>
              <a:rPr lang="en-US" sz="5400"/>
              <a:t>Goal-4:</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E36A31-C3F6-4F51-27E5-4A39135D47E1}"/>
              </a:ext>
            </a:extLst>
          </p:cNvPr>
          <p:cNvSpPr>
            <a:spLocks noGrp="1"/>
          </p:cNvSpPr>
          <p:nvPr>
            <p:ph idx="1"/>
          </p:nvPr>
        </p:nvSpPr>
        <p:spPr>
          <a:xfrm>
            <a:off x="630936" y="2660904"/>
            <a:ext cx="4818888" cy="3547872"/>
          </a:xfrm>
        </p:spPr>
        <p:txBody>
          <a:bodyPr anchor="t">
            <a:normAutofit/>
          </a:bodyPr>
          <a:lstStyle/>
          <a:p>
            <a:r>
              <a:rPr lang="en-US" sz="22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To determine the minimum fare for each route.</a:t>
            </a:r>
            <a:endParaRPr lang="en-US" sz="22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US" sz="2200"/>
          </a:p>
        </p:txBody>
      </p:sp>
      <p:pic>
        <p:nvPicPr>
          <p:cNvPr id="4" name="Picture 3" descr="image">
            <a:extLst>
              <a:ext uri="{FF2B5EF4-FFF2-40B4-BE49-F238E27FC236}">
                <a16:creationId xmlns:a16="http://schemas.microsoft.com/office/drawing/2014/main" id="{2075F021-B6EB-AA7A-337F-0789C67D0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9048" y="1750367"/>
            <a:ext cx="5458968" cy="3357265"/>
          </a:xfrm>
          <a:prstGeom prst="rect">
            <a:avLst/>
          </a:prstGeom>
          <a:noFill/>
        </p:spPr>
      </p:pic>
      <p:sp>
        <p:nvSpPr>
          <p:cNvPr id="5" name="Slide Number Placeholder 4">
            <a:extLst>
              <a:ext uri="{FF2B5EF4-FFF2-40B4-BE49-F238E27FC236}">
                <a16:creationId xmlns:a16="http://schemas.microsoft.com/office/drawing/2014/main" id="{901A94C8-8E5D-AD32-BDC9-2908B598DA69}"/>
              </a:ext>
            </a:extLst>
          </p:cNvPr>
          <p:cNvSpPr>
            <a:spLocks noGrp="1"/>
          </p:cNvSpPr>
          <p:nvPr>
            <p:ph type="sldNum" sz="quarter" idx="12"/>
          </p:nvPr>
        </p:nvSpPr>
        <p:spPr/>
        <p:txBody>
          <a:bodyPr/>
          <a:lstStyle/>
          <a:p>
            <a:fld id="{8463D41F-80F9-4A08-B1BB-62AAED71200D}" type="slidenum">
              <a:rPr lang="en-US" smtClean="0"/>
              <a:t>7</a:t>
            </a:fld>
            <a:endParaRPr lang="en-US"/>
          </a:p>
        </p:txBody>
      </p:sp>
    </p:spTree>
    <p:extLst>
      <p:ext uri="{BB962C8B-B14F-4D97-AF65-F5344CB8AC3E}">
        <p14:creationId xmlns:p14="http://schemas.microsoft.com/office/powerpoint/2010/main" val="43144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006D4D-30ED-E743-6D3F-3C1BD3573E22}"/>
              </a:ext>
            </a:extLst>
          </p:cNvPr>
          <p:cNvSpPr>
            <a:spLocks noGrp="1"/>
          </p:cNvSpPr>
          <p:nvPr>
            <p:ph type="title"/>
          </p:nvPr>
        </p:nvSpPr>
        <p:spPr>
          <a:xfrm>
            <a:off x="630936" y="457200"/>
            <a:ext cx="4343400" cy="1929384"/>
          </a:xfrm>
        </p:spPr>
        <p:txBody>
          <a:bodyPr anchor="ctr">
            <a:normAutofit/>
          </a:bodyPr>
          <a:lstStyle/>
          <a:p>
            <a:r>
              <a:rPr lang="en-US" sz="4800"/>
              <a:t>Goal-5:</a:t>
            </a:r>
          </a:p>
        </p:txBody>
      </p:sp>
      <p:sp>
        <p:nvSpPr>
          <p:cNvPr id="1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F11CAB-F5B0-6BA3-65FE-DB2AAC99738B}"/>
              </a:ext>
            </a:extLst>
          </p:cNvPr>
          <p:cNvSpPr>
            <a:spLocks noGrp="1"/>
          </p:cNvSpPr>
          <p:nvPr>
            <p:ph idx="1"/>
          </p:nvPr>
        </p:nvSpPr>
        <p:spPr>
          <a:xfrm>
            <a:off x="5541263" y="457200"/>
            <a:ext cx="6007608" cy="1929384"/>
          </a:xfrm>
        </p:spPr>
        <p:txBody>
          <a:bodyPr anchor="ctr">
            <a:normAutofit/>
          </a:bodyPr>
          <a:lstStyle/>
          <a:p>
            <a:r>
              <a:rPr lang="en-US" sz="2200" kern="100">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How does the number of ticket purchases vary over time? Are there specific days or months when ticket purchases peak?</a:t>
            </a:r>
            <a:endParaRPr lang="en-US" sz="2200" kern="10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a:p>
            <a:endParaRPr lang="en-US" sz="2200"/>
          </a:p>
        </p:txBody>
      </p:sp>
      <p:pic>
        <p:nvPicPr>
          <p:cNvPr id="5" name="Picture 4" descr="A graph with a green line&#10;&#10;Description automatically generated">
            <a:extLst>
              <a:ext uri="{FF2B5EF4-FFF2-40B4-BE49-F238E27FC236}">
                <a16:creationId xmlns:a16="http://schemas.microsoft.com/office/drawing/2014/main" id="{9E67708C-38B4-5D99-26DB-AD3D7D9C4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000893"/>
            <a:ext cx="5468112" cy="2816077"/>
          </a:xfrm>
          <a:prstGeom prst="rect">
            <a:avLst/>
          </a:prstGeom>
        </p:spPr>
      </p:pic>
      <p:pic>
        <p:nvPicPr>
          <p:cNvPr id="4" name="Picture 3" descr="A graph with blue lines and dots&#10;&#10;Description automatically generated">
            <a:extLst>
              <a:ext uri="{FF2B5EF4-FFF2-40B4-BE49-F238E27FC236}">
                <a16:creationId xmlns:a16="http://schemas.microsoft.com/office/drawing/2014/main" id="{5790AB57-16B3-4742-A57C-50E69C8D7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3089750"/>
            <a:ext cx="5468112" cy="2638364"/>
          </a:xfrm>
          <a:prstGeom prst="rect">
            <a:avLst/>
          </a:prstGeom>
        </p:spPr>
      </p:pic>
      <p:sp>
        <p:nvSpPr>
          <p:cNvPr id="6" name="Slide Number Placeholder 5">
            <a:extLst>
              <a:ext uri="{FF2B5EF4-FFF2-40B4-BE49-F238E27FC236}">
                <a16:creationId xmlns:a16="http://schemas.microsoft.com/office/drawing/2014/main" id="{987507DD-C3D4-D57C-A1B6-95368B0F974A}"/>
              </a:ext>
            </a:extLst>
          </p:cNvPr>
          <p:cNvSpPr>
            <a:spLocks noGrp="1"/>
          </p:cNvSpPr>
          <p:nvPr>
            <p:ph type="sldNum" sz="quarter" idx="12"/>
          </p:nvPr>
        </p:nvSpPr>
        <p:spPr/>
        <p:txBody>
          <a:bodyPr/>
          <a:lstStyle/>
          <a:p>
            <a:fld id="{8463D41F-80F9-4A08-B1BB-62AAED71200D}" type="slidenum">
              <a:rPr lang="en-US" smtClean="0"/>
              <a:t>8</a:t>
            </a:fld>
            <a:endParaRPr lang="en-US"/>
          </a:p>
        </p:txBody>
      </p:sp>
    </p:spTree>
    <p:extLst>
      <p:ext uri="{BB962C8B-B14F-4D97-AF65-F5344CB8AC3E}">
        <p14:creationId xmlns:p14="http://schemas.microsoft.com/office/powerpoint/2010/main" val="156670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A5192-C9EA-03D0-79FA-A20D77C87F9C}"/>
              </a:ext>
            </a:extLst>
          </p:cNvPr>
          <p:cNvSpPr>
            <a:spLocks noGrp="1"/>
          </p:cNvSpPr>
          <p:nvPr>
            <p:ph type="title"/>
          </p:nvPr>
        </p:nvSpPr>
        <p:spPr>
          <a:xfrm>
            <a:off x="630936" y="640080"/>
            <a:ext cx="4818888" cy="1481328"/>
          </a:xfrm>
        </p:spPr>
        <p:txBody>
          <a:bodyPr anchor="b">
            <a:normAutofit/>
          </a:bodyPr>
          <a:lstStyle/>
          <a:p>
            <a:r>
              <a:rPr lang="en-US" sz="5400"/>
              <a:t>Goal-6:</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2A5D9A-D4D5-4318-53F0-539E992B78C5}"/>
              </a:ext>
            </a:extLst>
          </p:cNvPr>
          <p:cNvSpPr>
            <a:spLocks noGrp="1"/>
          </p:cNvSpPr>
          <p:nvPr>
            <p:ph idx="1"/>
          </p:nvPr>
        </p:nvSpPr>
        <p:spPr>
          <a:xfrm>
            <a:off x="630936" y="2660904"/>
            <a:ext cx="4818888" cy="3547872"/>
          </a:xfrm>
        </p:spPr>
        <p:txBody>
          <a:bodyPr anchor="t">
            <a:normAutofit/>
          </a:bodyPr>
          <a:lstStyle/>
          <a:p>
            <a:r>
              <a:rPr lang="en-US" sz="2200" dirty="0">
                <a:effectLst/>
                <a:latin typeface="Times New Roman" panose="02020603050405020304" pitchFamily="18" charset="0"/>
                <a:ea typeface="Times New Roman" panose="02020603050405020304" pitchFamily="18" charset="0"/>
              </a:rPr>
              <a:t>To find the average fare for each unique route, sorted from highest to lowest.</a:t>
            </a:r>
          </a:p>
          <a:p>
            <a:endParaRPr lang="en-US" sz="2200" dirty="0"/>
          </a:p>
        </p:txBody>
      </p:sp>
      <p:pic>
        <p:nvPicPr>
          <p:cNvPr id="4" name="Picture 3" descr="image">
            <a:extLst>
              <a:ext uri="{FF2B5EF4-FFF2-40B4-BE49-F238E27FC236}">
                <a16:creationId xmlns:a16="http://schemas.microsoft.com/office/drawing/2014/main" id="{CCAD100D-55B1-EDE1-7A5F-237F5B462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9048" y="1702601"/>
            <a:ext cx="5458968" cy="3452797"/>
          </a:xfrm>
          <a:prstGeom prst="rect">
            <a:avLst/>
          </a:prstGeom>
          <a:noFill/>
        </p:spPr>
      </p:pic>
      <p:sp>
        <p:nvSpPr>
          <p:cNvPr id="5" name="Slide Number Placeholder 4">
            <a:extLst>
              <a:ext uri="{FF2B5EF4-FFF2-40B4-BE49-F238E27FC236}">
                <a16:creationId xmlns:a16="http://schemas.microsoft.com/office/drawing/2014/main" id="{89F7D041-03F8-1DBB-7D73-BEC9217667D4}"/>
              </a:ext>
            </a:extLst>
          </p:cNvPr>
          <p:cNvSpPr>
            <a:spLocks noGrp="1"/>
          </p:cNvSpPr>
          <p:nvPr>
            <p:ph type="sldNum" sz="quarter" idx="12"/>
          </p:nvPr>
        </p:nvSpPr>
        <p:spPr/>
        <p:txBody>
          <a:bodyPr/>
          <a:lstStyle/>
          <a:p>
            <a:fld id="{8463D41F-80F9-4A08-B1BB-62AAED71200D}" type="slidenum">
              <a:rPr lang="en-US" smtClean="0"/>
              <a:t>9</a:t>
            </a:fld>
            <a:endParaRPr lang="en-US"/>
          </a:p>
        </p:txBody>
      </p:sp>
    </p:spTree>
    <p:extLst>
      <p:ext uri="{BB962C8B-B14F-4D97-AF65-F5344CB8AC3E}">
        <p14:creationId xmlns:p14="http://schemas.microsoft.com/office/powerpoint/2010/main" val="113639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9F3B1F6-C14B-4E00-ADF5-5359D0128DF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30</TotalTime>
  <Words>379</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Söhne</vt:lpstr>
      <vt:lpstr>Times New Roman</vt:lpstr>
      <vt:lpstr>Office Theme</vt:lpstr>
      <vt:lpstr>Big Data Final Project</vt:lpstr>
      <vt:lpstr>Project Architecture</vt:lpstr>
      <vt:lpstr>Goals Achieved</vt:lpstr>
      <vt:lpstr> Goal-1:</vt:lpstr>
      <vt:lpstr>Goal-2:</vt:lpstr>
      <vt:lpstr>Goal-3:</vt:lpstr>
      <vt:lpstr>Goal-4:</vt:lpstr>
      <vt:lpstr>Goal-5:</vt:lpstr>
      <vt:lpstr>Goal-6:</vt:lpstr>
      <vt:lpstr>Goal-7:</vt:lpstr>
      <vt:lpstr>Issues Faced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Final Project</dc:title>
  <dc:creator>Dodda,Aashritha</dc:creator>
  <cp:lastModifiedBy>Volete,Sai Prashanth</cp:lastModifiedBy>
  <cp:revision>4</cp:revision>
  <dcterms:created xsi:type="dcterms:W3CDTF">2024-04-19T17:10:40Z</dcterms:created>
  <dcterms:modified xsi:type="dcterms:W3CDTF">2024-04-19T17:45:01Z</dcterms:modified>
</cp:coreProperties>
</file>