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Fira Sans Extra Condensed SemiBold" charset="0"/>
      <p:regular r:id="rId18"/>
      <p:bold r:id="rId19"/>
      <p:italic r:id="rId20"/>
      <p:boldItalic r:id="rId21"/>
    </p:embeddedFont>
    <p:embeddedFont>
      <p:font typeface="Merriweather" charset="0"/>
      <p:regular r:id="rId22"/>
      <p:bold r:id="rId23"/>
      <p:italic r:id="rId24"/>
      <p:boldItalic r:id="rId25"/>
    </p:embeddedFont>
    <p:embeddedFont>
      <p:font typeface="Fira Sans" charset="0"/>
      <p:regular r:id="rId26"/>
      <p:bold r:id="rId27"/>
      <p:italic r:id="rId28"/>
      <p:boldItalic r:id="rId29"/>
    </p:embeddedFont>
    <p:embeddedFont>
      <p:font typeface="Average" charset="0"/>
      <p:regular r:id="rId30"/>
    </p:embeddedFont>
    <p:embeddedFont>
      <p:font typeface="Fira Sans Extra Condensed" charset="0"/>
      <p:regular r:id="rId31"/>
      <p:bold r:id="rId32"/>
      <p:italic r:id="rId33"/>
      <p:boldItalic r:id="rId34"/>
    </p:embeddedFont>
    <p:embeddedFont>
      <p:font typeface="Roboto" charset="0"/>
      <p:regular r:id="rId35"/>
      <p:bold r:id="rId36"/>
      <p:italic r:id="rId37"/>
      <p:boldItalic r:id="rId38"/>
    </p:embeddedFont>
    <p:embeddedFont>
      <p:font typeface="Rubik Medium" charset="-79"/>
      <p:regular r:id="rId39"/>
      <p:bold r:id="rId40"/>
      <p:italic r:id="rId41"/>
      <p:boldItalic r:id="rId42"/>
    </p:embeddedFont>
    <p:embeddedFont>
      <p:font typeface="Abel" charset="0"/>
      <p:regular r:id="rId43"/>
    </p:embeddedFont>
    <p:embeddedFont>
      <p:font typeface="Changa One" charset="0"/>
      <p:regular r:id="rId44"/>
      <p:italic r:id="rId45"/>
    </p:embeddedFont>
    <p:embeddedFont>
      <p:font typeface="Montserrat" charset="0"/>
      <p:regular r:id="rId46"/>
      <p:bold r:id="rId47"/>
      <p:italic r:id="rId48"/>
      <p:boldItalic r:id="rId49"/>
    </p:embeddedFont>
    <p:embeddedFont>
      <p:font typeface="Roboto Condensed Light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font" Target="fonts/font3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font" Target="fonts/font3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3573a9a5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3573a9a5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3573a9a522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3573a9a522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3573a9a52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3573a9a52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3573a9a522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3573a9a522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3573a9a522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3573a9a522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fa1335d8c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fa1335d8c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f9c2c1477b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f9c2c1477b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f9c2c147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f9c2c147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3573a9a52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3573a9a52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3573a9a52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3573a9a522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3573a9a52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3573a9a52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3573a9a52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3573a9a52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3573a9a52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3573a9a52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6500" y="3053125"/>
            <a:ext cx="3901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title" idx="2" hasCustomPrompt="1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75" y="1403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75" y="2524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960075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6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 hasCustomPrompt="1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0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1" hasCustomPrompt="1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2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3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5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6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7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8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3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2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9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3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4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5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hasCustomPrompt="1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2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6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1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1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SemiBold"/>
              <a:buNone/>
              <a:def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796500" y="1413075"/>
            <a:ext cx="3768300" cy="14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Application</a:t>
            </a:r>
            <a:endParaRPr/>
          </a:p>
        </p:txBody>
      </p:sp>
      <p:grpSp>
        <p:nvGrpSpPr>
          <p:cNvPr id="125" name="Google Shape;125;p25"/>
          <p:cNvGrpSpPr/>
          <p:nvPr/>
        </p:nvGrpSpPr>
        <p:grpSpPr>
          <a:xfrm>
            <a:off x="4841792" y="938570"/>
            <a:ext cx="3437527" cy="3266361"/>
            <a:chOff x="1053350" y="238125"/>
            <a:chExt cx="5513275" cy="5238750"/>
          </a:xfrm>
        </p:grpSpPr>
        <p:sp>
          <p:nvSpPr>
            <p:cNvPr id="126" name="Google Shape;126;p25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extrusionOk="0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fill="none" extrusionOk="0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extrusionOk="0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fill="none" extrusionOk="0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1395975" y="2342500"/>
              <a:ext cx="120275" cy="107875"/>
            </a:xfrm>
            <a:custGeom>
              <a:avLst/>
              <a:gdLst/>
              <a:ahLst/>
              <a:cxnLst/>
              <a:rect l="l" t="t" r="r" b="b"/>
              <a:pathLst>
                <a:path w="4811" h="4315" extrusionOk="0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1203500" y="2137625"/>
              <a:ext cx="460850" cy="469600"/>
            </a:xfrm>
            <a:custGeom>
              <a:avLst/>
              <a:gdLst/>
              <a:ahLst/>
              <a:cxnLst/>
              <a:rect l="l" t="t" r="r" b="b"/>
              <a:pathLst>
                <a:path w="18434" h="18784" extrusionOk="0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5285825" y="1365650"/>
              <a:ext cx="1094000" cy="1091425"/>
            </a:xfrm>
            <a:custGeom>
              <a:avLst/>
              <a:gdLst/>
              <a:ahLst/>
              <a:cxnLst/>
              <a:rect l="l" t="t" r="r" b="b"/>
              <a:pathLst>
                <a:path w="43760" h="43657" extrusionOk="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5415875" y="1495175"/>
              <a:ext cx="833925" cy="832375"/>
            </a:xfrm>
            <a:custGeom>
              <a:avLst/>
              <a:gdLst/>
              <a:ahLst/>
              <a:cxnLst/>
              <a:rect l="l" t="t" r="r" b="b"/>
              <a:pathLst>
                <a:path w="33357" h="33295" extrusionOk="0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5408125" y="1479675"/>
              <a:ext cx="836000" cy="504700"/>
            </a:xfrm>
            <a:custGeom>
              <a:avLst/>
              <a:gdLst/>
              <a:ahLst/>
              <a:cxnLst/>
              <a:rect l="l" t="t" r="r" b="b"/>
              <a:pathLst>
                <a:path w="33440" h="20188" extrusionOk="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5647550" y="1620550"/>
              <a:ext cx="396875" cy="612050"/>
            </a:xfrm>
            <a:custGeom>
              <a:avLst/>
              <a:gdLst/>
              <a:ahLst/>
              <a:cxnLst/>
              <a:rect l="l" t="t" r="r" b="b"/>
              <a:pathLst>
                <a:path w="15875" h="24482" extrusionOk="0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3990575" y="238125"/>
              <a:ext cx="637850" cy="638850"/>
            </a:xfrm>
            <a:custGeom>
              <a:avLst/>
              <a:gdLst/>
              <a:ahLst/>
              <a:cxnLst/>
              <a:rect l="l" t="t" r="r" b="b"/>
              <a:pathLst>
                <a:path w="25514" h="25554" extrusionOk="0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4066450" y="314475"/>
              <a:ext cx="486125" cy="486650"/>
            </a:xfrm>
            <a:custGeom>
              <a:avLst/>
              <a:gdLst/>
              <a:ahLst/>
              <a:cxnLst/>
              <a:rect l="l" t="t" r="r" b="b"/>
              <a:pathLst>
                <a:path w="19445" h="19466" extrusionOk="0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4173250" y="307250"/>
              <a:ext cx="388100" cy="452600"/>
            </a:xfrm>
            <a:custGeom>
              <a:avLst/>
              <a:gdLst/>
              <a:ahLst/>
              <a:cxnLst/>
              <a:rect l="l" t="t" r="r" b="b"/>
              <a:pathLst>
                <a:path w="15524" h="18104" extrusionOk="0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4144875" y="436275"/>
              <a:ext cx="319450" cy="264225"/>
            </a:xfrm>
            <a:custGeom>
              <a:avLst/>
              <a:gdLst/>
              <a:ahLst/>
              <a:cxnLst/>
              <a:rect l="l" t="t" r="r" b="b"/>
              <a:pathLst>
                <a:path w="12778" h="10569" extrusionOk="0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5570675" y="3855500"/>
              <a:ext cx="638875" cy="637825"/>
            </a:xfrm>
            <a:custGeom>
              <a:avLst/>
              <a:gdLst/>
              <a:ahLst/>
              <a:cxnLst/>
              <a:rect l="l" t="t" r="r" b="b"/>
              <a:pathLst>
                <a:path w="25555" h="25513" extrusionOk="0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5646525" y="3931350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5640325" y="39220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5773475" y="4009275"/>
              <a:ext cx="252350" cy="343700"/>
            </a:xfrm>
            <a:custGeom>
              <a:avLst/>
              <a:gdLst/>
              <a:ahLst/>
              <a:cxnLst/>
              <a:rect l="l" t="t" r="r" b="b"/>
              <a:pathLst>
                <a:path w="10094" h="13748" extrusionOk="0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1144150" y="3488075"/>
              <a:ext cx="638875" cy="637850"/>
            </a:xfrm>
            <a:custGeom>
              <a:avLst/>
              <a:gdLst/>
              <a:ahLst/>
              <a:cxnLst/>
              <a:rect l="l" t="t" r="r" b="b"/>
              <a:pathLst>
                <a:path w="25555" h="25514" extrusionOk="0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1220025" y="3563925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213825" y="35551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1346950" y="3641850"/>
              <a:ext cx="251850" cy="343700"/>
            </a:xfrm>
            <a:custGeom>
              <a:avLst/>
              <a:gdLst/>
              <a:ahLst/>
              <a:cxnLst/>
              <a:rect l="l" t="t" r="r" b="b"/>
              <a:pathLst>
                <a:path w="10074" h="13748" extrusionOk="0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extrusionOk="0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fill="none" extrusionOk="0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extrusionOk="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fill="none" extrusionOk="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2267050" y="428000"/>
              <a:ext cx="130050" cy="152775"/>
            </a:xfrm>
            <a:custGeom>
              <a:avLst/>
              <a:gdLst/>
              <a:ahLst/>
              <a:cxnLst/>
              <a:rect l="l" t="t" r="r" b="b"/>
              <a:pathLst>
                <a:path w="5202" h="6111" extrusionOk="0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2018325" y="275275"/>
              <a:ext cx="629050" cy="403025"/>
            </a:xfrm>
            <a:custGeom>
              <a:avLst/>
              <a:gdLst/>
              <a:ahLst/>
              <a:cxnLst/>
              <a:rect l="l" t="t" r="r" b="b"/>
              <a:pathLst>
                <a:path w="25162" h="16121" extrusionOk="0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4159325" y="1310950"/>
              <a:ext cx="654350" cy="633175"/>
            </a:xfrm>
            <a:custGeom>
              <a:avLst/>
              <a:gdLst/>
              <a:ahLst/>
              <a:cxnLst/>
              <a:rect l="l" t="t" r="r" b="b"/>
              <a:pathLst>
                <a:path w="26174" h="25327" extrusionOk="0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extrusionOk="0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fill="none" extrusionOk="0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4442625" y="1577225"/>
              <a:ext cx="119750" cy="147600"/>
            </a:xfrm>
            <a:custGeom>
              <a:avLst/>
              <a:gdLst/>
              <a:ahLst/>
              <a:cxnLst/>
              <a:rect l="l" t="t" r="r" b="b"/>
              <a:pathLst>
                <a:path w="4790" h="5904" extrusionOk="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4178425" y="1353775"/>
              <a:ext cx="597575" cy="557325"/>
            </a:xfrm>
            <a:custGeom>
              <a:avLst/>
              <a:gdLst/>
              <a:ahLst/>
              <a:cxnLst/>
              <a:rect l="l" t="t" r="r" b="b"/>
              <a:pathLst>
                <a:path w="23903" h="22293" extrusionOk="0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extrusionOk="0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fill="none" extrusionOk="0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extrusionOk="0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fill="none" extrusionOk="0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891650" y="640100"/>
              <a:ext cx="120250" cy="107875"/>
            </a:xfrm>
            <a:custGeom>
              <a:avLst/>
              <a:gdLst/>
              <a:ahLst/>
              <a:cxnLst/>
              <a:rect l="l" t="t" r="r" b="b"/>
              <a:pathLst>
                <a:path w="4810" h="4315" extrusionOk="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5699175" y="435225"/>
              <a:ext cx="527400" cy="470150"/>
            </a:xfrm>
            <a:custGeom>
              <a:avLst/>
              <a:gdLst/>
              <a:ahLst/>
              <a:cxnLst/>
              <a:rect l="l" t="t" r="r" b="b"/>
              <a:pathLst>
                <a:path w="21096" h="18806" extrusionOk="0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extrusionOk="0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fill="none" extrusionOk="0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extrusionOk="0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fill="none" extrusionOk="0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extrusionOk="0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fill="none" extrusionOk="0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extrusionOk="0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fill="none" extrusionOk="0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extrusionOk="0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fill="none" extrusionOk="0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extrusionOk="0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fill="none" extrusionOk="0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739650" y="5188925"/>
              <a:ext cx="470150" cy="27375"/>
            </a:xfrm>
            <a:custGeom>
              <a:avLst/>
              <a:gdLst/>
              <a:ahLst/>
              <a:cxnLst/>
              <a:rect l="l" t="t" r="r" b="b"/>
              <a:pathLst>
                <a:path w="18806" h="1095" extrusionOk="0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186550" y="5189425"/>
              <a:ext cx="23250" cy="2625"/>
            </a:xfrm>
            <a:custGeom>
              <a:avLst/>
              <a:gdLst/>
              <a:ahLst/>
              <a:cxnLst/>
              <a:rect l="l" t="t" r="r" b="b"/>
              <a:pathLst>
                <a:path w="930" h="10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1826350" y="5189425"/>
              <a:ext cx="48025" cy="26875"/>
            </a:xfrm>
            <a:custGeom>
              <a:avLst/>
              <a:gdLst/>
              <a:ahLst/>
              <a:cxnLst/>
              <a:rect l="l" t="t" r="r" b="b"/>
              <a:pathLst>
                <a:path w="1921" h="10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875375" y="5189425"/>
              <a:ext cx="40275" cy="25825"/>
            </a:xfrm>
            <a:custGeom>
              <a:avLst/>
              <a:gdLst/>
              <a:ahLst/>
              <a:cxnLst/>
              <a:rect l="l" t="t" r="r" b="b"/>
              <a:pathLst>
                <a:path w="1611" h="1033" fill="none" extrusionOk="0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785575" y="5189425"/>
              <a:ext cx="39775" cy="26350"/>
            </a:xfrm>
            <a:custGeom>
              <a:avLst/>
              <a:gdLst/>
              <a:ahLst/>
              <a:cxnLst/>
              <a:rect l="l" t="t" r="r" b="b"/>
              <a:pathLst>
                <a:path w="1591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145775" y="5189425"/>
              <a:ext cx="39750" cy="5200"/>
            </a:xfrm>
            <a:custGeom>
              <a:avLst/>
              <a:gdLst/>
              <a:ahLst/>
              <a:cxnLst/>
              <a:rect l="l" t="t" r="r" b="b"/>
              <a:pathLst>
                <a:path w="1590" h="2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916650" y="5189425"/>
              <a:ext cx="48025" cy="24275"/>
            </a:xfrm>
            <a:custGeom>
              <a:avLst/>
              <a:gdLst/>
              <a:ahLst/>
              <a:cxnLst/>
              <a:rect l="l" t="t" r="r" b="b"/>
              <a:pathLst>
                <a:path w="1921" h="971" fill="none" extrusionOk="0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1739650" y="5189425"/>
              <a:ext cx="44925" cy="25325"/>
            </a:xfrm>
            <a:custGeom>
              <a:avLst/>
              <a:gdLst/>
              <a:ahLst/>
              <a:cxnLst/>
              <a:rect l="l" t="t" r="r" b="b"/>
              <a:pathLst>
                <a:path w="1797" h="10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096750" y="5189425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965675" y="5189425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055475" y="5188925"/>
              <a:ext cx="40275" cy="13425"/>
            </a:xfrm>
            <a:custGeom>
              <a:avLst/>
              <a:gdLst/>
              <a:ahLst/>
              <a:cxnLst/>
              <a:rect l="l" t="t" r="r" b="b"/>
              <a:pathLst>
                <a:path w="1611" h="53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006450" y="5188925"/>
              <a:ext cx="48525" cy="17550"/>
            </a:xfrm>
            <a:custGeom>
              <a:avLst/>
              <a:gdLst/>
              <a:ahLst/>
              <a:cxnLst/>
              <a:rect l="l" t="t" r="r" b="b"/>
              <a:pathLst>
                <a:path w="1941" h="702" fill="none" extrusionOk="0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extrusionOk="0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extrusionOk="0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fill="none" extrusionOk="0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extrusionOk="0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extrusionOk="0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extrusionOk="0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extrusionOk="0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1443450" y="5325150"/>
              <a:ext cx="652800" cy="28400"/>
            </a:xfrm>
            <a:custGeom>
              <a:avLst/>
              <a:gdLst/>
              <a:ahLst/>
              <a:cxnLst/>
              <a:rect l="l" t="t" r="r" b="b"/>
              <a:pathLst>
                <a:path w="26112" h="1136" extrusionOk="0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097775" y="5327225"/>
              <a:ext cx="17575" cy="25"/>
            </a:xfrm>
            <a:custGeom>
              <a:avLst/>
              <a:gdLst/>
              <a:ahLst/>
              <a:cxnLst/>
              <a:rect l="l" t="t" r="r" b="b"/>
              <a:pathLst>
                <a:path w="70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2048750" y="5326700"/>
              <a:ext cx="47500" cy="2600"/>
            </a:xfrm>
            <a:custGeom>
              <a:avLst/>
              <a:gdLst/>
              <a:ahLst/>
              <a:cxnLst/>
              <a:rect l="l" t="t" r="r" b="b"/>
              <a:pathLst>
                <a:path w="1900" h="1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007475" y="5326700"/>
              <a:ext cx="39775" cy="5175"/>
            </a:xfrm>
            <a:custGeom>
              <a:avLst/>
              <a:gdLst/>
              <a:ahLst/>
              <a:cxnLst/>
              <a:rect l="l" t="t" r="r" b="b"/>
              <a:pathLst>
                <a:path w="1591" h="2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958450" y="5326700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917700" y="5326700"/>
              <a:ext cx="39750" cy="12400"/>
            </a:xfrm>
            <a:custGeom>
              <a:avLst/>
              <a:gdLst/>
              <a:ahLst/>
              <a:cxnLst/>
              <a:rect l="l" t="t" r="r" b="b"/>
              <a:pathLst>
                <a:path w="1590" h="4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819650" y="5326700"/>
              <a:ext cx="6725" cy="10850"/>
            </a:xfrm>
            <a:custGeom>
              <a:avLst/>
              <a:gdLst/>
              <a:ahLst/>
              <a:cxnLst/>
              <a:rect l="l" t="t" r="r" b="b"/>
              <a:pathLst>
                <a:path w="269" h="434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827375" y="5326700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868675" y="5326175"/>
              <a:ext cx="47500" cy="17575"/>
            </a:xfrm>
            <a:custGeom>
              <a:avLst/>
              <a:gdLst/>
              <a:ahLst/>
              <a:cxnLst/>
              <a:rect l="l" t="t" r="r" b="b"/>
              <a:pathLst>
                <a:path w="1900" h="703" fill="none" extrusionOk="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1688050" y="5326175"/>
              <a:ext cx="43375" cy="27375"/>
            </a:xfrm>
            <a:custGeom>
              <a:avLst/>
              <a:gdLst/>
              <a:ahLst/>
              <a:cxnLst/>
              <a:rect l="l" t="t" r="r" b="b"/>
              <a:pathLst>
                <a:path w="173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1647300" y="5326175"/>
              <a:ext cx="39750" cy="27375"/>
            </a:xfrm>
            <a:custGeom>
              <a:avLst/>
              <a:gdLst/>
              <a:ahLst/>
              <a:cxnLst/>
              <a:rect l="l" t="t" r="r" b="b"/>
              <a:pathLst>
                <a:path w="1590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598275" y="5326175"/>
              <a:ext cx="48000" cy="26350"/>
            </a:xfrm>
            <a:custGeom>
              <a:avLst/>
              <a:gdLst/>
              <a:ahLst/>
              <a:cxnLst/>
              <a:rect l="l" t="t" r="r" b="b"/>
              <a:pathLst>
                <a:path w="1920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556975" y="5325675"/>
              <a:ext cx="40275" cy="23750"/>
            </a:xfrm>
            <a:custGeom>
              <a:avLst/>
              <a:gdLst/>
              <a:ahLst/>
              <a:cxnLst/>
              <a:rect l="l" t="t" r="r" b="b"/>
              <a:pathLst>
                <a:path w="1611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443450" y="5325150"/>
              <a:ext cx="113050" cy="20150"/>
            </a:xfrm>
            <a:custGeom>
              <a:avLst/>
              <a:gdLst/>
              <a:ahLst/>
              <a:cxnLst/>
              <a:rect l="l" t="t" r="r" b="b"/>
              <a:pathLst>
                <a:path w="4522" h="80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extrusionOk="0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extrusionOk="0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extrusionOk="0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extrusionOk="0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extrusionOk="0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extrusionOk="0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extrusionOk="0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extrusionOk="0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extrusionOk="0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512100" y="5325150"/>
              <a:ext cx="378775" cy="1575"/>
            </a:xfrm>
            <a:custGeom>
              <a:avLst/>
              <a:gdLst/>
              <a:ahLst/>
              <a:cxnLst/>
              <a:rect l="l" t="t" r="r" b="b"/>
              <a:pathLst>
                <a:path w="15151" h="63" extrusionOk="0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819125" y="5326175"/>
              <a:ext cx="71750" cy="550"/>
            </a:xfrm>
            <a:custGeom>
              <a:avLst/>
              <a:gdLst/>
              <a:ahLst/>
              <a:cxnLst/>
              <a:rect l="l" t="t" r="r" b="b"/>
              <a:pathLst>
                <a:path w="2870" h="2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512100" y="5325150"/>
              <a:ext cx="184750" cy="1050"/>
            </a:xfrm>
            <a:custGeom>
              <a:avLst/>
              <a:gdLst/>
              <a:ahLst/>
              <a:cxnLst/>
              <a:rect l="l" t="t" r="r" b="b"/>
              <a:pathLst>
                <a:path w="7390" h="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548200" y="5056300"/>
              <a:ext cx="19125" cy="6225"/>
            </a:xfrm>
            <a:custGeom>
              <a:avLst/>
              <a:gdLst/>
              <a:ahLst/>
              <a:cxnLst/>
              <a:rect l="l" t="t" r="r" b="b"/>
              <a:pathLst>
                <a:path w="765" h="249" extrusionOk="0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extrusionOk="0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fill="none" extrusionOk="0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704050" y="5056825"/>
              <a:ext cx="86200" cy="6200"/>
            </a:xfrm>
            <a:custGeom>
              <a:avLst/>
              <a:gdLst/>
              <a:ahLst/>
              <a:cxnLst/>
              <a:rect l="l" t="t" r="r" b="b"/>
              <a:pathLst>
                <a:path w="3448" h="248" extrusionOk="0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58240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592105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58772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60180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59742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61150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60707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62121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616772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63086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626472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64056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63617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5648075" y="47198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56305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extrusionOk="0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fill="none" extrusionOk="0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extrusionOk="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fill="none" extrusionOk="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extrusionOk="0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fill="none" extrusionOk="0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633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64365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667675" y="5019650"/>
              <a:ext cx="714750" cy="29975"/>
            </a:xfrm>
            <a:custGeom>
              <a:avLst/>
              <a:gdLst/>
              <a:ahLst/>
              <a:cxnLst/>
              <a:rect l="l" t="t" r="r" b="b"/>
              <a:pathLst>
                <a:path w="28590" h="1199" extrusionOk="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6035100" y="5022750"/>
              <a:ext cx="51625" cy="23775"/>
            </a:xfrm>
            <a:custGeom>
              <a:avLst/>
              <a:gdLst/>
              <a:ahLst/>
              <a:cxnLst/>
              <a:rect l="l" t="t" r="r" b="b"/>
              <a:pathLst>
                <a:path w="2065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6087725" y="5022250"/>
              <a:ext cx="43375" cy="20150"/>
            </a:xfrm>
            <a:custGeom>
              <a:avLst/>
              <a:gdLst/>
              <a:ahLst/>
              <a:cxnLst/>
              <a:rect l="l" t="t" r="r" b="b"/>
              <a:pathLst>
                <a:path w="1735" h="806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991250" y="5022250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132125" y="5022250"/>
              <a:ext cx="51625" cy="16000"/>
            </a:xfrm>
            <a:custGeom>
              <a:avLst/>
              <a:gdLst/>
              <a:ahLst/>
              <a:cxnLst/>
              <a:rect l="l" t="t" r="r" b="b"/>
              <a:pathLst>
                <a:path w="2065" h="64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38075" y="5022250"/>
              <a:ext cx="51650" cy="27375"/>
            </a:xfrm>
            <a:custGeom>
              <a:avLst/>
              <a:gdLst/>
              <a:ahLst/>
              <a:cxnLst/>
              <a:rect l="l" t="t" r="r" b="b"/>
              <a:pathLst>
                <a:path w="2066" h="109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6184750" y="5022250"/>
              <a:ext cx="42850" cy="11375"/>
            </a:xfrm>
            <a:custGeom>
              <a:avLst/>
              <a:gdLst/>
              <a:ahLst/>
              <a:cxnLst/>
              <a:rect l="l" t="t" r="r" b="b"/>
              <a:pathLst>
                <a:path w="1714" h="455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94225" y="50222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228600" y="5022250"/>
              <a:ext cx="52150" cy="7250"/>
            </a:xfrm>
            <a:custGeom>
              <a:avLst/>
              <a:gdLst/>
              <a:ahLst/>
              <a:cxnLst/>
              <a:rect l="l" t="t" r="r" b="b"/>
              <a:pathLst>
                <a:path w="2086" h="290" fill="none" extrusionOk="0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841075" y="5022250"/>
              <a:ext cx="52150" cy="26850"/>
            </a:xfrm>
            <a:custGeom>
              <a:avLst/>
              <a:gdLst/>
              <a:ahLst/>
              <a:cxnLst/>
              <a:rect l="l" t="t" r="r" b="b"/>
              <a:pathLst>
                <a:path w="2086" h="107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281775" y="5021725"/>
              <a:ext cx="43350" cy="3625"/>
            </a:xfrm>
            <a:custGeom>
              <a:avLst/>
              <a:gdLst/>
              <a:ahLst/>
              <a:cxnLst/>
              <a:rect l="l" t="t" r="r" b="b"/>
              <a:pathLst>
                <a:path w="1734" h="145" fill="none" extrusionOk="0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797200" y="5021725"/>
              <a:ext cx="43375" cy="24275"/>
            </a:xfrm>
            <a:custGeom>
              <a:avLst/>
              <a:gdLst/>
              <a:ahLst/>
              <a:cxnLst/>
              <a:rect l="l" t="t" r="r" b="b"/>
              <a:pathLst>
                <a:path w="1735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6325625" y="5021200"/>
              <a:ext cx="62475" cy="1575"/>
            </a:xfrm>
            <a:custGeom>
              <a:avLst/>
              <a:gdLst/>
              <a:ahLst/>
              <a:cxnLst/>
              <a:rect l="l" t="t" r="r" b="b"/>
              <a:pathLst>
                <a:path w="2499" h="63" fill="none" extrusionOk="0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667675" y="5019650"/>
              <a:ext cx="128525" cy="22225"/>
            </a:xfrm>
            <a:custGeom>
              <a:avLst/>
              <a:gdLst/>
              <a:ahLst/>
              <a:cxnLst/>
              <a:rect l="l" t="t" r="r" b="b"/>
              <a:pathLst>
                <a:path w="5141" h="88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extrusionOk="0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extrusionOk="0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extrusionOk="0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extrusionOk="0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extrusionOk="0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extrusionOk="0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extrusionOk="0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extrusionOk="0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extrusionOk="0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extrusionOk="0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extrusionOk="0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extrusionOk="0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673375" y="4873625"/>
              <a:ext cx="721950" cy="30475"/>
            </a:xfrm>
            <a:custGeom>
              <a:avLst/>
              <a:gdLst/>
              <a:ahLst/>
              <a:cxnLst/>
              <a:rect l="l" t="t" r="r" b="b"/>
              <a:pathLst>
                <a:path w="28878" h="1219" extrusionOk="0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6357100" y="4875175"/>
              <a:ext cx="38225" cy="1050"/>
            </a:xfrm>
            <a:custGeom>
              <a:avLst/>
              <a:gdLst/>
              <a:ahLst/>
              <a:cxnLst/>
              <a:rect l="l" t="t" r="r" b="b"/>
              <a:pathLst>
                <a:path w="1529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6312725" y="4875175"/>
              <a:ext cx="42850" cy="3125"/>
            </a:xfrm>
            <a:custGeom>
              <a:avLst/>
              <a:gdLst/>
              <a:ahLst/>
              <a:cxnLst/>
              <a:rect l="l" t="t" r="r" b="b"/>
              <a:pathLst>
                <a:path w="1714" h="1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6260100" y="4875175"/>
              <a:ext cx="51625" cy="6725"/>
            </a:xfrm>
            <a:custGeom>
              <a:avLst/>
              <a:gdLst/>
              <a:ahLst/>
              <a:cxnLst/>
              <a:rect l="l" t="t" r="r" b="b"/>
              <a:pathLst>
                <a:path w="2065" h="26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59690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6022200" y="4875175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5925175" y="4875175"/>
              <a:ext cx="42875" cy="28925"/>
            </a:xfrm>
            <a:custGeom>
              <a:avLst/>
              <a:gdLst/>
              <a:ahLst/>
              <a:cxnLst/>
              <a:rect l="l" t="t" r="r" b="b"/>
              <a:pathLst>
                <a:path w="1715" h="115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6215700" y="4875175"/>
              <a:ext cx="42875" cy="10350"/>
            </a:xfrm>
            <a:custGeom>
              <a:avLst/>
              <a:gdLst/>
              <a:ahLst/>
              <a:cxnLst/>
              <a:rect l="l" t="t" r="r" b="b"/>
              <a:pathLst>
                <a:path w="1715" h="41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066075" y="4875175"/>
              <a:ext cx="51625" cy="23750"/>
            </a:xfrm>
            <a:custGeom>
              <a:avLst/>
              <a:gdLst/>
              <a:ahLst/>
              <a:cxnLst/>
              <a:rect l="l" t="t" r="r" b="b"/>
              <a:pathLst>
                <a:path w="2065" h="95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58725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163075" y="4874650"/>
              <a:ext cx="51625" cy="16025"/>
            </a:xfrm>
            <a:custGeom>
              <a:avLst/>
              <a:gdLst/>
              <a:ahLst/>
              <a:cxnLst/>
              <a:rect l="l" t="t" r="r" b="b"/>
              <a:pathLst>
                <a:path w="2065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6118700" y="4874650"/>
              <a:ext cx="43375" cy="19650"/>
            </a:xfrm>
            <a:custGeom>
              <a:avLst/>
              <a:gdLst/>
              <a:ahLst/>
              <a:cxnLst/>
              <a:rect l="l" t="t" r="r" b="b"/>
              <a:pathLst>
                <a:path w="1735" h="786" fill="none" extrusionOk="0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5828175" y="48746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5775525" y="4874650"/>
              <a:ext cx="51650" cy="23775"/>
            </a:xfrm>
            <a:custGeom>
              <a:avLst/>
              <a:gdLst/>
              <a:ahLst/>
              <a:cxnLst/>
              <a:rect l="l" t="t" r="r" b="b"/>
              <a:pathLst>
                <a:path w="2066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5731150" y="4874150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5673375" y="4873625"/>
              <a:ext cx="57300" cy="11900"/>
            </a:xfrm>
            <a:custGeom>
              <a:avLst/>
              <a:gdLst/>
              <a:ahLst/>
              <a:cxnLst/>
              <a:rect l="l" t="t" r="r" b="b"/>
              <a:pathLst>
                <a:path w="2292" h="47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extrusionOk="0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extrusionOk="0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extrusionOk="0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fill="none" extrusionOk="0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extrusionOk="0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extrusionOk="0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extrusionOk="0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extrusionOk="0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extrusionOk="0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extrusionOk="0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extrusionOk="0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fill="none" extrusionOk="0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714650" y="5166725"/>
              <a:ext cx="693575" cy="29950"/>
            </a:xfrm>
            <a:custGeom>
              <a:avLst/>
              <a:gdLst/>
              <a:ahLst/>
              <a:cxnLst/>
              <a:rect l="l" t="t" r="r" b="b"/>
              <a:pathLst>
                <a:path w="27743" h="1198" extrusionOk="0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6359675" y="5167750"/>
              <a:ext cx="48550" cy="2625"/>
            </a:xfrm>
            <a:custGeom>
              <a:avLst/>
              <a:gdLst/>
              <a:ahLst/>
              <a:cxnLst/>
              <a:rect l="l" t="t" r="r" b="b"/>
              <a:pathLst>
                <a:path w="1942" h="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5972150" y="5167750"/>
              <a:ext cx="51625" cy="28925"/>
            </a:xfrm>
            <a:custGeom>
              <a:avLst/>
              <a:gdLst/>
              <a:ahLst/>
              <a:cxnLst/>
              <a:rect l="l" t="t" r="r" b="b"/>
              <a:pathLst>
                <a:path w="2065" h="115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6024775" y="5167750"/>
              <a:ext cx="42850" cy="27900"/>
            </a:xfrm>
            <a:custGeom>
              <a:avLst/>
              <a:gdLst/>
              <a:ahLst/>
              <a:cxnLst/>
              <a:rect l="l" t="t" r="r" b="b"/>
              <a:pathLst>
                <a:path w="1714" h="1116" fill="none" extrusionOk="0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5927775" y="5167750"/>
              <a:ext cx="42850" cy="28425"/>
            </a:xfrm>
            <a:custGeom>
              <a:avLst/>
              <a:gdLst/>
              <a:ahLst/>
              <a:cxnLst/>
              <a:rect l="l" t="t" r="r" b="b"/>
              <a:pathLst>
                <a:path w="1714" h="113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6315300" y="5167750"/>
              <a:ext cx="42850" cy="5700"/>
            </a:xfrm>
            <a:custGeom>
              <a:avLst/>
              <a:gdLst/>
              <a:ahLst/>
              <a:cxnLst/>
              <a:rect l="l" t="t" r="r" b="b"/>
              <a:pathLst>
                <a:path w="1714" h="22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6068650" y="5167750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5875125" y="5167750"/>
              <a:ext cx="51625" cy="27375"/>
            </a:xfrm>
            <a:custGeom>
              <a:avLst/>
              <a:gdLst/>
              <a:ahLst/>
              <a:cxnLst/>
              <a:rect l="l" t="t" r="r" b="b"/>
              <a:pathLst>
                <a:path w="206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6262675" y="5167750"/>
              <a:ext cx="51625" cy="9850"/>
            </a:xfrm>
            <a:custGeom>
              <a:avLst/>
              <a:gdLst/>
              <a:ahLst/>
              <a:cxnLst/>
              <a:rect l="l" t="t" r="r" b="b"/>
              <a:pathLst>
                <a:path w="2065" h="3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6121800" y="5167750"/>
              <a:ext cx="42850" cy="22225"/>
            </a:xfrm>
            <a:custGeom>
              <a:avLst/>
              <a:gdLst/>
              <a:ahLst/>
              <a:cxnLst/>
              <a:rect l="l" t="t" r="r" b="b"/>
              <a:pathLst>
                <a:path w="1714" h="889" fill="none" extrusionOk="0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30750" y="5167250"/>
              <a:ext cx="43375" cy="24800"/>
            </a:xfrm>
            <a:custGeom>
              <a:avLst/>
              <a:gdLst/>
              <a:ahLst/>
              <a:cxnLst/>
              <a:rect l="l" t="t" r="r" b="b"/>
              <a:pathLst>
                <a:path w="1735" h="9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6218300" y="5167250"/>
              <a:ext cx="43375" cy="14475"/>
            </a:xfrm>
            <a:custGeom>
              <a:avLst/>
              <a:gdLst/>
              <a:ahLst/>
              <a:cxnLst/>
              <a:rect l="l" t="t" r="r" b="b"/>
              <a:pathLst>
                <a:path w="1735" h="57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6165650" y="5167250"/>
              <a:ext cx="51625" cy="19100"/>
            </a:xfrm>
            <a:custGeom>
              <a:avLst/>
              <a:gdLst/>
              <a:ahLst/>
              <a:cxnLst/>
              <a:rect l="l" t="t" r="r" b="b"/>
              <a:pathLst>
                <a:path w="2065" h="764" fill="none" extrusionOk="0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5778125" y="5167250"/>
              <a:ext cx="51625" cy="20150"/>
            </a:xfrm>
            <a:custGeom>
              <a:avLst/>
              <a:gdLst/>
              <a:ahLst/>
              <a:cxnLst/>
              <a:rect l="l" t="t" r="r" b="b"/>
              <a:pathLst>
                <a:path w="2065" h="80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5733750" y="5166725"/>
              <a:ext cx="43350" cy="12925"/>
            </a:xfrm>
            <a:custGeom>
              <a:avLst/>
              <a:gdLst/>
              <a:ahLst/>
              <a:cxnLst/>
              <a:rect l="l" t="t" r="r" b="b"/>
              <a:pathLst>
                <a:path w="1734" h="5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5714650" y="5166725"/>
              <a:ext cx="18600" cy="4150"/>
            </a:xfrm>
            <a:custGeom>
              <a:avLst/>
              <a:gdLst/>
              <a:ahLst/>
              <a:cxnLst/>
              <a:rect l="l" t="t" r="r" b="b"/>
              <a:pathLst>
                <a:path w="744" h="16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extrusionOk="0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extrusionOk="0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extrusionOk="0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fill="none" extrusionOk="0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extrusionOk="0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extrusionOk="0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extrusionOk="0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extrusionOk="0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extrusionOk="0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extrusionOk="0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fill="none" extrusionOk="0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extrusionOk="0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685750" y="5313800"/>
              <a:ext cx="321500" cy="28925"/>
            </a:xfrm>
            <a:custGeom>
              <a:avLst/>
              <a:gdLst/>
              <a:ahLst/>
              <a:cxnLst/>
              <a:rect l="l" t="t" r="r" b="b"/>
              <a:pathLst>
                <a:path w="12860" h="1157" extrusionOk="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5955625" y="5316375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5911775" y="5315850"/>
              <a:ext cx="42850" cy="26875"/>
            </a:xfrm>
            <a:custGeom>
              <a:avLst/>
              <a:gdLst/>
              <a:ahLst/>
              <a:cxnLst/>
              <a:rect l="l" t="t" r="r" b="b"/>
              <a:pathLst>
                <a:path w="1714" h="107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5858625" y="5315850"/>
              <a:ext cx="52125" cy="26350"/>
            </a:xfrm>
            <a:custGeom>
              <a:avLst/>
              <a:gdLst/>
              <a:ahLst/>
              <a:cxnLst/>
              <a:rect l="l" t="t" r="r" b="b"/>
              <a:pathLst>
                <a:path w="2085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5814750" y="5315350"/>
              <a:ext cx="43375" cy="23750"/>
            </a:xfrm>
            <a:custGeom>
              <a:avLst/>
              <a:gdLst/>
              <a:ahLst/>
              <a:cxnLst/>
              <a:rect l="l" t="t" r="r" b="b"/>
              <a:pathLst>
                <a:path w="1735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5685750" y="5313800"/>
              <a:ext cx="128000" cy="21700"/>
            </a:xfrm>
            <a:custGeom>
              <a:avLst/>
              <a:gdLst/>
              <a:ahLst/>
              <a:cxnLst/>
              <a:rect l="l" t="t" r="r" b="b"/>
              <a:pathLst>
                <a:path w="5120" h="8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extrusionOk="0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extrusionOk="0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extrusionOk="0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008775" y="5315350"/>
              <a:ext cx="341125" cy="26325"/>
            </a:xfrm>
            <a:custGeom>
              <a:avLst/>
              <a:gdLst/>
              <a:ahLst/>
              <a:cxnLst/>
              <a:rect l="l" t="t" r="r" b="b"/>
              <a:pathLst>
                <a:path w="13645" h="1053" extrusionOk="0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052650" y="5316375"/>
              <a:ext cx="51625" cy="22725"/>
            </a:xfrm>
            <a:custGeom>
              <a:avLst/>
              <a:gdLst/>
              <a:ahLst/>
              <a:cxnLst/>
              <a:rect l="l" t="t" r="r" b="b"/>
              <a:pathLst>
                <a:path w="2065" h="90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008775" y="5316375"/>
              <a:ext cx="42875" cy="25300"/>
            </a:xfrm>
            <a:custGeom>
              <a:avLst/>
              <a:gdLst/>
              <a:ahLst/>
              <a:cxnLst/>
              <a:rect l="l" t="t" r="r" b="b"/>
              <a:pathLst>
                <a:path w="1715" h="101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149650" y="5316375"/>
              <a:ext cx="51625" cy="14475"/>
            </a:xfrm>
            <a:custGeom>
              <a:avLst/>
              <a:gdLst/>
              <a:ahLst/>
              <a:cxnLst/>
              <a:rect l="l" t="t" r="r" b="b"/>
              <a:pathLst>
                <a:path w="2065" h="579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202300" y="5315850"/>
              <a:ext cx="43375" cy="10350"/>
            </a:xfrm>
            <a:custGeom>
              <a:avLst/>
              <a:gdLst/>
              <a:ahLst/>
              <a:cxnLst/>
              <a:rect l="l" t="t" r="r" b="b"/>
              <a:pathLst>
                <a:path w="1735" h="414" fill="none" extrusionOk="0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6246675" y="5315850"/>
              <a:ext cx="51625" cy="6750"/>
            </a:xfrm>
            <a:custGeom>
              <a:avLst/>
              <a:gdLst/>
              <a:ahLst/>
              <a:cxnLst/>
              <a:rect l="l" t="t" r="r" b="b"/>
              <a:pathLst>
                <a:path w="2065" h="270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6299300" y="5315350"/>
              <a:ext cx="43375" cy="3125"/>
            </a:xfrm>
            <a:custGeom>
              <a:avLst/>
              <a:gdLst/>
              <a:ahLst/>
              <a:cxnLst/>
              <a:rect l="l" t="t" r="r" b="b"/>
              <a:pathLst>
                <a:path w="1735" h="125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6343175" y="5315350"/>
              <a:ext cx="6725" cy="525"/>
            </a:xfrm>
            <a:custGeom>
              <a:avLst/>
              <a:gdLst/>
              <a:ahLst/>
              <a:cxnLst/>
              <a:rect l="l" t="t" r="r" b="b"/>
              <a:pathLst>
                <a:path w="269" h="21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extrusionOk="0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6105275" y="5316375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extrusionOk="0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extrusionOk="0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extrusionOk="0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extrusionOk="0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extrusionOk="0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extrusionOk="0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extrusionOk="0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extrusionOk="0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6402525" y="5314325"/>
              <a:ext cx="22200" cy="0"/>
            </a:xfrm>
            <a:custGeom>
              <a:avLst/>
              <a:gdLst/>
              <a:ahLst/>
              <a:cxnLst/>
              <a:rect l="l" t="t" r="r" b="b"/>
              <a:pathLst>
                <a:path w="888" fill="none" extrusionOk="0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fill="none" extrusionOk="0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663050" y="4743075"/>
              <a:ext cx="6725" cy="80000"/>
            </a:xfrm>
            <a:custGeom>
              <a:avLst/>
              <a:gdLst/>
              <a:ahLst/>
              <a:cxnLst/>
              <a:rect l="l" t="t" r="r" b="b"/>
              <a:pathLst>
                <a:path w="269" h="3200" extrusionOk="0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612475" y="4893750"/>
              <a:ext cx="6725" cy="85675"/>
            </a:xfrm>
            <a:custGeom>
              <a:avLst/>
              <a:gdLst/>
              <a:ahLst/>
              <a:cxnLst/>
              <a:rect l="l" t="t" r="r" b="b"/>
              <a:pathLst>
                <a:path w="269" h="3427" extrusionOk="0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684725" y="5053725"/>
              <a:ext cx="6725" cy="76400"/>
            </a:xfrm>
            <a:custGeom>
              <a:avLst/>
              <a:gdLst/>
              <a:ahLst/>
              <a:cxnLst/>
              <a:rect l="l" t="t" r="r" b="b"/>
              <a:pathLst>
                <a:path w="269" h="3056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610400" y="5200775"/>
              <a:ext cx="6750" cy="68150"/>
            </a:xfrm>
            <a:custGeom>
              <a:avLst/>
              <a:gdLst/>
              <a:ahLst/>
              <a:cxnLst/>
              <a:rect l="l" t="t" r="r" b="b"/>
              <a:pathLst>
                <a:path w="270" h="2726" extrusionOk="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642925" y="4880325"/>
              <a:ext cx="266300" cy="6750"/>
            </a:xfrm>
            <a:custGeom>
              <a:avLst/>
              <a:gdLst/>
              <a:ahLst/>
              <a:cxnLst/>
              <a:rect l="l" t="t" r="r" b="b"/>
              <a:pathLst>
                <a:path w="10652" h="270" extrusionOk="0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727025" y="4739450"/>
              <a:ext cx="267850" cy="6725"/>
            </a:xfrm>
            <a:custGeom>
              <a:avLst/>
              <a:gdLst/>
              <a:ahLst/>
              <a:cxnLst/>
              <a:rect l="l" t="t" r="r" b="b"/>
              <a:pathLst>
                <a:path w="10714" h="269" extrusionOk="0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036125" y="4741525"/>
              <a:ext cx="88275" cy="6725"/>
            </a:xfrm>
            <a:custGeom>
              <a:avLst/>
              <a:gdLst/>
              <a:ahLst/>
              <a:cxnLst/>
              <a:rect l="l" t="t" r="r" b="b"/>
              <a:pathLst>
                <a:path w="3531" h="269" extrusionOk="0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extrusionOk="0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fill="none" extrusionOk="0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extrusionOk="0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fill="none" extrusionOk="0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fill="none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fill="none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extrusionOk="0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fill="none" extrusionOk="0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extrusionOk="0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fill="none" extrusionOk="0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extrusionOk="0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fill="none" extrusionOk="0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extrusionOk="0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fill="none" extrusionOk="0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2775850" y="983250"/>
              <a:ext cx="951075" cy="675525"/>
            </a:xfrm>
            <a:custGeom>
              <a:avLst/>
              <a:gdLst/>
              <a:ahLst/>
              <a:cxnLst/>
              <a:rect l="l" t="t" r="r" b="b"/>
              <a:pathLst>
                <a:path w="38043" h="27021" extrusionOk="0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extrusionOk="0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fill="none" extrusionOk="0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extrusionOk="0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3215500" y="1569475"/>
              <a:ext cx="73300" cy="100125"/>
            </a:xfrm>
            <a:custGeom>
              <a:avLst/>
              <a:gdLst/>
              <a:ahLst/>
              <a:cxnLst/>
              <a:rect l="l" t="t" r="r" b="b"/>
              <a:pathLst>
                <a:path w="2932" h="4005" fill="none" extrusionOk="0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3194350" y="1316625"/>
              <a:ext cx="76400" cy="102700"/>
            </a:xfrm>
            <a:custGeom>
              <a:avLst/>
              <a:gdLst/>
              <a:ahLst/>
              <a:cxnLst/>
              <a:rect l="l" t="t" r="r" b="b"/>
              <a:pathLst>
                <a:path w="3056" h="4108" fill="none" extrusionOk="0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fill="none" extrusionOk="0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1588450" y="854775"/>
              <a:ext cx="492325" cy="1008350"/>
            </a:xfrm>
            <a:custGeom>
              <a:avLst/>
              <a:gdLst/>
              <a:ahLst/>
              <a:cxnLst/>
              <a:rect l="l" t="t" r="r" b="b"/>
              <a:pathLst>
                <a:path w="19693" h="40334" extrusionOk="0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1774750" y="1508075"/>
              <a:ext cx="179600" cy="81025"/>
            </a:xfrm>
            <a:custGeom>
              <a:avLst/>
              <a:gdLst/>
              <a:ahLst/>
              <a:cxnLst/>
              <a:rect l="l" t="t" r="r" b="b"/>
              <a:pathLst>
                <a:path w="7184" h="3241" extrusionOk="0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746875" y="1135500"/>
              <a:ext cx="82600" cy="25825"/>
            </a:xfrm>
            <a:custGeom>
              <a:avLst/>
              <a:gdLst/>
              <a:ahLst/>
              <a:cxnLst/>
              <a:rect l="l" t="t" r="r" b="b"/>
              <a:pathLst>
                <a:path w="3304" h="1033" extrusionOk="0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797450" y="1194325"/>
              <a:ext cx="36150" cy="34600"/>
            </a:xfrm>
            <a:custGeom>
              <a:avLst/>
              <a:gdLst/>
              <a:ahLst/>
              <a:cxnLst/>
              <a:rect l="l" t="t" r="r" b="b"/>
              <a:pathLst>
                <a:path w="1446" h="1384" extrusionOk="0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1885700" y="1131875"/>
              <a:ext cx="68650" cy="171875"/>
            </a:xfrm>
            <a:custGeom>
              <a:avLst/>
              <a:gdLst/>
              <a:ahLst/>
              <a:cxnLst/>
              <a:rect l="l" t="t" r="r" b="b"/>
              <a:pathLst>
                <a:path w="2746" h="6875" extrusionOk="0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727275" y="1059125"/>
              <a:ext cx="83100" cy="26850"/>
            </a:xfrm>
            <a:custGeom>
              <a:avLst/>
              <a:gdLst/>
              <a:ahLst/>
              <a:cxnLst/>
              <a:rect l="l" t="t" r="r" b="b"/>
              <a:pathLst>
                <a:path w="3324" h="1074" extrusionOk="0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944000" y="1076150"/>
              <a:ext cx="82075" cy="20675"/>
            </a:xfrm>
            <a:custGeom>
              <a:avLst/>
              <a:gdLst/>
              <a:ahLst/>
              <a:cxnLst/>
              <a:rect l="l" t="t" r="r" b="b"/>
              <a:pathLst>
                <a:path w="3283" h="827" extrusionOk="0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519325" y="1229400"/>
              <a:ext cx="97550" cy="139350"/>
            </a:xfrm>
            <a:custGeom>
              <a:avLst/>
              <a:gdLst/>
              <a:ahLst/>
              <a:cxnLst/>
              <a:rect l="l" t="t" r="r" b="b"/>
              <a:pathLst>
                <a:path w="3902" h="5574" extrusionOk="0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542525" y="1259850"/>
              <a:ext cx="43900" cy="79500"/>
            </a:xfrm>
            <a:custGeom>
              <a:avLst/>
              <a:gdLst/>
              <a:ahLst/>
              <a:cxnLst/>
              <a:rect l="l" t="t" r="r" b="b"/>
              <a:pathLst>
                <a:path w="1756" h="3180" extrusionOk="0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833575" y="1315075"/>
              <a:ext cx="54200" cy="54200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950725" y="1120525"/>
              <a:ext cx="82575" cy="25825"/>
            </a:xfrm>
            <a:custGeom>
              <a:avLst/>
              <a:gdLst/>
              <a:ahLst/>
              <a:cxnLst/>
              <a:rect l="l" t="t" r="r" b="b"/>
              <a:pathLst>
                <a:path w="3303" h="1033" extrusionOk="0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985300" y="1182975"/>
              <a:ext cx="36125" cy="34600"/>
            </a:xfrm>
            <a:custGeom>
              <a:avLst/>
              <a:gdLst/>
              <a:ahLst/>
              <a:cxnLst/>
              <a:rect l="l" t="t" r="r" b="b"/>
              <a:pathLst>
                <a:path w="1445" h="1384" extrusionOk="0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496100" y="762400"/>
              <a:ext cx="639375" cy="495925"/>
            </a:xfrm>
            <a:custGeom>
              <a:avLst/>
              <a:gdLst/>
              <a:ahLst/>
              <a:cxnLst/>
              <a:rect l="l" t="t" r="r" b="b"/>
              <a:pathLst>
                <a:path w="25575" h="19837" extrusionOk="0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099325" y="1067375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1918200" y="895025"/>
              <a:ext cx="152775" cy="93425"/>
            </a:xfrm>
            <a:custGeom>
              <a:avLst/>
              <a:gdLst/>
              <a:ahLst/>
              <a:cxnLst/>
              <a:rect l="l" t="t" r="r" b="b"/>
              <a:pathLst>
                <a:path w="6111" h="3737" extrusionOk="0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1862475" y="807800"/>
              <a:ext cx="108400" cy="99625"/>
            </a:xfrm>
            <a:custGeom>
              <a:avLst/>
              <a:gdLst/>
              <a:ahLst/>
              <a:cxnLst/>
              <a:rect l="l" t="t" r="r" b="b"/>
              <a:pathLst>
                <a:path w="4336" h="3985" extrusionOk="0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fill="none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extrusionOk="0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2335150" y="526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fill="none" extrusionOk="0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extrusionOk="0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extrusionOk="0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230400" y="5400500"/>
              <a:ext cx="597600" cy="59875"/>
            </a:xfrm>
            <a:custGeom>
              <a:avLst/>
              <a:gdLst/>
              <a:ahLst/>
              <a:cxnLst/>
              <a:rect l="l" t="t" r="r" b="b"/>
              <a:pathLst>
                <a:path w="23904" h="2395" extrusionOk="0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2473975" y="5285425"/>
              <a:ext cx="55225" cy="33550"/>
            </a:xfrm>
            <a:custGeom>
              <a:avLst/>
              <a:gdLst/>
              <a:ahLst/>
              <a:cxnLst/>
              <a:rect l="l" t="t" r="r" b="b"/>
              <a:pathLst>
                <a:path w="2209" h="1342" extrusionOk="0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2550850" y="5312775"/>
              <a:ext cx="40275" cy="43350"/>
            </a:xfrm>
            <a:custGeom>
              <a:avLst/>
              <a:gdLst/>
              <a:ahLst/>
              <a:cxnLst/>
              <a:rect l="l" t="t" r="r" b="b"/>
              <a:pathLst>
                <a:path w="1611" h="1734" extrusionOk="0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2621550" y="5338575"/>
              <a:ext cx="27900" cy="47500"/>
            </a:xfrm>
            <a:custGeom>
              <a:avLst/>
              <a:gdLst/>
              <a:ahLst/>
              <a:cxnLst/>
              <a:rect l="l" t="t" r="r" b="b"/>
              <a:pathLst>
                <a:path w="1116" h="1900" extrusionOk="0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463650" y="5211100"/>
              <a:ext cx="61950" cy="12925"/>
            </a:xfrm>
            <a:custGeom>
              <a:avLst/>
              <a:gdLst/>
              <a:ahLst/>
              <a:cxnLst/>
              <a:rect l="l" t="t" r="r" b="b"/>
              <a:pathLst>
                <a:path w="2478" h="517" extrusionOk="0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2423400" y="5106875"/>
              <a:ext cx="89825" cy="49550"/>
            </a:xfrm>
            <a:custGeom>
              <a:avLst/>
              <a:gdLst/>
              <a:ahLst/>
              <a:cxnLst/>
              <a:rect l="l" t="t" r="r" b="b"/>
              <a:pathLst>
                <a:path w="3593" h="1982" extrusionOk="0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2502350" y="5068675"/>
              <a:ext cx="48025" cy="89300"/>
            </a:xfrm>
            <a:custGeom>
              <a:avLst/>
              <a:gdLst/>
              <a:ahLst/>
              <a:cxnLst/>
              <a:rect l="l" t="t" r="r" b="b"/>
              <a:pathLst>
                <a:path w="1921" h="3572" extrusionOk="0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fill="none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extrusionOk="0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fill="none" extrusionOk="0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extrusionOk="0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435725" y="5095525"/>
              <a:ext cx="425225" cy="354025"/>
            </a:xfrm>
            <a:custGeom>
              <a:avLst/>
              <a:gdLst/>
              <a:ahLst/>
              <a:cxnLst/>
              <a:rect l="l" t="t" r="r" b="b"/>
              <a:pathLst>
                <a:path w="17009" h="14161" extrusionOk="0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677725" y="5153825"/>
              <a:ext cx="55775" cy="16025"/>
            </a:xfrm>
            <a:custGeom>
              <a:avLst/>
              <a:gdLst/>
              <a:ahLst/>
              <a:cxnLst/>
              <a:rect l="l" t="t" r="r" b="b"/>
              <a:pathLst>
                <a:path w="2231" h="641" extrusionOk="0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714375" y="5213175"/>
              <a:ext cx="50075" cy="17575"/>
            </a:xfrm>
            <a:custGeom>
              <a:avLst/>
              <a:gdLst/>
              <a:ahLst/>
              <a:cxnLst/>
              <a:rect l="l" t="t" r="r" b="b"/>
              <a:pathLst>
                <a:path w="2003" h="703" extrusionOk="0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750500" y="5266325"/>
              <a:ext cx="42325" cy="23750"/>
            </a:xfrm>
            <a:custGeom>
              <a:avLst/>
              <a:gdLst/>
              <a:ahLst/>
              <a:cxnLst/>
              <a:rect l="l" t="t" r="r" b="b"/>
              <a:pathLst>
                <a:path w="1693" h="950" extrusionOk="0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720050" y="5087250"/>
              <a:ext cx="45950" cy="32550"/>
            </a:xfrm>
            <a:custGeom>
              <a:avLst/>
              <a:gdLst/>
              <a:ahLst/>
              <a:cxnLst/>
              <a:rect l="l" t="t" r="r" b="b"/>
              <a:pathLst>
                <a:path w="1838" h="1302" extrusionOk="0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743275" y="4988700"/>
              <a:ext cx="48525" cy="77425"/>
            </a:xfrm>
            <a:custGeom>
              <a:avLst/>
              <a:gdLst/>
              <a:ahLst/>
              <a:cxnLst/>
              <a:rect l="l" t="t" r="r" b="b"/>
              <a:pathLst>
                <a:path w="1941" h="3097" extrusionOk="0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1787125" y="5011925"/>
              <a:ext cx="69700" cy="53675"/>
            </a:xfrm>
            <a:custGeom>
              <a:avLst/>
              <a:gdLst/>
              <a:ahLst/>
              <a:cxnLst/>
              <a:rect l="l" t="t" r="r" b="b"/>
              <a:pathLst>
                <a:path w="2788" h="2147" extrusionOk="0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extrusionOk="0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fill="none" extrusionOk="0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extrusionOk="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fill="none" extrusionOk="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extrusionOk="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extrusionOk="0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fill="none" extrusionOk="0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fill="none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extrusionOk="0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1569375" y="2072600"/>
              <a:ext cx="232750" cy="85175"/>
            </a:xfrm>
            <a:custGeom>
              <a:avLst/>
              <a:gdLst/>
              <a:ahLst/>
              <a:cxnLst/>
              <a:rect l="l" t="t" r="r" b="b"/>
              <a:pathLst>
                <a:path w="9310" h="3407" extrusionOk="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1686000" y="2409575"/>
              <a:ext cx="704400" cy="180125"/>
            </a:xfrm>
            <a:custGeom>
              <a:avLst/>
              <a:gdLst/>
              <a:ahLst/>
              <a:cxnLst/>
              <a:rect l="l" t="t" r="r" b="b"/>
              <a:pathLst>
                <a:path w="28176" h="7205" extrusionOk="0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extrusionOk="0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fill="none" extrusionOk="0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3026125" y="1535925"/>
              <a:ext cx="506250" cy="385500"/>
            </a:xfrm>
            <a:custGeom>
              <a:avLst/>
              <a:gdLst/>
              <a:ahLst/>
              <a:cxnLst/>
              <a:rect l="l" t="t" r="r" b="b"/>
              <a:pathLst>
                <a:path w="20250" h="15420" extrusionOk="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3347100" y="1627275"/>
              <a:ext cx="171850" cy="84125"/>
            </a:xfrm>
            <a:custGeom>
              <a:avLst/>
              <a:gdLst/>
              <a:ahLst/>
              <a:cxnLst/>
              <a:rect l="l" t="t" r="r" b="b"/>
              <a:pathLst>
                <a:path w="6874" h="3365" extrusionOk="0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1560600" y="1658750"/>
              <a:ext cx="1599725" cy="588300"/>
            </a:xfrm>
            <a:custGeom>
              <a:avLst/>
              <a:gdLst/>
              <a:ahLst/>
              <a:cxnLst/>
              <a:rect l="l" t="t" r="r" b="b"/>
              <a:pathLst>
                <a:path w="63989" h="23532" extrusionOk="0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1633350" y="1675775"/>
              <a:ext cx="1531600" cy="573850"/>
            </a:xfrm>
            <a:custGeom>
              <a:avLst/>
              <a:gdLst/>
              <a:ahLst/>
              <a:cxnLst/>
              <a:rect l="l" t="t" r="r" b="b"/>
              <a:pathLst>
                <a:path w="61264" h="22954" extrusionOk="0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1580725" y="1664950"/>
              <a:ext cx="316350" cy="169275"/>
            </a:xfrm>
            <a:custGeom>
              <a:avLst/>
              <a:gdLst/>
              <a:ahLst/>
              <a:cxnLst/>
              <a:rect l="l" t="t" r="r" b="b"/>
              <a:pathLst>
                <a:path w="12654" h="6771" extrusionOk="0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1965675" y="1808900"/>
              <a:ext cx="156400" cy="331850"/>
            </a:xfrm>
            <a:custGeom>
              <a:avLst/>
              <a:gdLst/>
              <a:ahLst/>
              <a:cxnLst/>
              <a:rect l="l" t="t" r="r" b="b"/>
              <a:pathLst>
                <a:path w="6256" h="13274" extrusionOk="0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2381600" y="1929150"/>
              <a:ext cx="43375" cy="298300"/>
            </a:xfrm>
            <a:custGeom>
              <a:avLst/>
              <a:gdLst/>
              <a:ahLst/>
              <a:cxnLst/>
              <a:rect l="l" t="t" r="r" b="b"/>
              <a:pathLst>
                <a:path w="1735" h="11932" extrusionOk="0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2704625" y="1807375"/>
              <a:ext cx="135750" cy="279175"/>
            </a:xfrm>
            <a:custGeom>
              <a:avLst/>
              <a:gdLst/>
              <a:ahLst/>
              <a:cxnLst/>
              <a:rect l="l" t="t" r="r" b="b"/>
              <a:pathLst>
                <a:path w="5430" h="11167" extrusionOk="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fill="none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fill="none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fill="none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extrusionOk="0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fill="none" extrusionOk="0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5763150" y="2948300"/>
              <a:ext cx="366400" cy="427825"/>
            </a:xfrm>
            <a:custGeom>
              <a:avLst/>
              <a:gdLst/>
              <a:ahLst/>
              <a:cxnLst/>
              <a:rect l="l" t="t" r="r" b="b"/>
              <a:pathLst>
                <a:path w="14656" h="17113" extrusionOk="0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extrusionOk="0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fill="none" extrusionOk="0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extrusionOk="0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fill="none" extrusionOk="0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extrusionOk="0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fill="none" extrusionOk="0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extrusionOk="0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fill="none" extrusionOk="0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extrusionOk="0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fill="none" extrusionOk="0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extrusionOk="0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fill="none" extrusionOk="0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extrusionOk="0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fill="none" extrusionOk="0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extrusionOk="0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fill="none" extrusionOk="0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extrusionOk="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fill="none" extrusionOk="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312450" y="2545800"/>
              <a:ext cx="693575" cy="473750"/>
            </a:xfrm>
            <a:custGeom>
              <a:avLst/>
              <a:gdLst/>
              <a:ahLst/>
              <a:cxnLst/>
              <a:rect l="l" t="t" r="r" b="b"/>
              <a:pathLst>
                <a:path w="27743" h="18950" extrusionOk="0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extrusionOk="0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fill="none" extrusionOk="0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3419350" y="2479225"/>
              <a:ext cx="855600" cy="601225"/>
            </a:xfrm>
            <a:custGeom>
              <a:avLst/>
              <a:gdLst/>
              <a:ahLst/>
              <a:cxnLst/>
              <a:rect l="l" t="t" r="r" b="b"/>
              <a:pathLst>
                <a:path w="34224" h="24049" extrusionOk="0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3493650" y="2250625"/>
              <a:ext cx="1159550" cy="142975"/>
            </a:xfrm>
            <a:custGeom>
              <a:avLst/>
              <a:gdLst/>
              <a:ahLst/>
              <a:cxnLst/>
              <a:rect l="l" t="t" r="r" b="b"/>
              <a:pathLst>
                <a:path w="46382" h="5719" extrusionOk="0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extrusionOk="0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fill="none" extrusionOk="0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2097775" y="3784275"/>
              <a:ext cx="930950" cy="777700"/>
            </a:xfrm>
            <a:custGeom>
              <a:avLst/>
              <a:gdLst/>
              <a:ahLst/>
              <a:cxnLst/>
              <a:rect l="l" t="t" r="r" b="b"/>
              <a:pathLst>
                <a:path w="37238" h="31108" extrusionOk="0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417200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2747975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564275" y="4370500"/>
              <a:ext cx="692550" cy="375175"/>
            </a:xfrm>
            <a:custGeom>
              <a:avLst/>
              <a:gdLst/>
              <a:ahLst/>
              <a:cxnLst/>
              <a:rect l="l" t="t" r="r" b="b"/>
              <a:pathLst>
                <a:path w="27702" h="15007" extrusionOk="0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2390375" y="4039725"/>
              <a:ext cx="118200" cy="279200"/>
            </a:xfrm>
            <a:custGeom>
              <a:avLst/>
              <a:gdLst/>
              <a:ahLst/>
              <a:cxnLst/>
              <a:rect l="l" t="t" r="r" b="b"/>
              <a:pathLst>
                <a:path w="4728" h="11168" extrusionOk="0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2724250" y="4099050"/>
              <a:ext cx="6725" cy="281275"/>
            </a:xfrm>
            <a:custGeom>
              <a:avLst/>
              <a:gdLst/>
              <a:ahLst/>
              <a:cxnLst/>
              <a:rect l="l" t="t" r="r" b="b"/>
              <a:pathLst>
                <a:path w="269" h="11251" extrusionOk="0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2114300" y="3826075"/>
              <a:ext cx="512950" cy="419050"/>
            </a:xfrm>
            <a:custGeom>
              <a:avLst/>
              <a:gdLst/>
              <a:ahLst/>
              <a:cxnLst/>
              <a:rect l="l" t="t" r="r" b="b"/>
              <a:pathLst>
                <a:path w="20518" h="16762" extrusionOk="0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2215950" y="3218200"/>
              <a:ext cx="98600" cy="682725"/>
            </a:xfrm>
            <a:custGeom>
              <a:avLst/>
              <a:gdLst/>
              <a:ahLst/>
              <a:cxnLst/>
              <a:rect l="l" t="t" r="r" b="b"/>
              <a:pathLst>
                <a:path w="3944" h="27309" extrusionOk="0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2286125" y="2596375"/>
              <a:ext cx="46475" cy="565075"/>
            </a:xfrm>
            <a:custGeom>
              <a:avLst/>
              <a:gdLst/>
              <a:ahLst/>
              <a:cxnLst/>
              <a:rect l="l" t="t" r="r" b="b"/>
              <a:pathLst>
                <a:path w="1859" h="22603" extrusionOk="0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2786675" y="2221725"/>
              <a:ext cx="710100" cy="369525"/>
            </a:xfrm>
            <a:custGeom>
              <a:avLst/>
              <a:gdLst/>
              <a:ahLst/>
              <a:cxnLst/>
              <a:rect l="l" t="t" r="r" b="b"/>
              <a:pathLst>
                <a:path w="28404" h="14781" extrusionOk="0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3452875" y="2518450"/>
              <a:ext cx="459825" cy="477350"/>
            </a:xfrm>
            <a:custGeom>
              <a:avLst/>
              <a:gdLst/>
              <a:ahLst/>
              <a:cxnLst/>
              <a:rect l="l" t="t" r="r" b="b"/>
              <a:pathLst>
                <a:path w="18393" h="19094" extrusionOk="0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5755925" y="3350300"/>
              <a:ext cx="55750" cy="218825"/>
            </a:xfrm>
            <a:custGeom>
              <a:avLst/>
              <a:gdLst/>
              <a:ahLst/>
              <a:cxnLst/>
              <a:rect l="l" t="t" r="r" b="b"/>
              <a:pathLst>
                <a:path w="2230" h="8753" extrusionOk="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2801125" y="4720875"/>
              <a:ext cx="2668425" cy="468575"/>
            </a:xfrm>
            <a:custGeom>
              <a:avLst/>
              <a:gdLst/>
              <a:ahLst/>
              <a:cxnLst/>
              <a:rect l="l" t="t" r="r" b="b"/>
              <a:pathLst>
                <a:path w="106737" h="18743" extrusionOk="0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954525" y="4489700"/>
              <a:ext cx="562500" cy="974275"/>
            </a:xfrm>
            <a:custGeom>
              <a:avLst/>
              <a:gdLst/>
              <a:ahLst/>
              <a:cxnLst/>
              <a:rect l="l" t="t" r="r" b="b"/>
              <a:pathLst>
                <a:path w="22500" h="38971" extrusionOk="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3444625" y="4849375"/>
              <a:ext cx="520175" cy="614600"/>
            </a:xfrm>
            <a:custGeom>
              <a:avLst/>
              <a:gdLst/>
              <a:ahLst/>
              <a:cxnLst/>
              <a:rect l="l" t="t" r="r" b="b"/>
              <a:pathLst>
                <a:path w="20807" h="24584" extrusionOk="0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5121200" y="3755375"/>
              <a:ext cx="696675" cy="1105875"/>
            </a:xfrm>
            <a:custGeom>
              <a:avLst/>
              <a:gdLst/>
              <a:ahLst/>
              <a:cxnLst/>
              <a:rect l="l" t="t" r="r" b="b"/>
              <a:pathLst>
                <a:path w="27867" h="44235" extrusionOk="0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extrusionOk="0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fill="none" extrusionOk="0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100575" y="2888450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5102625" y="2888450"/>
              <a:ext cx="7775" cy="25"/>
            </a:xfrm>
            <a:custGeom>
              <a:avLst/>
              <a:gdLst/>
              <a:ahLst/>
              <a:cxnLst/>
              <a:rect l="l" t="t" r="r" b="b"/>
              <a:pathLst>
                <a:path w="31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5100575" y="2888450"/>
              <a:ext cx="2075" cy="25"/>
            </a:xfrm>
            <a:custGeom>
              <a:avLst/>
              <a:gdLst/>
              <a:ahLst/>
              <a:cxnLst/>
              <a:rect l="l" t="t" r="r" b="b"/>
              <a:pathLst>
                <a:path w="8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511200" y="3483950"/>
              <a:ext cx="198700" cy="134700"/>
            </a:xfrm>
            <a:custGeom>
              <a:avLst/>
              <a:gdLst/>
              <a:ahLst/>
              <a:cxnLst/>
              <a:rect l="l" t="t" r="r" b="b"/>
              <a:pathLst>
                <a:path w="7948" h="5388" extrusionOk="0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2626725" y="3459700"/>
              <a:ext cx="171850" cy="171850"/>
            </a:xfrm>
            <a:custGeom>
              <a:avLst/>
              <a:gdLst/>
              <a:ahLst/>
              <a:cxnLst/>
              <a:rect l="l" t="t" r="r" b="b"/>
              <a:pathLst>
                <a:path w="6874" h="6874" extrusionOk="0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4855450" y="2306375"/>
              <a:ext cx="673975" cy="520175"/>
            </a:xfrm>
            <a:custGeom>
              <a:avLst/>
              <a:gdLst/>
              <a:ahLst/>
              <a:cxnLst/>
              <a:rect l="l" t="t" r="r" b="b"/>
              <a:pathLst>
                <a:path w="26959" h="20807" extrusionOk="0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691300" y="2342500"/>
              <a:ext cx="934025" cy="97550"/>
            </a:xfrm>
            <a:custGeom>
              <a:avLst/>
              <a:gdLst/>
              <a:ahLst/>
              <a:cxnLst/>
              <a:rect l="l" t="t" r="r" b="b"/>
              <a:pathLst>
                <a:path w="37361" h="3902" extrusionOk="0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extrusionOk="0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fill="none" extrusionOk="0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5137725" y="5216275"/>
              <a:ext cx="144000" cy="103750"/>
            </a:xfrm>
            <a:custGeom>
              <a:avLst/>
              <a:gdLst/>
              <a:ahLst/>
              <a:cxnLst/>
              <a:rect l="l" t="t" r="r" b="b"/>
              <a:pathLst>
                <a:path w="5760" h="4150" extrusionOk="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5088175" y="5263750"/>
              <a:ext cx="128525" cy="198700"/>
            </a:xfrm>
            <a:custGeom>
              <a:avLst/>
              <a:gdLst/>
              <a:ahLst/>
              <a:cxnLst/>
              <a:rect l="l" t="t" r="r" b="b"/>
              <a:pathLst>
                <a:path w="5141" h="7948" extrusionOk="0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5087675" y="5046500"/>
              <a:ext cx="7250" cy="423175"/>
            </a:xfrm>
            <a:custGeom>
              <a:avLst/>
              <a:gdLst/>
              <a:ahLst/>
              <a:cxnLst/>
              <a:rect l="l" t="t" r="r" b="b"/>
              <a:pathLst>
                <a:path w="290" h="16927" extrusionOk="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extrusionOk="0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fill="none" extrusionOk="0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4975700" y="5254975"/>
              <a:ext cx="114575" cy="191475"/>
            </a:xfrm>
            <a:custGeom>
              <a:avLst/>
              <a:gdLst/>
              <a:ahLst/>
              <a:cxnLst/>
              <a:rect l="l" t="t" r="r" b="b"/>
              <a:pathLst>
                <a:path w="4583" h="7659" extrusionOk="0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extrusionOk="0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fill="none" extrusionOk="0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extrusionOk="0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fill="none" extrusionOk="0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1325800" y="5245175"/>
              <a:ext cx="80525" cy="224500"/>
            </a:xfrm>
            <a:custGeom>
              <a:avLst/>
              <a:gdLst/>
              <a:ahLst/>
              <a:cxnLst/>
              <a:rect l="l" t="t" r="r" b="b"/>
              <a:pathLst>
                <a:path w="3221" h="8980" extrusionOk="0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1230325" y="5065575"/>
              <a:ext cx="100650" cy="411300"/>
            </a:xfrm>
            <a:custGeom>
              <a:avLst/>
              <a:gdLst/>
              <a:ahLst/>
              <a:cxnLst/>
              <a:rect l="l" t="t" r="r" b="b"/>
              <a:pathLst>
                <a:path w="4026" h="16452" extrusionOk="0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extrusionOk="0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fill="none" extrusionOk="0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1169950" y="5295725"/>
              <a:ext cx="156400" cy="158450"/>
            </a:xfrm>
            <a:custGeom>
              <a:avLst/>
              <a:gdLst/>
              <a:ahLst/>
              <a:cxnLst/>
              <a:rect l="l" t="t" r="r" b="b"/>
              <a:pathLst>
                <a:path w="6256" h="6338" extrusionOk="0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5"/>
          <p:cNvSpPr txBox="1"/>
          <p:nvPr/>
        </p:nvSpPr>
        <p:spPr>
          <a:xfrm>
            <a:off x="235725" y="3512225"/>
            <a:ext cx="4425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Merriweather"/>
                <a:ea typeface="Merriweather"/>
                <a:cs typeface="Merriweather"/>
                <a:sym typeface="Merriweather"/>
              </a:rPr>
              <a:t>Guided by</a:t>
            </a: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3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Sandip sir</a:t>
            </a:r>
            <a:endParaRPr sz="13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Merriweather"/>
                <a:ea typeface="Merriweather"/>
                <a:cs typeface="Merriweather"/>
                <a:sym typeface="Merriweather"/>
              </a:rPr>
              <a:t>Developed and presented by</a:t>
            </a: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 : </a:t>
            </a:r>
            <a:r>
              <a:rPr lang="en" sz="13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Aashritha Kondaveeti</a:t>
            </a:r>
            <a:endParaRPr sz="17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Google Shape;10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794150"/>
            <a:ext cx="8325150" cy="3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5"/>
          <p:cNvSpPr txBox="1"/>
          <p:nvPr/>
        </p:nvSpPr>
        <p:spPr>
          <a:xfrm>
            <a:off x="192900" y="117875"/>
            <a:ext cx="180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122025"/>
                </a:solidFill>
                <a:latin typeface="Average"/>
                <a:ea typeface="Average"/>
                <a:cs typeface="Average"/>
                <a:sym typeface="Average"/>
              </a:rPr>
              <a:t>BankDetails.java </a:t>
            </a:r>
            <a:r>
              <a:rPr lang="en" sz="1600">
                <a:solidFill>
                  <a:srgbClr val="122025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600">
              <a:solidFill>
                <a:srgbClr val="12202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86" name="Google Shape;10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84" y="1409520"/>
            <a:ext cx="6110896" cy="3279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33135" y="591265"/>
            <a:ext cx="805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rage" charset="0"/>
              </a:rPr>
              <a:t>3. </a:t>
            </a:r>
            <a:r>
              <a:rPr lang="en-US" b="1" u="sng" dirty="0" smtClean="0">
                <a:latin typeface="Average" charset="0"/>
              </a:rPr>
              <a:t>BankDetails.java</a:t>
            </a:r>
            <a:r>
              <a:rPr lang="en-US" dirty="0" smtClean="0">
                <a:latin typeface="Average" charset="0"/>
              </a:rPr>
              <a:t>: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verage" charset="0"/>
              </a:rPr>
              <a:t> </a:t>
            </a:r>
            <a:r>
              <a:rPr lang="en-US" dirty="0" smtClean="0">
                <a:latin typeface="Average" charset="0"/>
              </a:rPr>
              <a:t>There are switch cases with function calling in this class</a:t>
            </a:r>
            <a:endParaRPr lang="en-US" dirty="0" smtClean="0">
              <a:latin typeface="Average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550"/>
            <a:ext cx="7873600" cy="47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7"/>
          <p:cNvSpPr txBox="1">
            <a:spLocks noGrp="1"/>
          </p:cNvSpPr>
          <p:nvPr>
            <p:ph type="title"/>
          </p:nvPr>
        </p:nvSpPr>
        <p:spPr>
          <a:xfrm>
            <a:off x="3864750" y="78725"/>
            <a:ext cx="1414500" cy="7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Outputs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097" name="Google Shape;10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" y="988325"/>
            <a:ext cx="4133826" cy="15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875" y="1407711"/>
            <a:ext cx="4191001" cy="33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25" y="3052134"/>
            <a:ext cx="4412450" cy="1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54381" y="694393"/>
            <a:ext cx="48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chemeClr val="accent4"/>
                </a:solidFill>
              </a:rPr>
              <a:t>1</a:t>
            </a:r>
            <a:endParaRPr lang="en-US" dirty="0">
              <a:latin typeface="Fira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651" y="1080550"/>
            <a:ext cx="48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chemeClr val="accent4"/>
                </a:solidFill>
                <a:latin typeface="Fira Sans" charset="0"/>
              </a:rPr>
              <a:t>2</a:t>
            </a:r>
            <a:endParaRPr lang="en-US" dirty="0">
              <a:latin typeface="Fira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902" y="2730595"/>
            <a:ext cx="3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chemeClr val="accent4"/>
                </a:solidFill>
                <a:latin typeface="Fira Sans" charset="0"/>
              </a:rPr>
              <a:t>3</a:t>
            </a:r>
            <a:endParaRPr lang="en-US" dirty="0">
              <a:latin typeface="Fira Sans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8875"/>
            <a:ext cx="4583900" cy="14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63" y="2777725"/>
            <a:ext cx="4626775" cy="16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725" y="1877613"/>
            <a:ext cx="4250525" cy="13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1879" y="103128"/>
            <a:ext cx="48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chemeClr val="accent4"/>
                </a:solidFill>
                <a:latin typeface="Fira Sans" charset="0"/>
              </a:rPr>
              <a:t>4</a:t>
            </a:r>
            <a:endParaRPr lang="en-US" dirty="0">
              <a:latin typeface="Fira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7005" y="1457539"/>
            <a:ext cx="48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chemeClr val="accent4"/>
                </a:solidFill>
                <a:latin typeface="Fira Sans" charset="0"/>
              </a:rPr>
              <a:t>5</a:t>
            </a:r>
            <a:endParaRPr lang="en-US" dirty="0">
              <a:latin typeface="Fira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29" y="2433816"/>
            <a:ext cx="48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chemeClr val="accent4"/>
                </a:solidFill>
                <a:latin typeface="Fira Sans" charset="0"/>
              </a:rPr>
              <a:t>6</a:t>
            </a:r>
            <a:endParaRPr lang="en-US" dirty="0">
              <a:latin typeface="Fira Sans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963" y="859650"/>
            <a:ext cx="4934076" cy="32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6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6" name="Google Shape;906;p26"/>
          <p:cNvGrpSpPr/>
          <p:nvPr/>
        </p:nvGrpSpPr>
        <p:grpSpPr>
          <a:xfrm>
            <a:off x="457205" y="1123359"/>
            <a:ext cx="2727512" cy="2797492"/>
            <a:chOff x="457197" y="1391984"/>
            <a:chExt cx="2727512" cy="2797492"/>
          </a:xfrm>
        </p:grpSpPr>
        <p:sp>
          <p:nvSpPr>
            <p:cNvPr id="907" name="Google Shape;907;p26"/>
            <p:cNvSpPr/>
            <p:nvPr/>
          </p:nvSpPr>
          <p:spPr>
            <a:xfrm>
              <a:off x="1485000" y="2244622"/>
              <a:ext cx="1699709" cy="1241190"/>
            </a:xfrm>
            <a:custGeom>
              <a:avLst/>
              <a:gdLst/>
              <a:ahLst/>
              <a:cxnLst/>
              <a:rect l="l" t="t" r="r" b="b"/>
              <a:pathLst>
                <a:path w="127319" h="92973" extrusionOk="0">
                  <a:moveTo>
                    <a:pt x="106994" y="0"/>
                  </a:moveTo>
                  <a:lnTo>
                    <a:pt x="0" y="43319"/>
                  </a:lnTo>
                  <a:lnTo>
                    <a:pt x="20293" y="92973"/>
                  </a:lnTo>
                  <a:lnTo>
                    <a:pt x="127319" y="49654"/>
                  </a:lnTo>
                  <a:lnTo>
                    <a:pt x="106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485000" y="2244622"/>
              <a:ext cx="1699709" cy="1241190"/>
            </a:xfrm>
            <a:custGeom>
              <a:avLst/>
              <a:gdLst/>
              <a:ahLst/>
              <a:cxnLst/>
              <a:rect l="l" t="t" r="r" b="b"/>
              <a:pathLst>
                <a:path w="127319" h="92973" fill="none" extrusionOk="0">
                  <a:moveTo>
                    <a:pt x="127319" y="49654"/>
                  </a:moveTo>
                  <a:lnTo>
                    <a:pt x="20293" y="92973"/>
                  </a:lnTo>
                  <a:lnTo>
                    <a:pt x="0" y="43319"/>
                  </a:lnTo>
                  <a:lnTo>
                    <a:pt x="106994" y="0"/>
                  </a:lnTo>
                  <a:lnTo>
                    <a:pt x="127319" y="496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628820" y="2393167"/>
              <a:ext cx="1412070" cy="944099"/>
            </a:xfrm>
            <a:custGeom>
              <a:avLst/>
              <a:gdLst/>
              <a:ahLst/>
              <a:cxnLst/>
              <a:rect l="l" t="t" r="r" b="b"/>
              <a:pathLst>
                <a:path w="105773" h="70719" extrusionOk="0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628820" y="2393167"/>
              <a:ext cx="1412070" cy="944099"/>
            </a:xfrm>
            <a:custGeom>
              <a:avLst/>
              <a:gdLst/>
              <a:ahLst/>
              <a:cxnLst/>
              <a:rect l="l" t="t" r="r" b="b"/>
              <a:pathLst>
                <a:path w="105773" h="70719" fill="none" extrusionOk="0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2070171" y="2624576"/>
              <a:ext cx="496740" cy="494591"/>
            </a:xfrm>
            <a:custGeom>
              <a:avLst/>
              <a:gdLst/>
              <a:ahLst/>
              <a:cxnLst/>
              <a:rect l="l" t="t" r="r" b="b"/>
              <a:pathLst>
                <a:path w="37209" h="37048" extrusionOk="0">
                  <a:moveTo>
                    <a:pt x="17945" y="0"/>
                  </a:moveTo>
                  <a:lnTo>
                    <a:pt x="17045" y="65"/>
                  </a:lnTo>
                  <a:lnTo>
                    <a:pt x="16112" y="161"/>
                  </a:lnTo>
                  <a:lnTo>
                    <a:pt x="15212" y="290"/>
                  </a:lnTo>
                  <a:lnTo>
                    <a:pt x="14311" y="483"/>
                  </a:lnTo>
                  <a:lnTo>
                    <a:pt x="13411" y="740"/>
                  </a:lnTo>
                  <a:lnTo>
                    <a:pt x="12478" y="1029"/>
                  </a:lnTo>
                  <a:lnTo>
                    <a:pt x="11610" y="1351"/>
                  </a:lnTo>
                  <a:lnTo>
                    <a:pt x="10710" y="1737"/>
                  </a:lnTo>
                  <a:lnTo>
                    <a:pt x="9873" y="2155"/>
                  </a:lnTo>
                  <a:lnTo>
                    <a:pt x="9037" y="2605"/>
                  </a:lnTo>
                  <a:lnTo>
                    <a:pt x="8265" y="3120"/>
                  </a:lnTo>
                  <a:lnTo>
                    <a:pt x="7526" y="3634"/>
                  </a:lnTo>
                  <a:lnTo>
                    <a:pt x="6786" y="4213"/>
                  </a:lnTo>
                  <a:lnTo>
                    <a:pt x="6111" y="4792"/>
                  </a:lnTo>
                  <a:lnTo>
                    <a:pt x="5435" y="5435"/>
                  </a:lnTo>
                  <a:lnTo>
                    <a:pt x="4824" y="6078"/>
                  </a:lnTo>
                  <a:lnTo>
                    <a:pt x="4213" y="6754"/>
                  </a:lnTo>
                  <a:lnTo>
                    <a:pt x="3667" y="7461"/>
                  </a:lnTo>
                  <a:lnTo>
                    <a:pt x="3152" y="8201"/>
                  </a:lnTo>
                  <a:lnTo>
                    <a:pt x="2670" y="8941"/>
                  </a:lnTo>
                  <a:lnTo>
                    <a:pt x="2219" y="9712"/>
                  </a:lnTo>
                  <a:lnTo>
                    <a:pt x="1834" y="10516"/>
                  </a:lnTo>
                  <a:lnTo>
                    <a:pt x="1448" y="11320"/>
                  </a:lnTo>
                  <a:lnTo>
                    <a:pt x="1126" y="12157"/>
                  </a:lnTo>
                  <a:lnTo>
                    <a:pt x="837" y="12993"/>
                  </a:lnTo>
                  <a:lnTo>
                    <a:pt x="612" y="13861"/>
                  </a:lnTo>
                  <a:lnTo>
                    <a:pt x="386" y="14697"/>
                  </a:lnTo>
                  <a:lnTo>
                    <a:pt x="226" y="15598"/>
                  </a:lnTo>
                  <a:lnTo>
                    <a:pt x="97" y="16466"/>
                  </a:lnTo>
                  <a:lnTo>
                    <a:pt x="33" y="17366"/>
                  </a:lnTo>
                  <a:lnTo>
                    <a:pt x="0" y="18267"/>
                  </a:lnTo>
                  <a:lnTo>
                    <a:pt x="0" y="19167"/>
                  </a:lnTo>
                  <a:lnTo>
                    <a:pt x="65" y="20068"/>
                  </a:lnTo>
                  <a:lnTo>
                    <a:pt x="161" y="21000"/>
                  </a:lnTo>
                  <a:lnTo>
                    <a:pt x="322" y="21901"/>
                  </a:lnTo>
                  <a:lnTo>
                    <a:pt x="515" y="22801"/>
                  </a:lnTo>
                  <a:lnTo>
                    <a:pt x="740" y="23702"/>
                  </a:lnTo>
                  <a:lnTo>
                    <a:pt x="1030" y="24602"/>
                  </a:lnTo>
                  <a:lnTo>
                    <a:pt x="1383" y="25503"/>
                  </a:lnTo>
                  <a:lnTo>
                    <a:pt x="1769" y="26371"/>
                  </a:lnTo>
                  <a:lnTo>
                    <a:pt x="2187" y="27207"/>
                  </a:lnTo>
                  <a:lnTo>
                    <a:pt x="2638" y="28043"/>
                  </a:lnTo>
                  <a:lnTo>
                    <a:pt x="3152" y="28815"/>
                  </a:lnTo>
                  <a:lnTo>
                    <a:pt x="3667" y="29555"/>
                  </a:lnTo>
                  <a:lnTo>
                    <a:pt x="4246" y="30294"/>
                  </a:lnTo>
                  <a:lnTo>
                    <a:pt x="4824" y="30970"/>
                  </a:lnTo>
                  <a:lnTo>
                    <a:pt x="5468" y="31613"/>
                  </a:lnTo>
                  <a:lnTo>
                    <a:pt x="6111" y="32256"/>
                  </a:lnTo>
                  <a:lnTo>
                    <a:pt x="6786" y="32835"/>
                  </a:lnTo>
                  <a:lnTo>
                    <a:pt x="7494" y="33382"/>
                  </a:lnTo>
                  <a:lnTo>
                    <a:pt x="8233" y="33896"/>
                  </a:lnTo>
                  <a:lnTo>
                    <a:pt x="9005" y="34379"/>
                  </a:lnTo>
                  <a:lnTo>
                    <a:pt x="9777" y="34829"/>
                  </a:lnTo>
                  <a:lnTo>
                    <a:pt x="10581" y="35215"/>
                  </a:lnTo>
                  <a:lnTo>
                    <a:pt x="11385" y="35569"/>
                  </a:lnTo>
                  <a:lnTo>
                    <a:pt x="12221" y="35922"/>
                  </a:lnTo>
                  <a:lnTo>
                    <a:pt x="13057" y="36180"/>
                  </a:lnTo>
                  <a:lnTo>
                    <a:pt x="13925" y="36437"/>
                  </a:lnTo>
                  <a:lnTo>
                    <a:pt x="14794" y="36630"/>
                  </a:lnTo>
                  <a:lnTo>
                    <a:pt x="15662" y="36791"/>
                  </a:lnTo>
                  <a:lnTo>
                    <a:pt x="16563" y="36919"/>
                  </a:lnTo>
                  <a:lnTo>
                    <a:pt x="17463" y="37016"/>
                  </a:lnTo>
                  <a:lnTo>
                    <a:pt x="18363" y="37048"/>
                  </a:lnTo>
                  <a:lnTo>
                    <a:pt x="19264" y="37016"/>
                  </a:lnTo>
                  <a:lnTo>
                    <a:pt x="20197" y="36984"/>
                  </a:lnTo>
                  <a:lnTo>
                    <a:pt x="21097" y="36887"/>
                  </a:lnTo>
                  <a:lnTo>
                    <a:pt x="21997" y="36726"/>
                  </a:lnTo>
                  <a:lnTo>
                    <a:pt x="22930" y="36533"/>
                  </a:lnTo>
                  <a:lnTo>
                    <a:pt x="23831" y="36308"/>
                  </a:lnTo>
                  <a:lnTo>
                    <a:pt x="24731" y="36019"/>
                  </a:lnTo>
                  <a:lnTo>
                    <a:pt x="25631" y="35665"/>
                  </a:lnTo>
                  <a:lnTo>
                    <a:pt x="26500" y="35279"/>
                  </a:lnTo>
                  <a:lnTo>
                    <a:pt x="27336" y="34861"/>
                  </a:lnTo>
                  <a:lnTo>
                    <a:pt x="28172" y="34411"/>
                  </a:lnTo>
                  <a:lnTo>
                    <a:pt x="28944" y="33928"/>
                  </a:lnTo>
                  <a:lnTo>
                    <a:pt x="29716" y="33382"/>
                  </a:lnTo>
                  <a:lnTo>
                    <a:pt x="30423" y="32835"/>
                  </a:lnTo>
                  <a:lnTo>
                    <a:pt x="31131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2996" y="30262"/>
                  </a:lnTo>
                  <a:lnTo>
                    <a:pt x="33543" y="29555"/>
                  </a:lnTo>
                  <a:lnTo>
                    <a:pt x="34057" y="28847"/>
                  </a:lnTo>
                  <a:lnTo>
                    <a:pt x="34540" y="28075"/>
                  </a:lnTo>
                  <a:lnTo>
                    <a:pt x="34990" y="27304"/>
                  </a:lnTo>
                  <a:lnTo>
                    <a:pt x="35408" y="26532"/>
                  </a:lnTo>
                  <a:lnTo>
                    <a:pt x="35762" y="25696"/>
                  </a:lnTo>
                  <a:lnTo>
                    <a:pt x="36083" y="24892"/>
                  </a:lnTo>
                  <a:lnTo>
                    <a:pt x="36373" y="24056"/>
                  </a:lnTo>
                  <a:lnTo>
                    <a:pt x="36630" y="23187"/>
                  </a:lnTo>
                  <a:lnTo>
                    <a:pt x="36823" y="22319"/>
                  </a:lnTo>
                  <a:lnTo>
                    <a:pt x="36984" y="21451"/>
                  </a:lnTo>
                  <a:lnTo>
                    <a:pt x="37112" y="20550"/>
                  </a:lnTo>
                  <a:lnTo>
                    <a:pt x="37177" y="19650"/>
                  </a:lnTo>
                  <a:lnTo>
                    <a:pt x="37209" y="18749"/>
                  </a:lnTo>
                  <a:lnTo>
                    <a:pt x="37209" y="17849"/>
                  </a:lnTo>
                  <a:lnTo>
                    <a:pt x="37144" y="16948"/>
                  </a:lnTo>
                  <a:lnTo>
                    <a:pt x="37048" y="16048"/>
                  </a:lnTo>
                  <a:lnTo>
                    <a:pt x="36919" y="15147"/>
                  </a:lnTo>
                  <a:lnTo>
                    <a:pt x="36726" y="14215"/>
                  </a:lnTo>
                  <a:lnTo>
                    <a:pt x="36469" y="13314"/>
                  </a:lnTo>
                  <a:lnTo>
                    <a:pt x="36180" y="12414"/>
                  </a:lnTo>
                  <a:lnTo>
                    <a:pt x="35858" y="11546"/>
                  </a:lnTo>
                  <a:lnTo>
                    <a:pt x="35472" y="10645"/>
                  </a:lnTo>
                  <a:lnTo>
                    <a:pt x="35054" y="9809"/>
                  </a:lnTo>
                  <a:lnTo>
                    <a:pt x="34572" y="9005"/>
                  </a:lnTo>
                  <a:lnTo>
                    <a:pt x="34089" y="8233"/>
                  </a:lnTo>
                  <a:lnTo>
                    <a:pt x="33543" y="7461"/>
                  </a:lnTo>
                  <a:lnTo>
                    <a:pt x="32996" y="6754"/>
                  </a:lnTo>
                  <a:lnTo>
                    <a:pt x="32385" y="6046"/>
                  </a:lnTo>
                  <a:lnTo>
                    <a:pt x="31774" y="5403"/>
                  </a:lnTo>
                  <a:lnTo>
                    <a:pt x="31099" y="4792"/>
                  </a:lnTo>
                  <a:lnTo>
                    <a:pt x="30423" y="4213"/>
                  </a:lnTo>
                  <a:lnTo>
                    <a:pt x="29716" y="3634"/>
                  </a:lnTo>
                  <a:lnTo>
                    <a:pt x="28976" y="3120"/>
                  </a:lnTo>
                  <a:lnTo>
                    <a:pt x="28236" y="2670"/>
                  </a:lnTo>
                  <a:lnTo>
                    <a:pt x="27465" y="2219"/>
                  </a:lnTo>
                  <a:lnTo>
                    <a:pt x="26661" y="1801"/>
                  </a:lnTo>
                  <a:lnTo>
                    <a:pt x="25824" y="1448"/>
                  </a:lnTo>
                  <a:lnTo>
                    <a:pt x="25020" y="1126"/>
                  </a:lnTo>
                  <a:lnTo>
                    <a:pt x="24152" y="836"/>
                  </a:lnTo>
                  <a:lnTo>
                    <a:pt x="23316" y="579"/>
                  </a:lnTo>
                  <a:lnTo>
                    <a:pt x="22448" y="386"/>
                  </a:lnTo>
                  <a:lnTo>
                    <a:pt x="21547" y="225"/>
                  </a:lnTo>
                  <a:lnTo>
                    <a:pt x="20647" y="97"/>
                  </a:lnTo>
                  <a:lnTo>
                    <a:pt x="19746" y="33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2809467" y="2593658"/>
              <a:ext cx="96187" cy="95760"/>
            </a:xfrm>
            <a:custGeom>
              <a:avLst/>
              <a:gdLst/>
              <a:ahLst/>
              <a:cxnLst/>
              <a:rect l="l" t="t" r="r" b="b"/>
              <a:pathLst>
                <a:path w="7205" h="7173" extrusionOk="0">
                  <a:moveTo>
                    <a:pt x="3635" y="1"/>
                  </a:moveTo>
                  <a:lnTo>
                    <a:pt x="3281" y="33"/>
                  </a:lnTo>
                  <a:lnTo>
                    <a:pt x="2927" y="65"/>
                  </a:lnTo>
                  <a:lnTo>
                    <a:pt x="2574" y="162"/>
                  </a:lnTo>
                  <a:lnTo>
                    <a:pt x="2252" y="258"/>
                  </a:lnTo>
                  <a:lnTo>
                    <a:pt x="1898" y="419"/>
                  </a:lnTo>
                  <a:lnTo>
                    <a:pt x="1609" y="612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9"/>
                  </a:lnTo>
                  <a:lnTo>
                    <a:pt x="419" y="1898"/>
                  </a:lnTo>
                  <a:lnTo>
                    <a:pt x="290" y="2188"/>
                  </a:lnTo>
                  <a:lnTo>
                    <a:pt x="162" y="2509"/>
                  </a:lnTo>
                  <a:lnTo>
                    <a:pt x="65" y="2863"/>
                  </a:lnTo>
                  <a:lnTo>
                    <a:pt x="1" y="3185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6"/>
                  </a:lnTo>
                  <a:lnTo>
                    <a:pt x="129" y="4600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7"/>
                  </a:lnTo>
                  <a:lnTo>
                    <a:pt x="805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577" y="6561"/>
                  </a:lnTo>
                  <a:lnTo>
                    <a:pt x="1898" y="6754"/>
                  </a:lnTo>
                  <a:lnTo>
                    <a:pt x="2188" y="6915"/>
                  </a:lnTo>
                  <a:lnTo>
                    <a:pt x="2509" y="7012"/>
                  </a:lnTo>
                  <a:lnTo>
                    <a:pt x="2863" y="7108"/>
                  </a:lnTo>
                  <a:lnTo>
                    <a:pt x="3217" y="7172"/>
                  </a:lnTo>
                  <a:lnTo>
                    <a:pt x="3892" y="7172"/>
                  </a:lnTo>
                  <a:lnTo>
                    <a:pt x="4246" y="7140"/>
                  </a:lnTo>
                  <a:lnTo>
                    <a:pt x="4600" y="7044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7" y="6594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7"/>
                  </a:lnTo>
                  <a:lnTo>
                    <a:pt x="6786" y="5307"/>
                  </a:lnTo>
                  <a:lnTo>
                    <a:pt x="6915" y="4986"/>
                  </a:lnTo>
                  <a:lnTo>
                    <a:pt x="7044" y="4664"/>
                  </a:lnTo>
                  <a:lnTo>
                    <a:pt x="7140" y="4342"/>
                  </a:lnTo>
                  <a:lnTo>
                    <a:pt x="7172" y="3989"/>
                  </a:lnTo>
                  <a:lnTo>
                    <a:pt x="7204" y="3635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574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9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597" y="612"/>
                  </a:lnTo>
                  <a:lnTo>
                    <a:pt x="5307" y="451"/>
                  </a:lnTo>
                  <a:lnTo>
                    <a:pt x="4985" y="290"/>
                  </a:lnTo>
                  <a:lnTo>
                    <a:pt x="4664" y="162"/>
                  </a:lnTo>
                  <a:lnTo>
                    <a:pt x="4342" y="97"/>
                  </a:lnTo>
                  <a:lnTo>
                    <a:pt x="3989" y="33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727997" y="3031578"/>
              <a:ext cx="96187" cy="95746"/>
            </a:xfrm>
            <a:custGeom>
              <a:avLst/>
              <a:gdLst/>
              <a:ahLst/>
              <a:cxnLst/>
              <a:rect l="l" t="t" r="r" b="b"/>
              <a:pathLst>
                <a:path w="7205" h="7172" extrusionOk="0">
                  <a:moveTo>
                    <a:pt x="3667" y="0"/>
                  </a:moveTo>
                  <a:lnTo>
                    <a:pt x="3313" y="33"/>
                  </a:lnTo>
                  <a:lnTo>
                    <a:pt x="2959" y="65"/>
                  </a:lnTo>
                  <a:lnTo>
                    <a:pt x="2605" y="161"/>
                  </a:lnTo>
                  <a:lnTo>
                    <a:pt x="2252" y="258"/>
                  </a:lnTo>
                  <a:lnTo>
                    <a:pt x="1898" y="418"/>
                  </a:lnTo>
                  <a:lnTo>
                    <a:pt x="1608" y="611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898"/>
                  </a:lnTo>
                  <a:lnTo>
                    <a:pt x="290" y="2187"/>
                  </a:lnTo>
                  <a:lnTo>
                    <a:pt x="161" y="2541"/>
                  </a:lnTo>
                  <a:lnTo>
                    <a:pt x="65" y="2863"/>
                  </a:lnTo>
                  <a:lnTo>
                    <a:pt x="33" y="3216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5"/>
                  </a:lnTo>
                  <a:lnTo>
                    <a:pt x="129" y="4599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6"/>
                  </a:lnTo>
                  <a:lnTo>
                    <a:pt x="837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608" y="6561"/>
                  </a:lnTo>
                  <a:lnTo>
                    <a:pt x="1898" y="6754"/>
                  </a:lnTo>
                  <a:lnTo>
                    <a:pt x="2220" y="6915"/>
                  </a:lnTo>
                  <a:lnTo>
                    <a:pt x="2541" y="7011"/>
                  </a:lnTo>
                  <a:lnTo>
                    <a:pt x="2863" y="7108"/>
                  </a:lnTo>
                  <a:lnTo>
                    <a:pt x="3216" y="7172"/>
                  </a:lnTo>
                  <a:lnTo>
                    <a:pt x="3924" y="7172"/>
                  </a:lnTo>
                  <a:lnTo>
                    <a:pt x="4278" y="7140"/>
                  </a:lnTo>
                  <a:lnTo>
                    <a:pt x="4631" y="7043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6" y="6593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6"/>
                  </a:lnTo>
                  <a:lnTo>
                    <a:pt x="6786" y="5307"/>
                  </a:lnTo>
                  <a:lnTo>
                    <a:pt x="6915" y="4985"/>
                  </a:lnTo>
                  <a:lnTo>
                    <a:pt x="7043" y="4663"/>
                  </a:lnTo>
                  <a:lnTo>
                    <a:pt x="7140" y="4342"/>
                  </a:lnTo>
                  <a:lnTo>
                    <a:pt x="7204" y="3988"/>
                  </a:lnTo>
                  <a:lnTo>
                    <a:pt x="7204" y="3634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605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628" y="611"/>
                  </a:lnTo>
                  <a:lnTo>
                    <a:pt x="5307" y="451"/>
                  </a:lnTo>
                  <a:lnTo>
                    <a:pt x="5017" y="290"/>
                  </a:lnTo>
                  <a:lnTo>
                    <a:pt x="4696" y="161"/>
                  </a:lnTo>
                  <a:lnTo>
                    <a:pt x="4342" y="97"/>
                  </a:lnTo>
                  <a:lnTo>
                    <a:pt x="3988" y="33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08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279784" y="1714827"/>
              <a:ext cx="1639180" cy="1542152"/>
            </a:xfrm>
            <a:custGeom>
              <a:avLst/>
              <a:gdLst/>
              <a:ahLst/>
              <a:cxnLst/>
              <a:rect l="l" t="t" r="r" b="b"/>
              <a:pathLst>
                <a:path w="122785" h="115517" extrusionOk="0">
                  <a:moveTo>
                    <a:pt x="87731" y="1"/>
                  </a:moveTo>
                  <a:lnTo>
                    <a:pt x="0" y="74803"/>
                  </a:lnTo>
                  <a:lnTo>
                    <a:pt x="35054" y="115517"/>
                  </a:lnTo>
                  <a:lnTo>
                    <a:pt x="122784" y="40747"/>
                  </a:lnTo>
                  <a:lnTo>
                    <a:pt x="877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469968" y="1905879"/>
              <a:ext cx="1259666" cy="1160489"/>
            </a:xfrm>
            <a:custGeom>
              <a:avLst/>
              <a:gdLst/>
              <a:ahLst/>
              <a:cxnLst/>
              <a:rect l="l" t="t" r="r" b="b"/>
              <a:pathLst>
                <a:path w="94357" h="86928" extrusionOk="0">
                  <a:moveTo>
                    <a:pt x="65799" y="1"/>
                  </a:moveTo>
                  <a:lnTo>
                    <a:pt x="53610" y="10388"/>
                  </a:lnTo>
                  <a:lnTo>
                    <a:pt x="13347" y="44702"/>
                  </a:lnTo>
                  <a:lnTo>
                    <a:pt x="1126" y="55122"/>
                  </a:lnTo>
                  <a:lnTo>
                    <a:pt x="1448" y="55508"/>
                  </a:lnTo>
                  <a:lnTo>
                    <a:pt x="1737" y="55926"/>
                  </a:lnTo>
                  <a:lnTo>
                    <a:pt x="2027" y="56344"/>
                  </a:lnTo>
                  <a:lnTo>
                    <a:pt x="2252" y="56762"/>
                  </a:lnTo>
                  <a:lnTo>
                    <a:pt x="2477" y="57212"/>
                  </a:lnTo>
                  <a:lnTo>
                    <a:pt x="2702" y="57630"/>
                  </a:lnTo>
                  <a:lnTo>
                    <a:pt x="2863" y="58080"/>
                  </a:lnTo>
                  <a:lnTo>
                    <a:pt x="3024" y="58563"/>
                  </a:lnTo>
                  <a:lnTo>
                    <a:pt x="3152" y="59013"/>
                  </a:lnTo>
                  <a:lnTo>
                    <a:pt x="3249" y="59463"/>
                  </a:lnTo>
                  <a:lnTo>
                    <a:pt x="3345" y="59946"/>
                  </a:lnTo>
                  <a:lnTo>
                    <a:pt x="3410" y="60428"/>
                  </a:lnTo>
                  <a:lnTo>
                    <a:pt x="3442" y="60878"/>
                  </a:lnTo>
                  <a:lnTo>
                    <a:pt x="3474" y="61361"/>
                  </a:lnTo>
                  <a:lnTo>
                    <a:pt x="3474" y="61843"/>
                  </a:lnTo>
                  <a:lnTo>
                    <a:pt x="3442" y="62293"/>
                  </a:lnTo>
                  <a:lnTo>
                    <a:pt x="3378" y="62776"/>
                  </a:lnTo>
                  <a:lnTo>
                    <a:pt x="3313" y="63258"/>
                  </a:lnTo>
                  <a:lnTo>
                    <a:pt x="3217" y="63708"/>
                  </a:lnTo>
                  <a:lnTo>
                    <a:pt x="3120" y="64158"/>
                  </a:lnTo>
                  <a:lnTo>
                    <a:pt x="2959" y="64609"/>
                  </a:lnTo>
                  <a:lnTo>
                    <a:pt x="2799" y="65059"/>
                  </a:lnTo>
                  <a:lnTo>
                    <a:pt x="2638" y="65509"/>
                  </a:lnTo>
                  <a:lnTo>
                    <a:pt x="2413" y="65959"/>
                  </a:lnTo>
                  <a:lnTo>
                    <a:pt x="2188" y="66377"/>
                  </a:lnTo>
                  <a:lnTo>
                    <a:pt x="1930" y="66796"/>
                  </a:lnTo>
                  <a:lnTo>
                    <a:pt x="1673" y="67181"/>
                  </a:lnTo>
                  <a:lnTo>
                    <a:pt x="1384" y="67600"/>
                  </a:lnTo>
                  <a:lnTo>
                    <a:pt x="1062" y="67953"/>
                  </a:lnTo>
                  <a:lnTo>
                    <a:pt x="740" y="68339"/>
                  </a:lnTo>
                  <a:lnTo>
                    <a:pt x="355" y="68693"/>
                  </a:lnTo>
                  <a:lnTo>
                    <a:pt x="1" y="69015"/>
                  </a:lnTo>
                  <a:lnTo>
                    <a:pt x="14569" y="85962"/>
                  </a:lnTo>
                  <a:lnTo>
                    <a:pt x="14987" y="85673"/>
                  </a:lnTo>
                  <a:lnTo>
                    <a:pt x="15373" y="85351"/>
                  </a:lnTo>
                  <a:lnTo>
                    <a:pt x="15791" y="85094"/>
                  </a:lnTo>
                  <a:lnTo>
                    <a:pt x="16209" y="84837"/>
                  </a:lnTo>
                  <a:lnTo>
                    <a:pt x="16659" y="84612"/>
                  </a:lnTo>
                  <a:lnTo>
                    <a:pt x="17077" y="84419"/>
                  </a:lnTo>
                  <a:lnTo>
                    <a:pt x="17528" y="84226"/>
                  </a:lnTo>
                  <a:lnTo>
                    <a:pt x="17978" y="84065"/>
                  </a:lnTo>
                  <a:lnTo>
                    <a:pt x="18460" y="83936"/>
                  </a:lnTo>
                  <a:lnTo>
                    <a:pt x="18910" y="83808"/>
                  </a:lnTo>
                  <a:lnTo>
                    <a:pt x="19393" y="83744"/>
                  </a:lnTo>
                  <a:lnTo>
                    <a:pt x="19843" y="83679"/>
                  </a:lnTo>
                  <a:lnTo>
                    <a:pt x="20325" y="83615"/>
                  </a:lnTo>
                  <a:lnTo>
                    <a:pt x="20808" y="83583"/>
                  </a:lnTo>
                  <a:lnTo>
                    <a:pt x="21258" y="83583"/>
                  </a:lnTo>
                  <a:lnTo>
                    <a:pt x="21740" y="83615"/>
                  </a:lnTo>
                  <a:lnTo>
                    <a:pt x="22223" y="83647"/>
                  </a:lnTo>
                  <a:lnTo>
                    <a:pt x="22673" y="83711"/>
                  </a:lnTo>
                  <a:lnTo>
                    <a:pt x="23155" y="83808"/>
                  </a:lnTo>
                  <a:lnTo>
                    <a:pt x="23606" y="83936"/>
                  </a:lnTo>
                  <a:lnTo>
                    <a:pt x="24056" y="84065"/>
                  </a:lnTo>
                  <a:lnTo>
                    <a:pt x="24506" y="84194"/>
                  </a:lnTo>
                  <a:lnTo>
                    <a:pt x="24956" y="84387"/>
                  </a:lnTo>
                  <a:lnTo>
                    <a:pt x="25407" y="84580"/>
                  </a:lnTo>
                  <a:lnTo>
                    <a:pt x="25825" y="84805"/>
                  </a:lnTo>
                  <a:lnTo>
                    <a:pt x="26243" y="85030"/>
                  </a:lnTo>
                  <a:lnTo>
                    <a:pt x="26661" y="85287"/>
                  </a:lnTo>
                  <a:lnTo>
                    <a:pt x="27047" y="85577"/>
                  </a:lnTo>
                  <a:lnTo>
                    <a:pt x="27433" y="85898"/>
                  </a:lnTo>
                  <a:lnTo>
                    <a:pt x="27786" y="86220"/>
                  </a:lnTo>
                  <a:lnTo>
                    <a:pt x="28172" y="86574"/>
                  </a:lnTo>
                  <a:lnTo>
                    <a:pt x="28494" y="86927"/>
                  </a:lnTo>
                  <a:lnTo>
                    <a:pt x="40714" y="76508"/>
                  </a:lnTo>
                  <a:lnTo>
                    <a:pt x="80978" y="42194"/>
                  </a:lnTo>
                  <a:lnTo>
                    <a:pt x="93166" y="31806"/>
                  </a:lnTo>
                  <a:lnTo>
                    <a:pt x="92877" y="31420"/>
                  </a:lnTo>
                  <a:lnTo>
                    <a:pt x="92587" y="31002"/>
                  </a:lnTo>
                  <a:lnTo>
                    <a:pt x="92298" y="30584"/>
                  </a:lnTo>
                  <a:lnTo>
                    <a:pt x="92073" y="30166"/>
                  </a:lnTo>
                  <a:lnTo>
                    <a:pt x="91848" y="29716"/>
                  </a:lnTo>
                  <a:lnTo>
                    <a:pt x="91655" y="29266"/>
                  </a:lnTo>
                  <a:lnTo>
                    <a:pt x="91462" y="28848"/>
                  </a:lnTo>
                  <a:lnTo>
                    <a:pt x="91333" y="28365"/>
                  </a:lnTo>
                  <a:lnTo>
                    <a:pt x="91205" y="27915"/>
                  </a:lnTo>
                  <a:lnTo>
                    <a:pt x="91076" y="27465"/>
                  </a:lnTo>
                  <a:lnTo>
                    <a:pt x="91012" y="26982"/>
                  </a:lnTo>
                  <a:lnTo>
                    <a:pt x="90947" y="26532"/>
                  </a:lnTo>
                  <a:lnTo>
                    <a:pt x="90915" y="26050"/>
                  </a:lnTo>
                  <a:lnTo>
                    <a:pt x="90883" y="25567"/>
                  </a:lnTo>
                  <a:lnTo>
                    <a:pt x="90883" y="25117"/>
                  </a:lnTo>
                  <a:lnTo>
                    <a:pt x="90915" y="24635"/>
                  </a:lnTo>
                  <a:lnTo>
                    <a:pt x="90979" y="24184"/>
                  </a:lnTo>
                  <a:lnTo>
                    <a:pt x="91044" y="23702"/>
                  </a:lnTo>
                  <a:lnTo>
                    <a:pt x="91140" y="23252"/>
                  </a:lnTo>
                  <a:lnTo>
                    <a:pt x="91269" y="22802"/>
                  </a:lnTo>
                  <a:lnTo>
                    <a:pt x="91398" y="22351"/>
                  </a:lnTo>
                  <a:lnTo>
                    <a:pt x="91558" y="21901"/>
                  </a:lnTo>
                  <a:lnTo>
                    <a:pt x="91751" y="21451"/>
                  </a:lnTo>
                  <a:lnTo>
                    <a:pt x="91944" y="21033"/>
                  </a:lnTo>
                  <a:lnTo>
                    <a:pt x="92169" y="20615"/>
                  </a:lnTo>
                  <a:lnTo>
                    <a:pt x="92427" y="20197"/>
                  </a:lnTo>
                  <a:lnTo>
                    <a:pt x="92716" y="19779"/>
                  </a:lnTo>
                  <a:lnTo>
                    <a:pt x="93005" y="19393"/>
                  </a:lnTo>
                  <a:lnTo>
                    <a:pt x="93295" y="19007"/>
                  </a:lnTo>
                  <a:lnTo>
                    <a:pt x="93649" y="18653"/>
                  </a:lnTo>
                  <a:lnTo>
                    <a:pt x="94002" y="18299"/>
                  </a:lnTo>
                  <a:lnTo>
                    <a:pt x="94356" y="17946"/>
                  </a:lnTo>
                  <a:lnTo>
                    <a:pt x="79788" y="998"/>
                  </a:lnTo>
                  <a:lnTo>
                    <a:pt x="79402" y="1319"/>
                  </a:lnTo>
                  <a:lnTo>
                    <a:pt x="78984" y="1641"/>
                  </a:lnTo>
                  <a:lnTo>
                    <a:pt x="78566" y="1898"/>
                  </a:lnTo>
                  <a:lnTo>
                    <a:pt x="78148" y="2155"/>
                  </a:lnTo>
                  <a:lnTo>
                    <a:pt x="77698" y="2380"/>
                  </a:lnTo>
                  <a:lnTo>
                    <a:pt x="77247" y="2573"/>
                  </a:lnTo>
                  <a:lnTo>
                    <a:pt x="76797" y="2766"/>
                  </a:lnTo>
                  <a:lnTo>
                    <a:pt x="76347" y="2927"/>
                  </a:lnTo>
                  <a:lnTo>
                    <a:pt x="75897" y="3056"/>
                  </a:lnTo>
                  <a:lnTo>
                    <a:pt x="75414" y="3184"/>
                  </a:lnTo>
                  <a:lnTo>
                    <a:pt x="74964" y="3249"/>
                  </a:lnTo>
                  <a:lnTo>
                    <a:pt x="74482" y="3313"/>
                  </a:lnTo>
                  <a:lnTo>
                    <a:pt x="73999" y="3377"/>
                  </a:lnTo>
                  <a:lnTo>
                    <a:pt x="72584" y="3377"/>
                  </a:lnTo>
                  <a:lnTo>
                    <a:pt x="72102" y="3313"/>
                  </a:lnTo>
                  <a:lnTo>
                    <a:pt x="71652" y="3249"/>
                  </a:lnTo>
                  <a:lnTo>
                    <a:pt x="71169" y="3152"/>
                  </a:lnTo>
                  <a:lnTo>
                    <a:pt x="70719" y="3056"/>
                  </a:lnTo>
                  <a:lnTo>
                    <a:pt x="70237" y="2927"/>
                  </a:lnTo>
                  <a:lnTo>
                    <a:pt x="69786" y="2766"/>
                  </a:lnTo>
                  <a:lnTo>
                    <a:pt x="69336" y="2573"/>
                  </a:lnTo>
                  <a:lnTo>
                    <a:pt x="68918" y="2380"/>
                  </a:lnTo>
                  <a:lnTo>
                    <a:pt x="68500" y="2155"/>
                  </a:lnTo>
                  <a:lnTo>
                    <a:pt x="68082" y="1930"/>
                  </a:lnTo>
                  <a:lnTo>
                    <a:pt x="67664" y="1641"/>
                  </a:lnTo>
                  <a:lnTo>
                    <a:pt x="67246" y="1351"/>
                  </a:lnTo>
                  <a:lnTo>
                    <a:pt x="66860" y="1062"/>
                  </a:lnTo>
                  <a:lnTo>
                    <a:pt x="66506" y="708"/>
                  </a:lnTo>
                  <a:lnTo>
                    <a:pt x="66152" y="387"/>
                  </a:lnTo>
                  <a:lnTo>
                    <a:pt x="65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837907" y="2250202"/>
              <a:ext cx="496740" cy="494164"/>
            </a:xfrm>
            <a:custGeom>
              <a:avLst/>
              <a:gdLst/>
              <a:ahLst/>
              <a:cxnLst/>
              <a:rect l="l" t="t" r="r" b="b"/>
              <a:pathLst>
                <a:path w="37209" h="37016" extrusionOk="0">
                  <a:moveTo>
                    <a:pt x="18267" y="0"/>
                  </a:moveTo>
                  <a:lnTo>
                    <a:pt x="17366" y="33"/>
                  </a:lnTo>
                  <a:lnTo>
                    <a:pt x="16466" y="97"/>
                  </a:lnTo>
                  <a:lnTo>
                    <a:pt x="15565" y="226"/>
                  </a:lnTo>
                  <a:lnTo>
                    <a:pt x="14697" y="386"/>
                  </a:lnTo>
                  <a:lnTo>
                    <a:pt x="13829" y="611"/>
                  </a:lnTo>
                  <a:lnTo>
                    <a:pt x="12960" y="869"/>
                  </a:lnTo>
                  <a:lnTo>
                    <a:pt x="12092" y="1158"/>
                  </a:lnTo>
                  <a:lnTo>
                    <a:pt x="11256" y="1480"/>
                  </a:lnTo>
                  <a:lnTo>
                    <a:pt x="10420" y="1866"/>
                  </a:lnTo>
                  <a:lnTo>
                    <a:pt x="9584" y="2316"/>
                  </a:lnTo>
                  <a:lnTo>
                    <a:pt x="8780" y="2766"/>
                  </a:lnTo>
                  <a:lnTo>
                    <a:pt x="8008" y="3281"/>
                  </a:lnTo>
                  <a:lnTo>
                    <a:pt x="7236" y="3827"/>
                  </a:lnTo>
                  <a:lnTo>
                    <a:pt x="6496" y="4438"/>
                  </a:lnTo>
                  <a:lnTo>
                    <a:pt x="5789" y="5082"/>
                  </a:lnTo>
                  <a:lnTo>
                    <a:pt x="5114" y="5757"/>
                  </a:lnTo>
                  <a:lnTo>
                    <a:pt x="4470" y="6432"/>
                  </a:lnTo>
                  <a:lnTo>
                    <a:pt x="3892" y="7172"/>
                  </a:lnTo>
                  <a:lnTo>
                    <a:pt x="3345" y="7912"/>
                  </a:lnTo>
                  <a:lnTo>
                    <a:pt x="2830" y="8651"/>
                  </a:lnTo>
                  <a:lnTo>
                    <a:pt x="2380" y="9455"/>
                  </a:lnTo>
                  <a:lnTo>
                    <a:pt x="1962" y="10227"/>
                  </a:lnTo>
                  <a:lnTo>
                    <a:pt x="1576" y="11063"/>
                  </a:lnTo>
                  <a:lnTo>
                    <a:pt x="1222" y="11899"/>
                  </a:lnTo>
                  <a:lnTo>
                    <a:pt x="933" y="12736"/>
                  </a:lnTo>
                  <a:lnTo>
                    <a:pt x="676" y="13572"/>
                  </a:lnTo>
                  <a:lnTo>
                    <a:pt x="451" y="14440"/>
                  </a:lnTo>
                  <a:lnTo>
                    <a:pt x="258" y="15308"/>
                  </a:lnTo>
                  <a:lnTo>
                    <a:pt x="129" y="16209"/>
                  </a:lnTo>
                  <a:lnTo>
                    <a:pt x="65" y="17077"/>
                  </a:lnTo>
                  <a:lnTo>
                    <a:pt x="0" y="17977"/>
                  </a:lnTo>
                  <a:lnTo>
                    <a:pt x="0" y="18846"/>
                  </a:lnTo>
                  <a:lnTo>
                    <a:pt x="32" y="19746"/>
                  </a:lnTo>
                  <a:lnTo>
                    <a:pt x="129" y="20647"/>
                  </a:lnTo>
                  <a:lnTo>
                    <a:pt x="225" y="21515"/>
                  </a:lnTo>
                  <a:lnTo>
                    <a:pt x="418" y="22383"/>
                  </a:lnTo>
                  <a:lnTo>
                    <a:pt x="611" y="23284"/>
                  </a:lnTo>
                  <a:lnTo>
                    <a:pt x="869" y="24152"/>
                  </a:lnTo>
                  <a:lnTo>
                    <a:pt x="1158" y="24988"/>
                  </a:lnTo>
                  <a:lnTo>
                    <a:pt x="1512" y="25824"/>
                  </a:lnTo>
                  <a:lnTo>
                    <a:pt x="1898" y="26661"/>
                  </a:lnTo>
                  <a:lnTo>
                    <a:pt x="2316" y="27464"/>
                  </a:lnTo>
                  <a:lnTo>
                    <a:pt x="2798" y="28268"/>
                  </a:lnTo>
                  <a:lnTo>
                    <a:pt x="3313" y="29072"/>
                  </a:lnTo>
                  <a:lnTo>
                    <a:pt x="3859" y="29812"/>
                  </a:lnTo>
                  <a:lnTo>
                    <a:pt x="4470" y="30552"/>
                  </a:lnTo>
                  <a:lnTo>
                    <a:pt x="5114" y="31259"/>
                  </a:lnTo>
                  <a:lnTo>
                    <a:pt x="5789" y="31935"/>
                  </a:lnTo>
                  <a:lnTo>
                    <a:pt x="6464" y="32546"/>
                  </a:lnTo>
                  <a:lnTo>
                    <a:pt x="7204" y="33157"/>
                  </a:lnTo>
                  <a:lnTo>
                    <a:pt x="7944" y="33703"/>
                  </a:lnTo>
                  <a:lnTo>
                    <a:pt x="8715" y="34186"/>
                  </a:lnTo>
                  <a:lnTo>
                    <a:pt x="9487" y="34668"/>
                  </a:lnTo>
                  <a:lnTo>
                    <a:pt x="10291" y="35086"/>
                  </a:lnTo>
                  <a:lnTo>
                    <a:pt x="11127" y="35472"/>
                  </a:lnTo>
                  <a:lnTo>
                    <a:pt x="11931" y="35794"/>
                  </a:lnTo>
                  <a:lnTo>
                    <a:pt x="12800" y="36115"/>
                  </a:lnTo>
                  <a:lnTo>
                    <a:pt x="13668" y="36373"/>
                  </a:lnTo>
                  <a:lnTo>
                    <a:pt x="14536" y="36566"/>
                  </a:lnTo>
                  <a:lnTo>
                    <a:pt x="15405" y="36759"/>
                  </a:lnTo>
                  <a:lnTo>
                    <a:pt x="16273" y="36887"/>
                  </a:lnTo>
                  <a:lnTo>
                    <a:pt x="17173" y="36984"/>
                  </a:lnTo>
                  <a:lnTo>
                    <a:pt x="18074" y="37016"/>
                  </a:lnTo>
                  <a:lnTo>
                    <a:pt x="18942" y="37016"/>
                  </a:lnTo>
                  <a:lnTo>
                    <a:pt x="19843" y="36984"/>
                  </a:lnTo>
                  <a:lnTo>
                    <a:pt x="20743" y="36919"/>
                  </a:lnTo>
                  <a:lnTo>
                    <a:pt x="21644" y="36791"/>
                  </a:lnTo>
                  <a:lnTo>
                    <a:pt x="22512" y="36630"/>
                  </a:lnTo>
                  <a:lnTo>
                    <a:pt x="23380" y="36405"/>
                  </a:lnTo>
                  <a:lnTo>
                    <a:pt x="24248" y="36147"/>
                  </a:lnTo>
                  <a:lnTo>
                    <a:pt x="25117" y="35858"/>
                  </a:lnTo>
                  <a:lnTo>
                    <a:pt x="25953" y="35536"/>
                  </a:lnTo>
                  <a:lnTo>
                    <a:pt x="26789" y="35151"/>
                  </a:lnTo>
                  <a:lnTo>
                    <a:pt x="27625" y="34732"/>
                  </a:lnTo>
                  <a:lnTo>
                    <a:pt x="28429" y="34250"/>
                  </a:lnTo>
                  <a:lnTo>
                    <a:pt x="29201" y="33736"/>
                  </a:lnTo>
                  <a:lnTo>
                    <a:pt x="29973" y="33189"/>
                  </a:lnTo>
                  <a:lnTo>
                    <a:pt x="30712" y="32578"/>
                  </a:lnTo>
                  <a:lnTo>
                    <a:pt x="31420" y="31935"/>
                  </a:lnTo>
                  <a:lnTo>
                    <a:pt x="32095" y="31259"/>
                  </a:lnTo>
                  <a:lnTo>
                    <a:pt x="32706" y="30584"/>
                  </a:lnTo>
                  <a:lnTo>
                    <a:pt x="33317" y="29876"/>
                  </a:lnTo>
                  <a:lnTo>
                    <a:pt x="33864" y="29137"/>
                  </a:lnTo>
                  <a:lnTo>
                    <a:pt x="34379" y="28365"/>
                  </a:lnTo>
                  <a:lnTo>
                    <a:pt x="34829" y="27593"/>
                  </a:lnTo>
                  <a:lnTo>
                    <a:pt x="35247" y="26789"/>
                  </a:lnTo>
                  <a:lnTo>
                    <a:pt x="35633" y="25953"/>
                  </a:lnTo>
                  <a:lnTo>
                    <a:pt x="35987" y="25149"/>
                  </a:lnTo>
                  <a:lnTo>
                    <a:pt x="36276" y="24281"/>
                  </a:lnTo>
                  <a:lnTo>
                    <a:pt x="36533" y="23445"/>
                  </a:lnTo>
                  <a:lnTo>
                    <a:pt x="36758" y="22576"/>
                  </a:lnTo>
                  <a:lnTo>
                    <a:pt x="36951" y="21708"/>
                  </a:lnTo>
                  <a:lnTo>
                    <a:pt x="37080" y="20808"/>
                  </a:lnTo>
                  <a:lnTo>
                    <a:pt x="37144" y="19939"/>
                  </a:lnTo>
                  <a:lnTo>
                    <a:pt x="37209" y="19039"/>
                  </a:lnTo>
                  <a:lnTo>
                    <a:pt x="37209" y="18170"/>
                  </a:lnTo>
                  <a:lnTo>
                    <a:pt x="37176" y="17270"/>
                  </a:lnTo>
                  <a:lnTo>
                    <a:pt x="37080" y="16370"/>
                  </a:lnTo>
                  <a:lnTo>
                    <a:pt x="36983" y="15501"/>
                  </a:lnTo>
                  <a:lnTo>
                    <a:pt x="36791" y="14633"/>
                  </a:lnTo>
                  <a:lnTo>
                    <a:pt x="36598" y="13765"/>
                  </a:lnTo>
                  <a:lnTo>
                    <a:pt x="36340" y="12896"/>
                  </a:lnTo>
                  <a:lnTo>
                    <a:pt x="36051" y="12028"/>
                  </a:lnTo>
                  <a:lnTo>
                    <a:pt x="35697" y="11192"/>
                  </a:lnTo>
                  <a:lnTo>
                    <a:pt x="35311" y="10356"/>
                  </a:lnTo>
                  <a:lnTo>
                    <a:pt x="34893" y="9552"/>
                  </a:lnTo>
                  <a:lnTo>
                    <a:pt x="34411" y="8748"/>
                  </a:lnTo>
                  <a:lnTo>
                    <a:pt x="33896" y="7976"/>
                  </a:lnTo>
                  <a:lnTo>
                    <a:pt x="33349" y="7204"/>
                  </a:lnTo>
                  <a:lnTo>
                    <a:pt x="32738" y="6464"/>
                  </a:lnTo>
                  <a:lnTo>
                    <a:pt x="32095" y="5757"/>
                  </a:lnTo>
                  <a:lnTo>
                    <a:pt x="31420" y="5082"/>
                  </a:lnTo>
                  <a:lnTo>
                    <a:pt x="30745" y="4471"/>
                  </a:lnTo>
                  <a:lnTo>
                    <a:pt x="30005" y="3860"/>
                  </a:lnTo>
                  <a:lnTo>
                    <a:pt x="29265" y="3313"/>
                  </a:lnTo>
                  <a:lnTo>
                    <a:pt x="28493" y="2830"/>
                  </a:lnTo>
                  <a:lnTo>
                    <a:pt x="27722" y="2348"/>
                  </a:lnTo>
                  <a:lnTo>
                    <a:pt x="26918" y="1930"/>
                  </a:lnTo>
                  <a:lnTo>
                    <a:pt x="26081" y="1544"/>
                  </a:lnTo>
                  <a:lnTo>
                    <a:pt x="25245" y="1222"/>
                  </a:lnTo>
                  <a:lnTo>
                    <a:pt x="24409" y="901"/>
                  </a:lnTo>
                  <a:lnTo>
                    <a:pt x="23541" y="644"/>
                  </a:lnTo>
                  <a:lnTo>
                    <a:pt x="22673" y="451"/>
                  </a:lnTo>
                  <a:lnTo>
                    <a:pt x="21804" y="258"/>
                  </a:lnTo>
                  <a:lnTo>
                    <a:pt x="20936" y="129"/>
                  </a:lnTo>
                  <a:lnTo>
                    <a:pt x="20036" y="33"/>
                  </a:lnTo>
                  <a:lnTo>
                    <a:pt x="19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2476318" y="2061300"/>
              <a:ext cx="96173" cy="96187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538" y="0"/>
                  </a:moveTo>
                  <a:lnTo>
                    <a:pt x="3184" y="33"/>
                  </a:lnTo>
                  <a:lnTo>
                    <a:pt x="2830" y="97"/>
                  </a:lnTo>
                  <a:lnTo>
                    <a:pt x="2509" y="193"/>
                  </a:lnTo>
                  <a:lnTo>
                    <a:pt x="2187" y="322"/>
                  </a:lnTo>
                  <a:lnTo>
                    <a:pt x="1865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97" y="1126"/>
                  </a:lnTo>
                  <a:lnTo>
                    <a:pt x="740" y="1415"/>
                  </a:lnTo>
                  <a:lnTo>
                    <a:pt x="547" y="1705"/>
                  </a:lnTo>
                  <a:lnTo>
                    <a:pt x="386" y="1994"/>
                  </a:lnTo>
                  <a:lnTo>
                    <a:pt x="225" y="2316"/>
                  </a:lnTo>
                  <a:lnTo>
                    <a:pt x="129" y="2637"/>
                  </a:lnTo>
                  <a:lnTo>
                    <a:pt x="32" y="2991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32" y="4020"/>
                  </a:lnTo>
                  <a:lnTo>
                    <a:pt x="64" y="4342"/>
                  </a:lnTo>
                  <a:lnTo>
                    <a:pt x="161" y="4696"/>
                  </a:lnTo>
                  <a:lnTo>
                    <a:pt x="290" y="5017"/>
                  </a:lnTo>
                  <a:lnTo>
                    <a:pt x="450" y="5339"/>
                  </a:lnTo>
                  <a:lnTo>
                    <a:pt x="643" y="5660"/>
                  </a:lnTo>
                  <a:lnTo>
                    <a:pt x="868" y="5950"/>
                  </a:lnTo>
                  <a:lnTo>
                    <a:pt x="1126" y="6207"/>
                  </a:lnTo>
                  <a:lnTo>
                    <a:pt x="1383" y="6432"/>
                  </a:lnTo>
                  <a:lnTo>
                    <a:pt x="1672" y="6657"/>
                  </a:lnTo>
                  <a:lnTo>
                    <a:pt x="1994" y="6818"/>
                  </a:lnTo>
                  <a:lnTo>
                    <a:pt x="2316" y="6947"/>
                  </a:lnTo>
                  <a:lnTo>
                    <a:pt x="2637" y="7075"/>
                  </a:lnTo>
                  <a:lnTo>
                    <a:pt x="2991" y="7140"/>
                  </a:lnTo>
                  <a:lnTo>
                    <a:pt x="3313" y="7172"/>
                  </a:lnTo>
                  <a:lnTo>
                    <a:pt x="3666" y="7204"/>
                  </a:lnTo>
                  <a:lnTo>
                    <a:pt x="4020" y="7172"/>
                  </a:lnTo>
                  <a:lnTo>
                    <a:pt x="4342" y="7108"/>
                  </a:lnTo>
                  <a:lnTo>
                    <a:pt x="4695" y="7011"/>
                  </a:lnTo>
                  <a:lnTo>
                    <a:pt x="5017" y="6915"/>
                  </a:lnTo>
                  <a:lnTo>
                    <a:pt x="5339" y="6754"/>
                  </a:lnTo>
                  <a:lnTo>
                    <a:pt x="5660" y="6561"/>
                  </a:lnTo>
                  <a:lnTo>
                    <a:pt x="5950" y="6336"/>
                  </a:lnTo>
                  <a:lnTo>
                    <a:pt x="6207" y="6078"/>
                  </a:lnTo>
                  <a:lnTo>
                    <a:pt x="6464" y="5789"/>
                  </a:lnTo>
                  <a:lnTo>
                    <a:pt x="6657" y="5500"/>
                  </a:lnTo>
                  <a:lnTo>
                    <a:pt x="6818" y="5210"/>
                  </a:lnTo>
                  <a:lnTo>
                    <a:pt x="6979" y="4889"/>
                  </a:lnTo>
                  <a:lnTo>
                    <a:pt x="7075" y="4567"/>
                  </a:lnTo>
                  <a:lnTo>
                    <a:pt x="7140" y="4213"/>
                  </a:lnTo>
                  <a:lnTo>
                    <a:pt x="7204" y="3892"/>
                  </a:lnTo>
                  <a:lnTo>
                    <a:pt x="7204" y="3538"/>
                  </a:lnTo>
                  <a:lnTo>
                    <a:pt x="7172" y="3184"/>
                  </a:lnTo>
                  <a:lnTo>
                    <a:pt x="7140" y="2863"/>
                  </a:lnTo>
                  <a:lnTo>
                    <a:pt x="7043" y="2509"/>
                  </a:lnTo>
                  <a:lnTo>
                    <a:pt x="6914" y="2187"/>
                  </a:lnTo>
                  <a:lnTo>
                    <a:pt x="6754" y="1866"/>
                  </a:lnTo>
                  <a:lnTo>
                    <a:pt x="6561" y="1544"/>
                  </a:lnTo>
                  <a:lnTo>
                    <a:pt x="6336" y="1255"/>
                  </a:lnTo>
                  <a:lnTo>
                    <a:pt x="6078" y="997"/>
                  </a:lnTo>
                  <a:lnTo>
                    <a:pt x="5821" y="772"/>
                  </a:lnTo>
                  <a:lnTo>
                    <a:pt x="5532" y="579"/>
                  </a:lnTo>
                  <a:lnTo>
                    <a:pt x="5210" y="386"/>
                  </a:lnTo>
                  <a:lnTo>
                    <a:pt x="4888" y="258"/>
                  </a:lnTo>
                  <a:lnTo>
                    <a:pt x="4567" y="129"/>
                  </a:lnTo>
                  <a:lnTo>
                    <a:pt x="4213" y="65"/>
                  </a:lnTo>
                  <a:lnTo>
                    <a:pt x="3891" y="33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89757" y="2817337"/>
              <a:ext cx="96173" cy="95760"/>
            </a:xfrm>
            <a:custGeom>
              <a:avLst/>
              <a:gdLst/>
              <a:ahLst/>
              <a:cxnLst/>
              <a:rect l="l" t="t" r="r" b="b"/>
              <a:pathLst>
                <a:path w="7204" h="7173" extrusionOk="0">
                  <a:moveTo>
                    <a:pt x="3538" y="1"/>
                  </a:moveTo>
                  <a:lnTo>
                    <a:pt x="3184" y="33"/>
                  </a:lnTo>
                  <a:lnTo>
                    <a:pt x="2830" y="65"/>
                  </a:lnTo>
                  <a:lnTo>
                    <a:pt x="2509" y="162"/>
                  </a:lnTo>
                  <a:lnTo>
                    <a:pt x="2155" y="290"/>
                  </a:lnTo>
                  <a:lnTo>
                    <a:pt x="1833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65" y="1126"/>
                  </a:lnTo>
                  <a:lnTo>
                    <a:pt x="740" y="1384"/>
                  </a:lnTo>
                  <a:lnTo>
                    <a:pt x="547" y="1673"/>
                  </a:lnTo>
                  <a:lnTo>
                    <a:pt x="354" y="1995"/>
                  </a:lnTo>
                  <a:lnTo>
                    <a:pt x="225" y="2316"/>
                  </a:lnTo>
                  <a:lnTo>
                    <a:pt x="129" y="2638"/>
                  </a:lnTo>
                  <a:lnTo>
                    <a:pt x="32" y="2960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0" y="3989"/>
                  </a:lnTo>
                  <a:lnTo>
                    <a:pt x="65" y="4342"/>
                  </a:lnTo>
                  <a:lnTo>
                    <a:pt x="161" y="4664"/>
                  </a:lnTo>
                  <a:lnTo>
                    <a:pt x="290" y="5018"/>
                  </a:lnTo>
                  <a:lnTo>
                    <a:pt x="418" y="5339"/>
                  </a:lnTo>
                  <a:lnTo>
                    <a:pt x="611" y="5629"/>
                  </a:lnTo>
                  <a:lnTo>
                    <a:pt x="836" y="5918"/>
                  </a:lnTo>
                  <a:lnTo>
                    <a:pt x="1094" y="6175"/>
                  </a:lnTo>
                  <a:lnTo>
                    <a:pt x="1383" y="6433"/>
                  </a:lnTo>
                  <a:lnTo>
                    <a:pt x="1673" y="6626"/>
                  </a:lnTo>
                  <a:lnTo>
                    <a:pt x="1994" y="6786"/>
                  </a:lnTo>
                  <a:lnTo>
                    <a:pt x="2316" y="6947"/>
                  </a:lnTo>
                  <a:lnTo>
                    <a:pt x="2637" y="7044"/>
                  </a:lnTo>
                  <a:lnTo>
                    <a:pt x="2959" y="7108"/>
                  </a:lnTo>
                  <a:lnTo>
                    <a:pt x="3313" y="7172"/>
                  </a:lnTo>
                  <a:lnTo>
                    <a:pt x="3666" y="7172"/>
                  </a:lnTo>
                  <a:lnTo>
                    <a:pt x="3988" y="7140"/>
                  </a:lnTo>
                  <a:lnTo>
                    <a:pt x="4342" y="7108"/>
                  </a:lnTo>
                  <a:lnTo>
                    <a:pt x="4695" y="7012"/>
                  </a:lnTo>
                  <a:lnTo>
                    <a:pt x="5017" y="6883"/>
                  </a:lnTo>
                  <a:lnTo>
                    <a:pt x="5339" y="6722"/>
                  </a:lnTo>
                  <a:lnTo>
                    <a:pt x="5628" y="6529"/>
                  </a:lnTo>
                  <a:lnTo>
                    <a:pt x="5950" y="6304"/>
                  </a:lnTo>
                  <a:lnTo>
                    <a:pt x="6207" y="6047"/>
                  </a:lnTo>
                  <a:lnTo>
                    <a:pt x="6432" y="5790"/>
                  </a:lnTo>
                  <a:lnTo>
                    <a:pt x="6657" y="5500"/>
                  </a:lnTo>
                  <a:lnTo>
                    <a:pt x="6818" y="5179"/>
                  </a:lnTo>
                  <a:lnTo>
                    <a:pt x="6947" y="4857"/>
                  </a:lnTo>
                  <a:lnTo>
                    <a:pt x="7075" y="4535"/>
                  </a:lnTo>
                  <a:lnTo>
                    <a:pt x="7140" y="4214"/>
                  </a:lnTo>
                  <a:lnTo>
                    <a:pt x="7172" y="3860"/>
                  </a:lnTo>
                  <a:lnTo>
                    <a:pt x="7204" y="3506"/>
                  </a:lnTo>
                  <a:lnTo>
                    <a:pt x="7172" y="3185"/>
                  </a:lnTo>
                  <a:lnTo>
                    <a:pt x="7107" y="2831"/>
                  </a:lnTo>
                  <a:lnTo>
                    <a:pt x="7011" y="2509"/>
                  </a:lnTo>
                  <a:lnTo>
                    <a:pt x="6914" y="2156"/>
                  </a:lnTo>
                  <a:lnTo>
                    <a:pt x="6754" y="1866"/>
                  </a:lnTo>
                  <a:lnTo>
                    <a:pt x="6561" y="1545"/>
                  </a:lnTo>
                  <a:lnTo>
                    <a:pt x="6336" y="1255"/>
                  </a:lnTo>
                  <a:lnTo>
                    <a:pt x="6078" y="998"/>
                  </a:lnTo>
                  <a:lnTo>
                    <a:pt x="5789" y="741"/>
                  </a:lnTo>
                  <a:lnTo>
                    <a:pt x="5499" y="548"/>
                  </a:lnTo>
                  <a:lnTo>
                    <a:pt x="5210" y="387"/>
                  </a:lnTo>
                  <a:lnTo>
                    <a:pt x="4888" y="226"/>
                  </a:lnTo>
                  <a:lnTo>
                    <a:pt x="4535" y="130"/>
                  </a:lnTo>
                  <a:lnTo>
                    <a:pt x="4213" y="65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F05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457197" y="1550395"/>
              <a:ext cx="1139009" cy="1399627"/>
            </a:xfrm>
            <a:custGeom>
              <a:avLst/>
              <a:gdLst/>
              <a:ahLst/>
              <a:cxnLst/>
              <a:rect l="l" t="t" r="r" b="b"/>
              <a:pathLst>
                <a:path w="85319" h="104841" extrusionOk="0">
                  <a:moveTo>
                    <a:pt x="37240" y="1"/>
                  </a:moveTo>
                  <a:lnTo>
                    <a:pt x="36790" y="33"/>
                  </a:lnTo>
                  <a:lnTo>
                    <a:pt x="36308" y="97"/>
                  </a:lnTo>
                  <a:lnTo>
                    <a:pt x="35825" y="162"/>
                  </a:lnTo>
                  <a:lnTo>
                    <a:pt x="35375" y="290"/>
                  </a:lnTo>
                  <a:lnTo>
                    <a:pt x="34925" y="387"/>
                  </a:lnTo>
                  <a:lnTo>
                    <a:pt x="34475" y="547"/>
                  </a:lnTo>
                  <a:lnTo>
                    <a:pt x="34057" y="708"/>
                  </a:lnTo>
                  <a:lnTo>
                    <a:pt x="33606" y="869"/>
                  </a:lnTo>
                  <a:lnTo>
                    <a:pt x="33188" y="1094"/>
                  </a:lnTo>
                  <a:lnTo>
                    <a:pt x="32802" y="1287"/>
                  </a:lnTo>
                  <a:lnTo>
                    <a:pt x="32384" y="1544"/>
                  </a:lnTo>
                  <a:lnTo>
                    <a:pt x="31999" y="1802"/>
                  </a:lnTo>
                  <a:lnTo>
                    <a:pt x="31645" y="2059"/>
                  </a:lnTo>
                  <a:lnTo>
                    <a:pt x="31291" y="2381"/>
                  </a:lnTo>
                  <a:lnTo>
                    <a:pt x="30937" y="2670"/>
                  </a:lnTo>
                  <a:lnTo>
                    <a:pt x="30616" y="3024"/>
                  </a:lnTo>
                  <a:lnTo>
                    <a:pt x="30326" y="3345"/>
                  </a:lnTo>
                  <a:lnTo>
                    <a:pt x="30037" y="3731"/>
                  </a:lnTo>
                  <a:lnTo>
                    <a:pt x="29747" y="4117"/>
                  </a:lnTo>
                  <a:lnTo>
                    <a:pt x="29522" y="4503"/>
                  </a:lnTo>
                  <a:lnTo>
                    <a:pt x="29265" y="4921"/>
                  </a:lnTo>
                  <a:lnTo>
                    <a:pt x="29072" y="5339"/>
                  </a:lnTo>
                  <a:lnTo>
                    <a:pt x="28879" y="5789"/>
                  </a:lnTo>
                  <a:lnTo>
                    <a:pt x="611" y="77151"/>
                  </a:lnTo>
                  <a:lnTo>
                    <a:pt x="450" y="77601"/>
                  </a:lnTo>
                  <a:lnTo>
                    <a:pt x="322" y="78051"/>
                  </a:lnTo>
                  <a:lnTo>
                    <a:pt x="193" y="78502"/>
                  </a:lnTo>
                  <a:lnTo>
                    <a:pt x="96" y="78984"/>
                  </a:lnTo>
                  <a:lnTo>
                    <a:pt x="32" y="79434"/>
                  </a:lnTo>
                  <a:lnTo>
                    <a:pt x="0" y="79884"/>
                  </a:lnTo>
                  <a:lnTo>
                    <a:pt x="0" y="80367"/>
                  </a:lnTo>
                  <a:lnTo>
                    <a:pt x="0" y="80817"/>
                  </a:lnTo>
                  <a:lnTo>
                    <a:pt x="32" y="81267"/>
                  </a:lnTo>
                  <a:lnTo>
                    <a:pt x="96" y="81718"/>
                  </a:lnTo>
                  <a:lnTo>
                    <a:pt x="161" y="82168"/>
                  </a:lnTo>
                  <a:lnTo>
                    <a:pt x="289" y="82618"/>
                  </a:lnTo>
                  <a:lnTo>
                    <a:pt x="386" y="83068"/>
                  </a:lnTo>
                  <a:lnTo>
                    <a:pt x="547" y="83518"/>
                  </a:lnTo>
                  <a:lnTo>
                    <a:pt x="708" y="83937"/>
                  </a:lnTo>
                  <a:lnTo>
                    <a:pt x="900" y="84355"/>
                  </a:lnTo>
                  <a:lnTo>
                    <a:pt x="1126" y="84773"/>
                  </a:lnTo>
                  <a:lnTo>
                    <a:pt x="1351" y="85191"/>
                  </a:lnTo>
                  <a:lnTo>
                    <a:pt x="1576" y="85577"/>
                  </a:lnTo>
                  <a:lnTo>
                    <a:pt x="1865" y="85963"/>
                  </a:lnTo>
                  <a:lnTo>
                    <a:pt x="2155" y="86349"/>
                  </a:lnTo>
                  <a:lnTo>
                    <a:pt x="2444" y="86702"/>
                  </a:lnTo>
                  <a:lnTo>
                    <a:pt x="2766" y="87056"/>
                  </a:lnTo>
                  <a:lnTo>
                    <a:pt x="3119" y="87378"/>
                  </a:lnTo>
                  <a:lnTo>
                    <a:pt x="3473" y="87699"/>
                  </a:lnTo>
                  <a:lnTo>
                    <a:pt x="3859" y="88021"/>
                  </a:lnTo>
                  <a:lnTo>
                    <a:pt x="4245" y="88310"/>
                  </a:lnTo>
                  <a:lnTo>
                    <a:pt x="4663" y="88567"/>
                  </a:lnTo>
                  <a:lnTo>
                    <a:pt x="5081" y="88825"/>
                  </a:lnTo>
                  <a:lnTo>
                    <a:pt x="5531" y="89082"/>
                  </a:lnTo>
                  <a:lnTo>
                    <a:pt x="5982" y="89307"/>
                  </a:lnTo>
                  <a:lnTo>
                    <a:pt x="6464" y="89500"/>
                  </a:lnTo>
                  <a:lnTo>
                    <a:pt x="43672" y="104100"/>
                  </a:lnTo>
                  <a:lnTo>
                    <a:pt x="44155" y="104261"/>
                  </a:lnTo>
                  <a:lnTo>
                    <a:pt x="44637" y="104422"/>
                  </a:lnTo>
                  <a:lnTo>
                    <a:pt x="45119" y="104551"/>
                  </a:lnTo>
                  <a:lnTo>
                    <a:pt x="45634" y="104647"/>
                  </a:lnTo>
                  <a:lnTo>
                    <a:pt x="46116" y="104744"/>
                  </a:lnTo>
                  <a:lnTo>
                    <a:pt x="46599" y="104776"/>
                  </a:lnTo>
                  <a:lnTo>
                    <a:pt x="47081" y="104808"/>
                  </a:lnTo>
                  <a:lnTo>
                    <a:pt x="47564" y="104840"/>
                  </a:lnTo>
                  <a:lnTo>
                    <a:pt x="48046" y="104808"/>
                  </a:lnTo>
                  <a:lnTo>
                    <a:pt x="48528" y="104776"/>
                  </a:lnTo>
                  <a:lnTo>
                    <a:pt x="49011" y="104711"/>
                  </a:lnTo>
                  <a:lnTo>
                    <a:pt x="49461" y="104647"/>
                  </a:lnTo>
                  <a:lnTo>
                    <a:pt x="49911" y="104551"/>
                  </a:lnTo>
                  <a:lnTo>
                    <a:pt x="50394" y="104422"/>
                  </a:lnTo>
                  <a:lnTo>
                    <a:pt x="50812" y="104293"/>
                  </a:lnTo>
                  <a:lnTo>
                    <a:pt x="51262" y="104133"/>
                  </a:lnTo>
                  <a:lnTo>
                    <a:pt x="51680" y="103940"/>
                  </a:lnTo>
                  <a:lnTo>
                    <a:pt x="52098" y="103747"/>
                  </a:lnTo>
                  <a:lnTo>
                    <a:pt x="52516" y="103522"/>
                  </a:lnTo>
                  <a:lnTo>
                    <a:pt x="52902" y="103264"/>
                  </a:lnTo>
                  <a:lnTo>
                    <a:pt x="53288" y="103007"/>
                  </a:lnTo>
                  <a:lnTo>
                    <a:pt x="53674" y="102750"/>
                  </a:lnTo>
                  <a:lnTo>
                    <a:pt x="54028" y="102460"/>
                  </a:lnTo>
                  <a:lnTo>
                    <a:pt x="54349" y="102139"/>
                  </a:lnTo>
                  <a:lnTo>
                    <a:pt x="54671" y="101817"/>
                  </a:lnTo>
                  <a:lnTo>
                    <a:pt x="54992" y="101463"/>
                  </a:lnTo>
                  <a:lnTo>
                    <a:pt x="55282" y="101110"/>
                  </a:lnTo>
                  <a:lnTo>
                    <a:pt x="55539" y="100724"/>
                  </a:lnTo>
                  <a:lnTo>
                    <a:pt x="55796" y="100306"/>
                  </a:lnTo>
                  <a:lnTo>
                    <a:pt x="56021" y="99920"/>
                  </a:lnTo>
                  <a:lnTo>
                    <a:pt x="56247" y="99470"/>
                  </a:lnTo>
                  <a:lnTo>
                    <a:pt x="56440" y="99051"/>
                  </a:lnTo>
                  <a:lnTo>
                    <a:pt x="84675" y="27690"/>
                  </a:lnTo>
                  <a:lnTo>
                    <a:pt x="84868" y="27240"/>
                  </a:lnTo>
                  <a:lnTo>
                    <a:pt x="84997" y="26757"/>
                  </a:lnTo>
                  <a:lnTo>
                    <a:pt x="85094" y="26307"/>
                  </a:lnTo>
                  <a:lnTo>
                    <a:pt x="85190" y="25857"/>
                  </a:lnTo>
                  <a:lnTo>
                    <a:pt x="85254" y="25374"/>
                  </a:lnTo>
                  <a:lnTo>
                    <a:pt x="85286" y="24924"/>
                  </a:lnTo>
                  <a:lnTo>
                    <a:pt x="85319" y="24474"/>
                  </a:lnTo>
                  <a:lnTo>
                    <a:pt x="85286" y="23992"/>
                  </a:lnTo>
                  <a:lnTo>
                    <a:pt x="85254" y="23541"/>
                  </a:lnTo>
                  <a:lnTo>
                    <a:pt x="85222" y="23091"/>
                  </a:lnTo>
                  <a:lnTo>
                    <a:pt x="85126" y="22641"/>
                  </a:lnTo>
                  <a:lnTo>
                    <a:pt x="85029" y="22191"/>
                  </a:lnTo>
                  <a:lnTo>
                    <a:pt x="84901" y="21740"/>
                  </a:lnTo>
                  <a:lnTo>
                    <a:pt x="84772" y="21322"/>
                  </a:lnTo>
                  <a:lnTo>
                    <a:pt x="84579" y="20872"/>
                  </a:lnTo>
                  <a:lnTo>
                    <a:pt x="84386" y="20454"/>
                  </a:lnTo>
                  <a:lnTo>
                    <a:pt x="84193" y="20036"/>
                  </a:lnTo>
                  <a:lnTo>
                    <a:pt x="83968" y="19618"/>
                  </a:lnTo>
                  <a:lnTo>
                    <a:pt x="83711" y="19232"/>
                  </a:lnTo>
                  <a:lnTo>
                    <a:pt x="83453" y="18846"/>
                  </a:lnTo>
                  <a:lnTo>
                    <a:pt x="83164" y="18492"/>
                  </a:lnTo>
                  <a:lnTo>
                    <a:pt x="82842" y="18106"/>
                  </a:lnTo>
                  <a:lnTo>
                    <a:pt x="82521" y="17753"/>
                  </a:lnTo>
                  <a:lnTo>
                    <a:pt x="82199" y="17431"/>
                  </a:lnTo>
                  <a:lnTo>
                    <a:pt x="81813" y="17110"/>
                  </a:lnTo>
                  <a:lnTo>
                    <a:pt x="81460" y="16788"/>
                  </a:lnTo>
                  <a:lnTo>
                    <a:pt x="81041" y="16499"/>
                  </a:lnTo>
                  <a:lnTo>
                    <a:pt x="80623" y="16241"/>
                  </a:lnTo>
                  <a:lnTo>
                    <a:pt x="80205" y="15984"/>
                  </a:lnTo>
                  <a:lnTo>
                    <a:pt x="79755" y="15727"/>
                  </a:lnTo>
                  <a:lnTo>
                    <a:pt x="79305" y="15534"/>
                  </a:lnTo>
                  <a:lnTo>
                    <a:pt x="78822" y="15309"/>
                  </a:lnTo>
                  <a:lnTo>
                    <a:pt x="41614" y="740"/>
                  </a:lnTo>
                  <a:lnTo>
                    <a:pt x="41132" y="547"/>
                  </a:lnTo>
                  <a:lnTo>
                    <a:pt x="40649" y="387"/>
                  </a:lnTo>
                  <a:lnTo>
                    <a:pt x="40167" y="258"/>
                  </a:lnTo>
                  <a:lnTo>
                    <a:pt x="39685" y="162"/>
                  </a:lnTo>
                  <a:lnTo>
                    <a:pt x="39202" y="97"/>
                  </a:lnTo>
                  <a:lnTo>
                    <a:pt x="38720" y="33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552503" y="1563705"/>
              <a:ext cx="616089" cy="1242485"/>
            </a:xfrm>
            <a:custGeom>
              <a:avLst/>
              <a:gdLst/>
              <a:ahLst/>
              <a:cxnLst/>
              <a:rect l="l" t="t" r="r" b="b"/>
              <a:pathLst>
                <a:path w="46149" h="93070" extrusionOk="0">
                  <a:moveTo>
                    <a:pt x="35150" y="1"/>
                  </a:moveTo>
                  <a:lnTo>
                    <a:pt x="0" y="88760"/>
                  </a:lnTo>
                  <a:lnTo>
                    <a:pt x="10999" y="93070"/>
                  </a:lnTo>
                  <a:lnTo>
                    <a:pt x="46149" y="4310"/>
                  </a:lnTo>
                  <a:lnTo>
                    <a:pt x="351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821692" y="1805420"/>
              <a:ext cx="425478" cy="895585"/>
            </a:xfrm>
            <a:custGeom>
              <a:avLst/>
              <a:gdLst/>
              <a:ahLst/>
              <a:cxnLst/>
              <a:rect l="l" t="t" r="r" b="b"/>
              <a:pathLst>
                <a:path w="31871" h="67085" extrusionOk="0">
                  <a:moveTo>
                    <a:pt x="25599" y="0"/>
                  </a:moveTo>
                  <a:lnTo>
                    <a:pt x="0" y="64608"/>
                  </a:lnTo>
                  <a:lnTo>
                    <a:pt x="6271" y="67085"/>
                  </a:lnTo>
                  <a:lnTo>
                    <a:pt x="31870" y="2445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100320" y="1391984"/>
              <a:ext cx="1351541" cy="1691979"/>
            </a:xfrm>
            <a:custGeom>
              <a:avLst/>
              <a:gdLst/>
              <a:ahLst/>
              <a:cxnLst/>
              <a:rect l="l" t="t" r="r" b="b"/>
              <a:pathLst>
                <a:path w="101239" h="126740" extrusionOk="0">
                  <a:moveTo>
                    <a:pt x="53514" y="0"/>
                  </a:moveTo>
                  <a:lnTo>
                    <a:pt x="1" y="101913"/>
                  </a:lnTo>
                  <a:lnTo>
                    <a:pt x="47757" y="126740"/>
                  </a:lnTo>
                  <a:lnTo>
                    <a:pt x="101238" y="24827"/>
                  </a:lnTo>
                  <a:lnTo>
                    <a:pt x="535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263897" y="1550822"/>
              <a:ext cx="1024386" cy="1375157"/>
            </a:xfrm>
            <a:custGeom>
              <a:avLst/>
              <a:gdLst/>
              <a:ahLst/>
              <a:cxnLst/>
              <a:rect l="l" t="t" r="r" b="b"/>
              <a:pathLst>
                <a:path w="76733" h="103008" extrusionOk="0">
                  <a:moveTo>
                    <a:pt x="52806" y="1"/>
                  </a:moveTo>
                  <a:lnTo>
                    <a:pt x="52549" y="419"/>
                  </a:lnTo>
                  <a:lnTo>
                    <a:pt x="52291" y="869"/>
                  </a:lnTo>
                  <a:lnTo>
                    <a:pt x="52002" y="1255"/>
                  </a:lnTo>
                  <a:lnTo>
                    <a:pt x="51712" y="1673"/>
                  </a:lnTo>
                  <a:lnTo>
                    <a:pt x="51391" y="2027"/>
                  </a:lnTo>
                  <a:lnTo>
                    <a:pt x="51037" y="2381"/>
                  </a:lnTo>
                  <a:lnTo>
                    <a:pt x="50683" y="2734"/>
                  </a:lnTo>
                  <a:lnTo>
                    <a:pt x="50330" y="3024"/>
                  </a:lnTo>
                  <a:lnTo>
                    <a:pt x="49944" y="3346"/>
                  </a:lnTo>
                  <a:lnTo>
                    <a:pt x="49558" y="3603"/>
                  </a:lnTo>
                  <a:lnTo>
                    <a:pt x="49172" y="3860"/>
                  </a:lnTo>
                  <a:lnTo>
                    <a:pt x="48754" y="4117"/>
                  </a:lnTo>
                  <a:lnTo>
                    <a:pt x="48336" y="4310"/>
                  </a:lnTo>
                  <a:lnTo>
                    <a:pt x="47886" y="4503"/>
                  </a:lnTo>
                  <a:lnTo>
                    <a:pt x="47435" y="4696"/>
                  </a:lnTo>
                  <a:lnTo>
                    <a:pt x="46985" y="4857"/>
                  </a:lnTo>
                  <a:lnTo>
                    <a:pt x="46535" y="4986"/>
                  </a:lnTo>
                  <a:lnTo>
                    <a:pt x="46085" y="5082"/>
                  </a:lnTo>
                  <a:lnTo>
                    <a:pt x="45602" y="5179"/>
                  </a:lnTo>
                  <a:lnTo>
                    <a:pt x="45152" y="5243"/>
                  </a:lnTo>
                  <a:lnTo>
                    <a:pt x="44670" y="5275"/>
                  </a:lnTo>
                  <a:lnTo>
                    <a:pt x="44187" y="5307"/>
                  </a:lnTo>
                  <a:lnTo>
                    <a:pt x="43705" y="5307"/>
                  </a:lnTo>
                  <a:lnTo>
                    <a:pt x="43222" y="5275"/>
                  </a:lnTo>
                  <a:lnTo>
                    <a:pt x="42740" y="5243"/>
                  </a:lnTo>
                  <a:lnTo>
                    <a:pt x="42258" y="5179"/>
                  </a:lnTo>
                  <a:lnTo>
                    <a:pt x="41775" y="5082"/>
                  </a:lnTo>
                  <a:lnTo>
                    <a:pt x="41325" y="4953"/>
                  </a:lnTo>
                  <a:lnTo>
                    <a:pt x="40843" y="4793"/>
                  </a:lnTo>
                  <a:lnTo>
                    <a:pt x="40360" y="4632"/>
                  </a:lnTo>
                  <a:lnTo>
                    <a:pt x="39910" y="4439"/>
                  </a:lnTo>
                  <a:lnTo>
                    <a:pt x="39428" y="4214"/>
                  </a:lnTo>
                  <a:lnTo>
                    <a:pt x="31999" y="18396"/>
                  </a:lnTo>
                  <a:lnTo>
                    <a:pt x="7461" y="65156"/>
                  </a:lnTo>
                  <a:lnTo>
                    <a:pt x="0" y="79306"/>
                  </a:lnTo>
                  <a:lnTo>
                    <a:pt x="451" y="79563"/>
                  </a:lnTo>
                  <a:lnTo>
                    <a:pt x="869" y="79852"/>
                  </a:lnTo>
                  <a:lnTo>
                    <a:pt x="1287" y="80142"/>
                  </a:lnTo>
                  <a:lnTo>
                    <a:pt x="1673" y="80431"/>
                  </a:lnTo>
                  <a:lnTo>
                    <a:pt x="2026" y="80753"/>
                  </a:lnTo>
                  <a:lnTo>
                    <a:pt x="2380" y="81075"/>
                  </a:lnTo>
                  <a:lnTo>
                    <a:pt x="2734" y="81428"/>
                  </a:lnTo>
                  <a:lnTo>
                    <a:pt x="3055" y="81814"/>
                  </a:lnTo>
                  <a:lnTo>
                    <a:pt x="3345" y="82200"/>
                  </a:lnTo>
                  <a:lnTo>
                    <a:pt x="3602" y="82586"/>
                  </a:lnTo>
                  <a:lnTo>
                    <a:pt x="3859" y="82972"/>
                  </a:lnTo>
                  <a:lnTo>
                    <a:pt x="4085" y="83390"/>
                  </a:lnTo>
                  <a:lnTo>
                    <a:pt x="4310" y="83808"/>
                  </a:lnTo>
                  <a:lnTo>
                    <a:pt x="4503" y="84258"/>
                  </a:lnTo>
                  <a:lnTo>
                    <a:pt x="4663" y="84676"/>
                  </a:lnTo>
                  <a:lnTo>
                    <a:pt x="4824" y="85127"/>
                  </a:lnTo>
                  <a:lnTo>
                    <a:pt x="4953" y="85609"/>
                  </a:lnTo>
                  <a:lnTo>
                    <a:pt x="5081" y="86059"/>
                  </a:lnTo>
                  <a:lnTo>
                    <a:pt x="5146" y="86509"/>
                  </a:lnTo>
                  <a:lnTo>
                    <a:pt x="5210" y="86992"/>
                  </a:lnTo>
                  <a:lnTo>
                    <a:pt x="5242" y="87474"/>
                  </a:lnTo>
                  <a:lnTo>
                    <a:pt x="5274" y="87957"/>
                  </a:lnTo>
                  <a:lnTo>
                    <a:pt x="5274" y="88407"/>
                  </a:lnTo>
                  <a:lnTo>
                    <a:pt x="5242" y="88889"/>
                  </a:lnTo>
                  <a:lnTo>
                    <a:pt x="5178" y="89372"/>
                  </a:lnTo>
                  <a:lnTo>
                    <a:pt x="5114" y="89854"/>
                  </a:lnTo>
                  <a:lnTo>
                    <a:pt x="5017" y="90336"/>
                  </a:lnTo>
                  <a:lnTo>
                    <a:pt x="4889" y="90819"/>
                  </a:lnTo>
                  <a:lnTo>
                    <a:pt x="4728" y="91269"/>
                  </a:lnTo>
                  <a:lnTo>
                    <a:pt x="4567" y="91751"/>
                  </a:lnTo>
                  <a:lnTo>
                    <a:pt x="4374" y="92202"/>
                  </a:lnTo>
                  <a:lnTo>
                    <a:pt x="4149" y="92652"/>
                  </a:lnTo>
                  <a:lnTo>
                    <a:pt x="24023" y="103007"/>
                  </a:lnTo>
                  <a:lnTo>
                    <a:pt x="24248" y="102557"/>
                  </a:lnTo>
                  <a:lnTo>
                    <a:pt x="24538" y="102139"/>
                  </a:lnTo>
                  <a:lnTo>
                    <a:pt x="24795" y="101721"/>
                  </a:lnTo>
                  <a:lnTo>
                    <a:pt x="25117" y="101335"/>
                  </a:lnTo>
                  <a:lnTo>
                    <a:pt x="25438" y="100949"/>
                  </a:lnTo>
                  <a:lnTo>
                    <a:pt x="25760" y="100595"/>
                  </a:lnTo>
                  <a:lnTo>
                    <a:pt x="26114" y="100274"/>
                  </a:lnTo>
                  <a:lnTo>
                    <a:pt x="26467" y="99952"/>
                  </a:lnTo>
                  <a:lnTo>
                    <a:pt x="26853" y="99663"/>
                  </a:lnTo>
                  <a:lnTo>
                    <a:pt x="27239" y="99405"/>
                  </a:lnTo>
                  <a:lnTo>
                    <a:pt x="27625" y="99148"/>
                  </a:lnTo>
                  <a:lnTo>
                    <a:pt x="28043" y="98891"/>
                  </a:lnTo>
                  <a:lnTo>
                    <a:pt x="28461" y="98666"/>
                  </a:lnTo>
                  <a:lnTo>
                    <a:pt x="28912" y="98473"/>
                  </a:lnTo>
                  <a:lnTo>
                    <a:pt x="29330" y="98312"/>
                  </a:lnTo>
                  <a:lnTo>
                    <a:pt x="29780" y="98151"/>
                  </a:lnTo>
                  <a:lnTo>
                    <a:pt x="30230" y="98022"/>
                  </a:lnTo>
                  <a:lnTo>
                    <a:pt x="30680" y="97894"/>
                  </a:lnTo>
                  <a:lnTo>
                    <a:pt x="31163" y="97830"/>
                  </a:lnTo>
                  <a:lnTo>
                    <a:pt x="31613" y="97733"/>
                  </a:lnTo>
                  <a:lnTo>
                    <a:pt x="32095" y="97701"/>
                  </a:lnTo>
                  <a:lnTo>
                    <a:pt x="32578" y="97669"/>
                  </a:lnTo>
                  <a:lnTo>
                    <a:pt x="33060" y="97669"/>
                  </a:lnTo>
                  <a:lnTo>
                    <a:pt x="33542" y="97701"/>
                  </a:lnTo>
                  <a:lnTo>
                    <a:pt x="33993" y="97733"/>
                  </a:lnTo>
                  <a:lnTo>
                    <a:pt x="34475" y="97797"/>
                  </a:lnTo>
                  <a:lnTo>
                    <a:pt x="34957" y="97894"/>
                  </a:lnTo>
                  <a:lnTo>
                    <a:pt x="35440" y="98022"/>
                  </a:lnTo>
                  <a:lnTo>
                    <a:pt x="35922" y="98151"/>
                  </a:lnTo>
                  <a:lnTo>
                    <a:pt x="36372" y="98312"/>
                  </a:lnTo>
                  <a:lnTo>
                    <a:pt x="36823" y="98505"/>
                  </a:lnTo>
                  <a:lnTo>
                    <a:pt x="37305" y="98730"/>
                  </a:lnTo>
                  <a:lnTo>
                    <a:pt x="44734" y="84548"/>
                  </a:lnTo>
                  <a:lnTo>
                    <a:pt x="69304" y="37788"/>
                  </a:lnTo>
                  <a:lnTo>
                    <a:pt x="76732" y="23606"/>
                  </a:lnTo>
                  <a:lnTo>
                    <a:pt x="76314" y="23381"/>
                  </a:lnTo>
                  <a:lnTo>
                    <a:pt x="75864" y="23091"/>
                  </a:lnTo>
                  <a:lnTo>
                    <a:pt x="75478" y="22802"/>
                  </a:lnTo>
                  <a:lnTo>
                    <a:pt x="75092" y="22512"/>
                  </a:lnTo>
                  <a:lnTo>
                    <a:pt x="74739" y="22191"/>
                  </a:lnTo>
                  <a:lnTo>
                    <a:pt x="74385" y="21837"/>
                  </a:lnTo>
                  <a:lnTo>
                    <a:pt x="74063" y="21483"/>
                  </a:lnTo>
                  <a:lnTo>
                    <a:pt x="73742" y="21130"/>
                  </a:lnTo>
                  <a:lnTo>
                    <a:pt x="73452" y="20744"/>
                  </a:lnTo>
                  <a:lnTo>
                    <a:pt x="73163" y="20358"/>
                  </a:lnTo>
                  <a:lnTo>
                    <a:pt x="72938" y="19972"/>
                  </a:lnTo>
                  <a:lnTo>
                    <a:pt x="72680" y="19554"/>
                  </a:lnTo>
                  <a:lnTo>
                    <a:pt x="72487" y="19136"/>
                  </a:lnTo>
                  <a:lnTo>
                    <a:pt x="72294" y="18685"/>
                  </a:lnTo>
                  <a:lnTo>
                    <a:pt x="72134" y="18267"/>
                  </a:lnTo>
                  <a:lnTo>
                    <a:pt x="71973" y="17817"/>
                  </a:lnTo>
                  <a:lnTo>
                    <a:pt x="71844" y="17367"/>
                  </a:lnTo>
                  <a:lnTo>
                    <a:pt x="71748" y="16885"/>
                  </a:lnTo>
                  <a:lnTo>
                    <a:pt x="71651" y="16434"/>
                  </a:lnTo>
                  <a:lnTo>
                    <a:pt x="71587" y="15952"/>
                  </a:lnTo>
                  <a:lnTo>
                    <a:pt x="71555" y="15502"/>
                  </a:lnTo>
                  <a:lnTo>
                    <a:pt x="71555" y="15019"/>
                  </a:lnTo>
                  <a:lnTo>
                    <a:pt x="71555" y="14537"/>
                  </a:lnTo>
                  <a:lnTo>
                    <a:pt x="71587" y="14055"/>
                  </a:lnTo>
                  <a:lnTo>
                    <a:pt x="71619" y="13604"/>
                  </a:lnTo>
                  <a:lnTo>
                    <a:pt x="71716" y="13122"/>
                  </a:lnTo>
                  <a:lnTo>
                    <a:pt x="71812" y="12640"/>
                  </a:lnTo>
                  <a:lnTo>
                    <a:pt x="71941" y="12157"/>
                  </a:lnTo>
                  <a:lnTo>
                    <a:pt x="72069" y="11707"/>
                  </a:lnTo>
                  <a:lnTo>
                    <a:pt x="72262" y="11225"/>
                  </a:lnTo>
                  <a:lnTo>
                    <a:pt x="72455" y="10774"/>
                  </a:lnTo>
                  <a:lnTo>
                    <a:pt x="72680" y="10324"/>
                  </a:lnTo>
                  <a:lnTo>
                    <a:pt x="52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1519777" y="2005910"/>
              <a:ext cx="496740" cy="494604"/>
            </a:xfrm>
            <a:custGeom>
              <a:avLst/>
              <a:gdLst/>
              <a:ahLst/>
              <a:cxnLst/>
              <a:rect l="l" t="t" r="r" b="b"/>
              <a:pathLst>
                <a:path w="37209" h="37049" extrusionOk="0">
                  <a:moveTo>
                    <a:pt x="18331" y="1"/>
                  </a:moveTo>
                  <a:lnTo>
                    <a:pt x="17431" y="33"/>
                  </a:lnTo>
                  <a:lnTo>
                    <a:pt x="16530" y="129"/>
                  </a:lnTo>
                  <a:lnTo>
                    <a:pt x="15630" y="258"/>
                  </a:lnTo>
                  <a:lnTo>
                    <a:pt x="14761" y="419"/>
                  </a:lnTo>
                  <a:lnTo>
                    <a:pt x="13893" y="612"/>
                  </a:lnTo>
                  <a:lnTo>
                    <a:pt x="13025" y="869"/>
                  </a:lnTo>
                  <a:lnTo>
                    <a:pt x="12189" y="1159"/>
                  </a:lnTo>
                  <a:lnTo>
                    <a:pt x="11352" y="1480"/>
                  </a:lnTo>
                  <a:lnTo>
                    <a:pt x="10549" y="1834"/>
                  </a:lnTo>
                  <a:lnTo>
                    <a:pt x="9745" y="2252"/>
                  </a:lnTo>
                  <a:lnTo>
                    <a:pt x="8973" y="2670"/>
                  </a:lnTo>
                  <a:lnTo>
                    <a:pt x="8201" y="3152"/>
                  </a:lnTo>
                  <a:lnTo>
                    <a:pt x="7461" y="3667"/>
                  </a:lnTo>
                  <a:lnTo>
                    <a:pt x="6754" y="4246"/>
                  </a:lnTo>
                  <a:lnTo>
                    <a:pt x="6078" y="4825"/>
                  </a:lnTo>
                  <a:lnTo>
                    <a:pt x="5403" y="5468"/>
                  </a:lnTo>
                  <a:lnTo>
                    <a:pt x="4792" y="6111"/>
                  </a:lnTo>
                  <a:lnTo>
                    <a:pt x="4181" y="6819"/>
                  </a:lnTo>
                  <a:lnTo>
                    <a:pt x="3602" y="7558"/>
                  </a:lnTo>
                  <a:lnTo>
                    <a:pt x="3088" y="8330"/>
                  </a:lnTo>
                  <a:lnTo>
                    <a:pt x="2573" y="9134"/>
                  </a:lnTo>
                  <a:lnTo>
                    <a:pt x="2123" y="9938"/>
                  </a:lnTo>
                  <a:lnTo>
                    <a:pt x="1673" y="10806"/>
                  </a:lnTo>
                  <a:lnTo>
                    <a:pt x="1319" y="11675"/>
                  </a:lnTo>
                  <a:lnTo>
                    <a:pt x="997" y="12543"/>
                  </a:lnTo>
                  <a:lnTo>
                    <a:pt x="708" y="13443"/>
                  </a:lnTo>
                  <a:lnTo>
                    <a:pt x="483" y="14312"/>
                  </a:lnTo>
                  <a:lnTo>
                    <a:pt x="290" y="15212"/>
                  </a:lnTo>
                  <a:lnTo>
                    <a:pt x="129" y="16113"/>
                  </a:lnTo>
                  <a:lnTo>
                    <a:pt x="32" y="17013"/>
                  </a:lnTo>
                  <a:lnTo>
                    <a:pt x="0" y="17914"/>
                  </a:lnTo>
                  <a:lnTo>
                    <a:pt x="0" y="18814"/>
                  </a:lnTo>
                  <a:lnTo>
                    <a:pt x="32" y="19714"/>
                  </a:lnTo>
                  <a:lnTo>
                    <a:pt x="97" y="20583"/>
                  </a:lnTo>
                  <a:lnTo>
                    <a:pt x="225" y="21483"/>
                  </a:lnTo>
                  <a:lnTo>
                    <a:pt x="386" y="22352"/>
                  </a:lnTo>
                  <a:lnTo>
                    <a:pt x="611" y="23220"/>
                  </a:lnTo>
                  <a:lnTo>
                    <a:pt x="836" y="24056"/>
                  </a:lnTo>
                  <a:lnTo>
                    <a:pt x="1126" y="24924"/>
                  </a:lnTo>
                  <a:lnTo>
                    <a:pt x="1447" y="25728"/>
                  </a:lnTo>
                  <a:lnTo>
                    <a:pt x="1833" y="26564"/>
                  </a:lnTo>
                  <a:lnTo>
                    <a:pt x="2219" y="27336"/>
                  </a:lnTo>
                  <a:lnTo>
                    <a:pt x="2669" y="28108"/>
                  </a:lnTo>
                  <a:lnTo>
                    <a:pt x="3152" y="28880"/>
                  </a:lnTo>
                  <a:lnTo>
                    <a:pt x="3666" y="29620"/>
                  </a:lnTo>
                  <a:lnTo>
                    <a:pt x="4245" y="30327"/>
                  </a:lnTo>
                  <a:lnTo>
                    <a:pt x="4824" y="31002"/>
                  </a:lnTo>
                  <a:lnTo>
                    <a:pt x="5467" y="31646"/>
                  </a:lnTo>
                  <a:lnTo>
                    <a:pt x="6143" y="32289"/>
                  </a:lnTo>
                  <a:lnTo>
                    <a:pt x="6818" y="32868"/>
                  </a:lnTo>
                  <a:lnTo>
                    <a:pt x="7558" y="33446"/>
                  </a:lnTo>
                  <a:lnTo>
                    <a:pt x="8330" y="33993"/>
                  </a:lnTo>
                  <a:lnTo>
                    <a:pt x="9134" y="34476"/>
                  </a:lnTo>
                  <a:lnTo>
                    <a:pt x="9970" y="34958"/>
                  </a:lnTo>
                  <a:lnTo>
                    <a:pt x="10838" y="35376"/>
                  </a:lnTo>
                  <a:lnTo>
                    <a:pt x="11706" y="35730"/>
                  </a:lnTo>
                  <a:lnTo>
                    <a:pt x="12607" y="36051"/>
                  </a:lnTo>
                  <a:lnTo>
                    <a:pt x="13475" y="36341"/>
                  </a:lnTo>
                  <a:lnTo>
                    <a:pt x="14375" y="36566"/>
                  </a:lnTo>
                  <a:lnTo>
                    <a:pt x="15276" y="36759"/>
                  </a:lnTo>
                  <a:lnTo>
                    <a:pt x="16176" y="36888"/>
                  </a:lnTo>
                  <a:lnTo>
                    <a:pt x="17077" y="36984"/>
                  </a:lnTo>
                  <a:lnTo>
                    <a:pt x="17977" y="37048"/>
                  </a:lnTo>
                  <a:lnTo>
                    <a:pt x="18878" y="37048"/>
                  </a:lnTo>
                  <a:lnTo>
                    <a:pt x="19778" y="37016"/>
                  </a:lnTo>
                  <a:lnTo>
                    <a:pt x="20679" y="36952"/>
                  </a:lnTo>
                  <a:lnTo>
                    <a:pt x="21547" y="36823"/>
                  </a:lnTo>
                  <a:lnTo>
                    <a:pt x="22447" y="36662"/>
                  </a:lnTo>
                  <a:lnTo>
                    <a:pt x="23316" y="36437"/>
                  </a:lnTo>
                  <a:lnTo>
                    <a:pt x="24152" y="36212"/>
                  </a:lnTo>
                  <a:lnTo>
                    <a:pt x="25020" y="35923"/>
                  </a:lnTo>
                  <a:lnTo>
                    <a:pt x="25856" y="35601"/>
                  </a:lnTo>
                  <a:lnTo>
                    <a:pt x="26660" y="35215"/>
                  </a:lnTo>
                  <a:lnTo>
                    <a:pt x="27464" y="34829"/>
                  </a:lnTo>
                  <a:lnTo>
                    <a:pt x="28236" y="34379"/>
                  </a:lnTo>
                  <a:lnTo>
                    <a:pt x="29008" y="33897"/>
                  </a:lnTo>
                  <a:lnTo>
                    <a:pt x="29715" y="33382"/>
                  </a:lnTo>
                  <a:lnTo>
                    <a:pt x="30455" y="32835"/>
                  </a:lnTo>
                  <a:lnTo>
                    <a:pt x="31130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3028" y="30231"/>
                  </a:lnTo>
                  <a:lnTo>
                    <a:pt x="33575" y="29523"/>
                  </a:lnTo>
                  <a:lnTo>
                    <a:pt x="34121" y="28751"/>
                  </a:lnTo>
                  <a:lnTo>
                    <a:pt x="34636" y="27947"/>
                  </a:lnTo>
                  <a:lnTo>
                    <a:pt x="35086" y="27111"/>
                  </a:lnTo>
                  <a:lnTo>
                    <a:pt x="35504" y="26243"/>
                  </a:lnTo>
                  <a:lnTo>
                    <a:pt x="35890" y="25374"/>
                  </a:lnTo>
                  <a:lnTo>
                    <a:pt x="36212" y="24506"/>
                  </a:lnTo>
                  <a:lnTo>
                    <a:pt x="36501" y="23638"/>
                  </a:lnTo>
                  <a:lnTo>
                    <a:pt x="36726" y="22737"/>
                  </a:lnTo>
                  <a:lnTo>
                    <a:pt x="36919" y="21837"/>
                  </a:lnTo>
                  <a:lnTo>
                    <a:pt x="37048" y="20937"/>
                  </a:lnTo>
                  <a:lnTo>
                    <a:pt x="37144" y="20036"/>
                  </a:lnTo>
                  <a:lnTo>
                    <a:pt x="37209" y="19136"/>
                  </a:lnTo>
                  <a:lnTo>
                    <a:pt x="37209" y="18235"/>
                  </a:lnTo>
                  <a:lnTo>
                    <a:pt x="37176" y="17367"/>
                  </a:lnTo>
                  <a:lnTo>
                    <a:pt x="37080" y="16466"/>
                  </a:lnTo>
                  <a:lnTo>
                    <a:pt x="36983" y="15598"/>
                  </a:lnTo>
                  <a:lnTo>
                    <a:pt x="36823" y="14698"/>
                  </a:lnTo>
                  <a:lnTo>
                    <a:pt x="36598" y="13829"/>
                  </a:lnTo>
                  <a:lnTo>
                    <a:pt x="36372" y="12993"/>
                  </a:lnTo>
                  <a:lnTo>
                    <a:pt x="36083" y="12157"/>
                  </a:lnTo>
                  <a:lnTo>
                    <a:pt x="35729" y="11321"/>
                  </a:lnTo>
                  <a:lnTo>
                    <a:pt x="35375" y="10517"/>
                  </a:lnTo>
                  <a:lnTo>
                    <a:pt x="34957" y="9713"/>
                  </a:lnTo>
                  <a:lnTo>
                    <a:pt x="34539" y="8941"/>
                  </a:lnTo>
                  <a:lnTo>
                    <a:pt x="34025" y="8201"/>
                  </a:lnTo>
                  <a:lnTo>
                    <a:pt x="33510" y="7462"/>
                  </a:lnTo>
                  <a:lnTo>
                    <a:pt x="32964" y="6754"/>
                  </a:lnTo>
                  <a:lnTo>
                    <a:pt x="32353" y="6047"/>
                  </a:lnTo>
                  <a:lnTo>
                    <a:pt x="31741" y="5404"/>
                  </a:lnTo>
                  <a:lnTo>
                    <a:pt x="31066" y="4793"/>
                  </a:lnTo>
                  <a:lnTo>
                    <a:pt x="30359" y="4182"/>
                  </a:lnTo>
                  <a:lnTo>
                    <a:pt x="29619" y="3603"/>
                  </a:lnTo>
                  <a:lnTo>
                    <a:pt x="28847" y="3088"/>
                  </a:lnTo>
                  <a:lnTo>
                    <a:pt x="28043" y="2574"/>
                  </a:lnTo>
                  <a:lnTo>
                    <a:pt x="27207" y="2123"/>
                  </a:lnTo>
                  <a:lnTo>
                    <a:pt x="26371" y="1705"/>
                  </a:lnTo>
                  <a:lnTo>
                    <a:pt x="25503" y="1319"/>
                  </a:lnTo>
                  <a:lnTo>
                    <a:pt x="24602" y="998"/>
                  </a:lnTo>
                  <a:lnTo>
                    <a:pt x="23734" y="708"/>
                  </a:lnTo>
                  <a:lnTo>
                    <a:pt x="22833" y="483"/>
                  </a:lnTo>
                  <a:lnTo>
                    <a:pt x="21933" y="290"/>
                  </a:lnTo>
                  <a:lnTo>
                    <a:pt x="21032" y="162"/>
                  </a:lnTo>
                  <a:lnTo>
                    <a:pt x="20132" y="65"/>
                  </a:lnTo>
                  <a:lnTo>
                    <a:pt x="19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981727" y="1683067"/>
              <a:ext cx="96187" cy="95746"/>
            </a:xfrm>
            <a:custGeom>
              <a:avLst/>
              <a:gdLst/>
              <a:ahLst/>
              <a:cxnLst/>
              <a:rect l="l" t="t" r="r" b="b"/>
              <a:pathLst>
                <a:path w="7205" h="7172" extrusionOk="0">
                  <a:moveTo>
                    <a:pt x="3538" y="0"/>
                  </a:moveTo>
                  <a:lnTo>
                    <a:pt x="3217" y="32"/>
                  </a:lnTo>
                  <a:lnTo>
                    <a:pt x="2863" y="96"/>
                  </a:lnTo>
                  <a:lnTo>
                    <a:pt x="2541" y="161"/>
                  </a:lnTo>
                  <a:lnTo>
                    <a:pt x="2187" y="289"/>
                  </a:lnTo>
                  <a:lnTo>
                    <a:pt x="1898" y="450"/>
                  </a:lnTo>
                  <a:lnTo>
                    <a:pt x="1609" y="611"/>
                  </a:lnTo>
                  <a:lnTo>
                    <a:pt x="1319" y="836"/>
                  </a:lnTo>
                  <a:lnTo>
                    <a:pt x="1062" y="1061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83"/>
                  </a:lnTo>
                  <a:lnTo>
                    <a:pt x="129" y="2605"/>
                  </a:lnTo>
                  <a:lnTo>
                    <a:pt x="65" y="2959"/>
                  </a:lnTo>
                  <a:lnTo>
                    <a:pt x="1" y="3312"/>
                  </a:lnTo>
                  <a:lnTo>
                    <a:pt x="1" y="3666"/>
                  </a:lnTo>
                  <a:lnTo>
                    <a:pt x="33" y="3988"/>
                  </a:lnTo>
                  <a:lnTo>
                    <a:pt x="65" y="4342"/>
                  </a:lnTo>
                  <a:lnTo>
                    <a:pt x="161" y="4663"/>
                  </a:lnTo>
                  <a:lnTo>
                    <a:pt x="290" y="4985"/>
                  </a:lnTo>
                  <a:lnTo>
                    <a:pt x="419" y="5306"/>
                  </a:lnTo>
                  <a:lnTo>
                    <a:pt x="612" y="5596"/>
                  </a:lnTo>
                  <a:lnTo>
                    <a:pt x="837" y="5885"/>
                  </a:lnTo>
                  <a:lnTo>
                    <a:pt x="1062" y="6142"/>
                  </a:lnTo>
                  <a:lnTo>
                    <a:pt x="1319" y="6368"/>
                  </a:lnTo>
                  <a:lnTo>
                    <a:pt x="1609" y="6593"/>
                  </a:lnTo>
                  <a:lnTo>
                    <a:pt x="1930" y="6786"/>
                  </a:lnTo>
                  <a:lnTo>
                    <a:pt x="2284" y="6946"/>
                  </a:lnTo>
                  <a:lnTo>
                    <a:pt x="2606" y="7043"/>
                  </a:lnTo>
                  <a:lnTo>
                    <a:pt x="2959" y="7139"/>
                  </a:lnTo>
                  <a:lnTo>
                    <a:pt x="3313" y="7172"/>
                  </a:lnTo>
                  <a:lnTo>
                    <a:pt x="4021" y="7172"/>
                  </a:lnTo>
                  <a:lnTo>
                    <a:pt x="4342" y="7107"/>
                  </a:lnTo>
                  <a:lnTo>
                    <a:pt x="4696" y="7011"/>
                  </a:lnTo>
                  <a:lnTo>
                    <a:pt x="5018" y="6914"/>
                  </a:lnTo>
                  <a:lnTo>
                    <a:pt x="5307" y="6753"/>
                  </a:lnTo>
                  <a:lnTo>
                    <a:pt x="5629" y="6561"/>
                  </a:lnTo>
                  <a:lnTo>
                    <a:pt x="5886" y="6368"/>
                  </a:lnTo>
                  <a:lnTo>
                    <a:pt x="6175" y="6142"/>
                  </a:lnTo>
                  <a:lnTo>
                    <a:pt x="6400" y="5853"/>
                  </a:lnTo>
                  <a:lnTo>
                    <a:pt x="6625" y="5564"/>
                  </a:lnTo>
                  <a:lnTo>
                    <a:pt x="6786" y="5274"/>
                  </a:lnTo>
                  <a:lnTo>
                    <a:pt x="6947" y="4920"/>
                  </a:lnTo>
                  <a:lnTo>
                    <a:pt x="7076" y="4599"/>
                  </a:lnTo>
                  <a:lnTo>
                    <a:pt x="7140" y="4245"/>
                  </a:lnTo>
                  <a:lnTo>
                    <a:pt x="7204" y="3891"/>
                  </a:lnTo>
                  <a:lnTo>
                    <a:pt x="7204" y="3538"/>
                  </a:lnTo>
                  <a:lnTo>
                    <a:pt x="7204" y="3184"/>
                  </a:lnTo>
                  <a:lnTo>
                    <a:pt x="7140" y="2862"/>
                  </a:lnTo>
                  <a:lnTo>
                    <a:pt x="7044" y="2508"/>
                  </a:lnTo>
                  <a:lnTo>
                    <a:pt x="6915" y="2187"/>
                  </a:lnTo>
                  <a:lnTo>
                    <a:pt x="6786" y="1897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1"/>
                  </a:lnTo>
                  <a:lnTo>
                    <a:pt x="5886" y="804"/>
                  </a:lnTo>
                  <a:lnTo>
                    <a:pt x="5596" y="611"/>
                  </a:lnTo>
                  <a:lnTo>
                    <a:pt x="5275" y="418"/>
                  </a:lnTo>
                  <a:lnTo>
                    <a:pt x="4953" y="257"/>
                  </a:lnTo>
                  <a:lnTo>
                    <a:pt x="4599" y="161"/>
                  </a:lnTo>
                  <a:lnTo>
                    <a:pt x="4246" y="64"/>
                  </a:lnTo>
                  <a:lnTo>
                    <a:pt x="3892" y="3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1440771" y="2713020"/>
              <a:ext cx="96614" cy="95746"/>
            </a:xfrm>
            <a:custGeom>
              <a:avLst/>
              <a:gdLst/>
              <a:ahLst/>
              <a:cxnLst/>
              <a:rect l="l" t="t" r="r" b="b"/>
              <a:pathLst>
                <a:path w="7237" h="7172" extrusionOk="0">
                  <a:moveTo>
                    <a:pt x="3217" y="0"/>
                  </a:moveTo>
                  <a:lnTo>
                    <a:pt x="2863" y="64"/>
                  </a:lnTo>
                  <a:lnTo>
                    <a:pt x="2542" y="161"/>
                  </a:lnTo>
                  <a:lnTo>
                    <a:pt x="2220" y="290"/>
                  </a:lnTo>
                  <a:lnTo>
                    <a:pt x="1898" y="418"/>
                  </a:lnTo>
                  <a:lnTo>
                    <a:pt x="1609" y="611"/>
                  </a:lnTo>
                  <a:lnTo>
                    <a:pt x="1319" y="804"/>
                  </a:lnTo>
                  <a:lnTo>
                    <a:pt x="1062" y="1061"/>
                  </a:lnTo>
                  <a:lnTo>
                    <a:pt x="837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51"/>
                  </a:lnTo>
                  <a:lnTo>
                    <a:pt x="162" y="2605"/>
                  </a:lnTo>
                  <a:lnTo>
                    <a:pt x="65" y="2927"/>
                  </a:lnTo>
                  <a:lnTo>
                    <a:pt x="33" y="3280"/>
                  </a:lnTo>
                  <a:lnTo>
                    <a:pt x="1" y="3634"/>
                  </a:lnTo>
                  <a:lnTo>
                    <a:pt x="33" y="3988"/>
                  </a:lnTo>
                  <a:lnTo>
                    <a:pt x="97" y="4310"/>
                  </a:lnTo>
                  <a:lnTo>
                    <a:pt x="194" y="4663"/>
                  </a:lnTo>
                  <a:lnTo>
                    <a:pt x="290" y="4985"/>
                  </a:lnTo>
                  <a:lnTo>
                    <a:pt x="451" y="5274"/>
                  </a:lnTo>
                  <a:lnTo>
                    <a:pt x="612" y="5596"/>
                  </a:lnTo>
                  <a:lnTo>
                    <a:pt x="837" y="5853"/>
                  </a:lnTo>
                  <a:lnTo>
                    <a:pt x="1062" y="6110"/>
                  </a:lnTo>
                  <a:lnTo>
                    <a:pt x="1352" y="6368"/>
                  </a:lnTo>
                  <a:lnTo>
                    <a:pt x="1641" y="6561"/>
                  </a:lnTo>
                  <a:lnTo>
                    <a:pt x="1963" y="6754"/>
                  </a:lnTo>
                  <a:lnTo>
                    <a:pt x="2284" y="6914"/>
                  </a:lnTo>
                  <a:lnTo>
                    <a:pt x="2638" y="7043"/>
                  </a:lnTo>
                  <a:lnTo>
                    <a:pt x="2960" y="7107"/>
                  </a:lnTo>
                  <a:lnTo>
                    <a:pt x="3313" y="7172"/>
                  </a:lnTo>
                  <a:lnTo>
                    <a:pt x="3667" y="7172"/>
                  </a:lnTo>
                  <a:lnTo>
                    <a:pt x="4021" y="7140"/>
                  </a:lnTo>
                  <a:lnTo>
                    <a:pt x="4375" y="7107"/>
                  </a:lnTo>
                  <a:lnTo>
                    <a:pt x="4696" y="7011"/>
                  </a:lnTo>
                  <a:lnTo>
                    <a:pt x="5018" y="6882"/>
                  </a:lnTo>
                  <a:lnTo>
                    <a:pt x="5339" y="6754"/>
                  </a:lnTo>
                  <a:lnTo>
                    <a:pt x="5629" y="6561"/>
                  </a:lnTo>
                  <a:lnTo>
                    <a:pt x="5918" y="6336"/>
                  </a:lnTo>
                  <a:lnTo>
                    <a:pt x="6176" y="6110"/>
                  </a:lnTo>
                  <a:lnTo>
                    <a:pt x="6401" y="5853"/>
                  </a:lnTo>
                  <a:lnTo>
                    <a:pt x="6626" y="5564"/>
                  </a:lnTo>
                  <a:lnTo>
                    <a:pt x="6819" y="5242"/>
                  </a:lnTo>
                  <a:lnTo>
                    <a:pt x="6980" y="4921"/>
                  </a:lnTo>
                  <a:lnTo>
                    <a:pt x="7076" y="4567"/>
                  </a:lnTo>
                  <a:lnTo>
                    <a:pt x="7172" y="4213"/>
                  </a:lnTo>
                  <a:lnTo>
                    <a:pt x="7205" y="3859"/>
                  </a:lnTo>
                  <a:lnTo>
                    <a:pt x="7237" y="3538"/>
                  </a:lnTo>
                  <a:lnTo>
                    <a:pt x="7205" y="3184"/>
                  </a:lnTo>
                  <a:lnTo>
                    <a:pt x="7140" y="2830"/>
                  </a:lnTo>
                  <a:lnTo>
                    <a:pt x="7076" y="2509"/>
                  </a:lnTo>
                  <a:lnTo>
                    <a:pt x="6947" y="2187"/>
                  </a:lnTo>
                  <a:lnTo>
                    <a:pt x="6787" y="1865"/>
                  </a:lnTo>
                  <a:lnTo>
                    <a:pt x="6626" y="1576"/>
                  </a:lnTo>
                  <a:lnTo>
                    <a:pt x="6401" y="1287"/>
                  </a:lnTo>
                  <a:lnTo>
                    <a:pt x="6176" y="1029"/>
                  </a:lnTo>
                  <a:lnTo>
                    <a:pt x="5886" y="804"/>
                  </a:lnTo>
                  <a:lnTo>
                    <a:pt x="5597" y="579"/>
                  </a:lnTo>
                  <a:lnTo>
                    <a:pt x="5275" y="386"/>
                  </a:lnTo>
                  <a:lnTo>
                    <a:pt x="4953" y="257"/>
                  </a:lnTo>
                  <a:lnTo>
                    <a:pt x="4600" y="129"/>
                  </a:lnTo>
                  <a:lnTo>
                    <a:pt x="4278" y="64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735825" y="2764110"/>
              <a:ext cx="1561469" cy="1425366"/>
            </a:xfrm>
            <a:custGeom>
              <a:avLst/>
              <a:gdLst/>
              <a:ahLst/>
              <a:cxnLst/>
              <a:rect l="l" t="t" r="r" b="b"/>
              <a:pathLst>
                <a:path w="116964" h="106769" extrusionOk="0">
                  <a:moveTo>
                    <a:pt x="0" y="0"/>
                  </a:moveTo>
                  <a:lnTo>
                    <a:pt x="0" y="106769"/>
                  </a:lnTo>
                  <a:lnTo>
                    <a:pt x="109889" y="106769"/>
                  </a:lnTo>
                  <a:lnTo>
                    <a:pt x="110275" y="106737"/>
                  </a:lnTo>
                  <a:lnTo>
                    <a:pt x="111014" y="106608"/>
                  </a:lnTo>
                  <a:lnTo>
                    <a:pt x="111754" y="106447"/>
                  </a:lnTo>
                  <a:lnTo>
                    <a:pt x="112429" y="106190"/>
                  </a:lnTo>
                  <a:lnTo>
                    <a:pt x="113072" y="105869"/>
                  </a:lnTo>
                  <a:lnTo>
                    <a:pt x="113683" y="105515"/>
                  </a:lnTo>
                  <a:lnTo>
                    <a:pt x="114262" y="105065"/>
                  </a:lnTo>
                  <a:lnTo>
                    <a:pt x="114809" y="104614"/>
                  </a:lnTo>
                  <a:lnTo>
                    <a:pt x="115259" y="104068"/>
                  </a:lnTo>
                  <a:lnTo>
                    <a:pt x="115710" y="103489"/>
                  </a:lnTo>
                  <a:lnTo>
                    <a:pt x="116063" y="102878"/>
                  </a:lnTo>
                  <a:lnTo>
                    <a:pt x="116385" y="102235"/>
                  </a:lnTo>
                  <a:lnTo>
                    <a:pt x="116642" y="101559"/>
                  </a:lnTo>
                  <a:lnTo>
                    <a:pt x="116835" y="100852"/>
                  </a:lnTo>
                  <a:lnTo>
                    <a:pt x="116932" y="100112"/>
                  </a:lnTo>
                  <a:lnTo>
                    <a:pt x="116964" y="99726"/>
                  </a:lnTo>
                  <a:lnTo>
                    <a:pt x="116964" y="99340"/>
                  </a:lnTo>
                  <a:lnTo>
                    <a:pt x="116964" y="7429"/>
                  </a:lnTo>
                  <a:lnTo>
                    <a:pt x="116964" y="7043"/>
                  </a:lnTo>
                  <a:lnTo>
                    <a:pt x="116932" y="6689"/>
                  </a:lnTo>
                  <a:lnTo>
                    <a:pt x="116835" y="5950"/>
                  </a:lnTo>
                  <a:lnTo>
                    <a:pt x="116642" y="5242"/>
                  </a:lnTo>
                  <a:lnTo>
                    <a:pt x="116385" y="4535"/>
                  </a:lnTo>
                  <a:lnTo>
                    <a:pt x="116063" y="3891"/>
                  </a:lnTo>
                  <a:lnTo>
                    <a:pt x="115710" y="3280"/>
                  </a:lnTo>
                  <a:lnTo>
                    <a:pt x="115259" y="2702"/>
                  </a:lnTo>
                  <a:lnTo>
                    <a:pt x="114809" y="2187"/>
                  </a:lnTo>
                  <a:lnTo>
                    <a:pt x="114262" y="1705"/>
                  </a:lnTo>
                  <a:lnTo>
                    <a:pt x="113683" y="1286"/>
                  </a:lnTo>
                  <a:lnTo>
                    <a:pt x="113072" y="901"/>
                  </a:lnTo>
                  <a:lnTo>
                    <a:pt x="112429" y="611"/>
                  </a:lnTo>
                  <a:lnTo>
                    <a:pt x="111754" y="354"/>
                  </a:lnTo>
                  <a:lnTo>
                    <a:pt x="111014" y="161"/>
                  </a:lnTo>
                  <a:lnTo>
                    <a:pt x="110275" y="64"/>
                  </a:lnTo>
                  <a:lnTo>
                    <a:pt x="109889" y="32"/>
                  </a:lnTo>
                  <a:lnTo>
                    <a:pt x="1095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65683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390122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868"/>
                  </a:lnTo>
                  <a:lnTo>
                    <a:pt x="4502" y="740"/>
                  </a:lnTo>
                  <a:lnTo>
                    <a:pt x="4502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229548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309835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385396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892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305109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1626243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1470395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3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1706530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1630969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545956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550682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748280" y="4103609"/>
              <a:ext cx="59688" cy="19758"/>
            </a:xfrm>
            <a:custGeom>
              <a:avLst/>
              <a:gdLst/>
              <a:ahLst/>
              <a:cxnLst/>
              <a:rect l="l" t="t" r="r" b="b"/>
              <a:pathLst>
                <a:path w="4471" h="1480" extrusionOk="0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193" y="193"/>
                  </a:lnTo>
                  <a:lnTo>
                    <a:pt x="96" y="322"/>
                  </a:lnTo>
                  <a:lnTo>
                    <a:pt x="32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32" y="1029"/>
                  </a:lnTo>
                  <a:lnTo>
                    <a:pt x="96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0" y="1479"/>
                  </a:lnTo>
                  <a:lnTo>
                    <a:pt x="3891" y="1447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42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470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42" y="322"/>
                  </a:lnTo>
                  <a:lnTo>
                    <a:pt x="4277" y="193"/>
                  </a:lnTo>
                  <a:lnTo>
                    <a:pt x="4149" y="129"/>
                  </a:lnTo>
                  <a:lnTo>
                    <a:pt x="4020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8127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2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310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310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903688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823401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73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55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43127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72" y="0"/>
                  </a:moveTo>
                  <a:lnTo>
                    <a:pt x="611" y="32"/>
                  </a:lnTo>
                  <a:lnTo>
                    <a:pt x="482" y="65"/>
                  </a:lnTo>
                  <a:lnTo>
                    <a:pt x="354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2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908414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1711256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3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1149261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1068974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73" y="1479"/>
                  </a:lnTo>
                  <a:lnTo>
                    <a:pt x="3764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1144548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1224822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983975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0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1064261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988700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2107951" y="2842675"/>
              <a:ext cx="59688" cy="23189"/>
            </a:xfrm>
            <a:custGeom>
              <a:avLst/>
              <a:gdLst/>
              <a:ahLst/>
              <a:cxnLst/>
              <a:rect l="l" t="t" r="r" b="b"/>
              <a:pathLst>
                <a:path w="4471" h="1737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3" y="225"/>
                  </a:lnTo>
                  <a:lnTo>
                    <a:pt x="129" y="322"/>
                  </a:lnTo>
                  <a:lnTo>
                    <a:pt x="33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33" y="1029"/>
                  </a:lnTo>
                  <a:lnTo>
                    <a:pt x="129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1641" y="1480"/>
                  </a:lnTo>
                  <a:lnTo>
                    <a:pt x="2123" y="1512"/>
                  </a:lnTo>
                  <a:lnTo>
                    <a:pt x="2605" y="1544"/>
                  </a:lnTo>
                  <a:lnTo>
                    <a:pt x="3056" y="1608"/>
                  </a:lnTo>
                  <a:lnTo>
                    <a:pt x="3538" y="1737"/>
                  </a:lnTo>
                  <a:lnTo>
                    <a:pt x="3827" y="1737"/>
                  </a:lnTo>
                  <a:lnTo>
                    <a:pt x="3956" y="1705"/>
                  </a:lnTo>
                  <a:lnTo>
                    <a:pt x="4085" y="1673"/>
                  </a:lnTo>
                  <a:lnTo>
                    <a:pt x="4181" y="1608"/>
                  </a:lnTo>
                  <a:lnTo>
                    <a:pt x="4278" y="1512"/>
                  </a:lnTo>
                  <a:lnTo>
                    <a:pt x="4342" y="1415"/>
                  </a:lnTo>
                  <a:lnTo>
                    <a:pt x="4406" y="1319"/>
                  </a:lnTo>
                  <a:lnTo>
                    <a:pt x="4438" y="1190"/>
                  </a:lnTo>
                  <a:lnTo>
                    <a:pt x="4471" y="1029"/>
                  </a:lnTo>
                  <a:lnTo>
                    <a:pt x="4471" y="901"/>
                  </a:lnTo>
                  <a:lnTo>
                    <a:pt x="4406" y="772"/>
                  </a:lnTo>
                  <a:lnTo>
                    <a:pt x="4374" y="643"/>
                  </a:lnTo>
                  <a:lnTo>
                    <a:pt x="4278" y="515"/>
                  </a:lnTo>
                  <a:lnTo>
                    <a:pt x="4181" y="418"/>
                  </a:lnTo>
                  <a:lnTo>
                    <a:pt x="4053" y="354"/>
                  </a:lnTo>
                  <a:lnTo>
                    <a:pt x="3892" y="290"/>
                  </a:lnTo>
                  <a:lnTo>
                    <a:pt x="3345" y="161"/>
                  </a:lnTo>
                  <a:lnTo>
                    <a:pt x="2798" y="65"/>
                  </a:lnTo>
                  <a:lnTo>
                    <a:pt x="2219" y="32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2219143" y="3490524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2219143" y="3490524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1"/>
                  </a:moveTo>
                  <a:lnTo>
                    <a:pt x="740" y="1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2219143" y="333081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0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2219143" y="333081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2219143" y="3570384"/>
              <a:ext cx="19771" cy="60115"/>
            </a:xfrm>
            <a:custGeom>
              <a:avLst/>
              <a:gdLst/>
              <a:ahLst/>
              <a:cxnLst/>
              <a:rect l="l" t="t" r="r" b="b"/>
              <a:pathLst>
                <a:path w="1481" h="4503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2219143" y="3570384"/>
              <a:ext cx="19771" cy="60115"/>
            </a:xfrm>
            <a:custGeom>
              <a:avLst/>
              <a:gdLst/>
              <a:ahLst/>
              <a:cxnLst/>
              <a:rect l="l" t="t" r="r" b="b"/>
              <a:pathLst>
                <a:path w="1481" h="4503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2219143" y="3810377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33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59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8"/>
                  </a:lnTo>
                  <a:lnTo>
                    <a:pt x="740" y="4470"/>
                  </a:lnTo>
                  <a:lnTo>
                    <a:pt x="901" y="4438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59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3"/>
                  </a:lnTo>
                  <a:lnTo>
                    <a:pt x="1158" y="129"/>
                  </a:lnTo>
                  <a:lnTo>
                    <a:pt x="1030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2219143" y="3650230"/>
              <a:ext cx="19771" cy="60128"/>
            </a:xfrm>
            <a:custGeom>
              <a:avLst/>
              <a:gdLst/>
              <a:ahLst/>
              <a:cxnLst/>
              <a:rect l="l" t="t" r="r" b="b"/>
              <a:pathLst>
                <a:path w="1481" h="4504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55"/>
                  </a:lnTo>
                  <a:lnTo>
                    <a:pt x="65" y="483"/>
                  </a:lnTo>
                  <a:lnTo>
                    <a:pt x="1" y="612"/>
                  </a:lnTo>
                  <a:lnTo>
                    <a:pt x="1" y="773"/>
                  </a:lnTo>
                  <a:lnTo>
                    <a:pt x="1" y="3764"/>
                  </a:lnTo>
                  <a:lnTo>
                    <a:pt x="1" y="3892"/>
                  </a:lnTo>
                  <a:lnTo>
                    <a:pt x="65" y="4053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5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503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5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53"/>
                  </a:lnTo>
                  <a:lnTo>
                    <a:pt x="1480" y="3892"/>
                  </a:lnTo>
                  <a:lnTo>
                    <a:pt x="1480" y="3764"/>
                  </a:lnTo>
                  <a:lnTo>
                    <a:pt x="1480" y="773"/>
                  </a:lnTo>
                  <a:lnTo>
                    <a:pt x="1480" y="612"/>
                  </a:lnTo>
                  <a:lnTo>
                    <a:pt x="1448" y="483"/>
                  </a:lnTo>
                  <a:lnTo>
                    <a:pt x="1351" y="355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2219143" y="3730517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33"/>
                  </a:lnTo>
                  <a:lnTo>
                    <a:pt x="322" y="97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97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2219143" y="341067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2219143" y="341067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470"/>
                  </a:lnTo>
                  <a:lnTo>
                    <a:pt x="740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2219143" y="2931546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1786817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3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2219143" y="3091252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2219143" y="325095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2219143" y="3171112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2219143" y="3011392"/>
              <a:ext cx="19771" cy="59701"/>
            </a:xfrm>
            <a:custGeom>
              <a:avLst/>
              <a:gdLst/>
              <a:ahLst/>
              <a:cxnLst/>
              <a:rect l="l" t="t" r="r" b="b"/>
              <a:pathLst>
                <a:path w="1481" h="4472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1947377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2027664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4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194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1871816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1952103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2219143" y="3890223"/>
              <a:ext cx="19771" cy="59701"/>
            </a:xfrm>
            <a:custGeom>
              <a:avLst/>
              <a:gdLst/>
              <a:ahLst/>
              <a:cxnLst/>
              <a:rect l="l" t="t" r="r" b="b"/>
              <a:pathLst>
                <a:path w="1481" h="4472" extrusionOk="0">
                  <a:moveTo>
                    <a:pt x="612" y="1"/>
                  </a:moveTo>
                  <a:lnTo>
                    <a:pt x="451" y="33"/>
                  </a:lnTo>
                  <a:lnTo>
                    <a:pt x="322" y="130"/>
                  </a:lnTo>
                  <a:lnTo>
                    <a:pt x="226" y="194"/>
                  </a:lnTo>
                  <a:lnTo>
                    <a:pt x="129" y="323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50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50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3"/>
                  </a:lnTo>
                  <a:lnTo>
                    <a:pt x="1287" y="194"/>
                  </a:lnTo>
                  <a:lnTo>
                    <a:pt x="1158" y="130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1791543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1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2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1867104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1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2032390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79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1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49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2219143" y="3970083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2187370" y="4048647"/>
              <a:ext cx="44242" cy="51104"/>
            </a:xfrm>
            <a:custGeom>
              <a:avLst/>
              <a:gdLst/>
              <a:ahLst/>
              <a:cxnLst/>
              <a:rect l="l" t="t" r="r" b="b"/>
              <a:pathLst>
                <a:path w="3314" h="3828" extrusionOk="0">
                  <a:moveTo>
                    <a:pt x="2606" y="1"/>
                  </a:moveTo>
                  <a:lnTo>
                    <a:pt x="2445" y="33"/>
                  </a:lnTo>
                  <a:lnTo>
                    <a:pt x="2316" y="65"/>
                  </a:lnTo>
                  <a:lnTo>
                    <a:pt x="2188" y="129"/>
                  </a:lnTo>
                  <a:lnTo>
                    <a:pt x="2091" y="194"/>
                  </a:lnTo>
                  <a:lnTo>
                    <a:pt x="1995" y="322"/>
                  </a:lnTo>
                  <a:lnTo>
                    <a:pt x="1898" y="451"/>
                  </a:lnTo>
                  <a:lnTo>
                    <a:pt x="1770" y="740"/>
                  </a:lnTo>
                  <a:lnTo>
                    <a:pt x="1609" y="1030"/>
                  </a:lnTo>
                  <a:lnTo>
                    <a:pt x="1223" y="1544"/>
                  </a:lnTo>
                  <a:lnTo>
                    <a:pt x="773" y="2059"/>
                  </a:lnTo>
                  <a:lnTo>
                    <a:pt x="290" y="2509"/>
                  </a:lnTo>
                  <a:lnTo>
                    <a:pt x="162" y="2638"/>
                  </a:lnTo>
                  <a:lnTo>
                    <a:pt x="97" y="2734"/>
                  </a:lnTo>
                  <a:lnTo>
                    <a:pt x="33" y="2895"/>
                  </a:lnTo>
                  <a:lnTo>
                    <a:pt x="1" y="3024"/>
                  </a:lnTo>
                  <a:lnTo>
                    <a:pt x="1" y="3152"/>
                  </a:lnTo>
                  <a:lnTo>
                    <a:pt x="33" y="3313"/>
                  </a:lnTo>
                  <a:lnTo>
                    <a:pt x="97" y="3442"/>
                  </a:lnTo>
                  <a:lnTo>
                    <a:pt x="162" y="3570"/>
                  </a:lnTo>
                  <a:lnTo>
                    <a:pt x="290" y="3667"/>
                  </a:lnTo>
                  <a:lnTo>
                    <a:pt x="451" y="3763"/>
                  </a:lnTo>
                  <a:lnTo>
                    <a:pt x="580" y="3828"/>
                  </a:lnTo>
                  <a:lnTo>
                    <a:pt x="869" y="3828"/>
                  </a:lnTo>
                  <a:lnTo>
                    <a:pt x="998" y="3796"/>
                  </a:lnTo>
                  <a:lnTo>
                    <a:pt x="1127" y="3731"/>
                  </a:lnTo>
                  <a:lnTo>
                    <a:pt x="1223" y="3667"/>
                  </a:lnTo>
                  <a:lnTo>
                    <a:pt x="1545" y="3377"/>
                  </a:lnTo>
                  <a:lnTo>
                    <a:pt x="1866" y="3088"/>
                  </a:lnTo>
                  <a:lnTo>
                    <a:pt x="2123" y="2799"/>
                  </a:lnTo>
                  <a:lnTo>
                    <a:pt x="2413" y="2477"/>
                  </a:lnTo>
                  <a:lnTo>
                    <a:pt x="2638" y="2123"/>
                  </a:lnTo>
                  <a:lnTo>
                    <a:pt x="2863" y="1770"/>
                  </a:lnTo>
                  <a:lnTo>
                    <a:pt x="3088" y="1416"/>
                  </a:lnTo>
                  <a:lnTo>
                    <a:pt x="3249" y="1062"/>
                  </a:lnTo>
                  <a:lnTo>
                    <a:pt x="3313" y="933"/>
                  </a:lnTo>
                  <a:lnTo>
                    <a:pt x="3313" y="773"/>
                  </a:lnTo>
                  <a:lnTo>
                    <a:pt x="3313" y="644"/>
                  </a:lnTo>
                  <a:lnTo>
                    <a:pt x="3281" y="483"/>
                  </a:lnTo>
                  <a:lnTo>
                    <a:pt x="3217" y="355"/>
                  </a:lnTo>
                  <a:lnTo>
                    <a:pt x="3120" y="258"/>
                  </a:lnTo>
                  <a:lnTo>
                    <a:pt x="3024" y="162"/>
                  </a:lnTo>
                  <a:lnTo>
                    <a:pt x="2895" y="65"/>
                  </a:lnTo>
                  <a:lnTo>
                    <a:pt x="2735" y="33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2112677" y="4098883"/>
              <a:ext cx="59261" cy="24484"/>
            </a:xfrm>
            <a:custGeom>
              <a:avLst/>
              <a:gdLst/>
              <a:ahLst/>
              <a:cxnLst/>
              <a:rect l="l" t="t" r="r" b="b"/>
              <a:pathLst>
                <a:path w="4439" h="1834" extrusionOk="0">
                  <a:moveTo>
                    <a:pt x="3506" y="0"/>
                  </a:moveTo>
                  <a:lnTo>
                    <a:pt x="2959" y="161"/>
                  </a:lnTo>
                  <a:lnTo>
                    <a:pt x="2412" y="258"/>
                  </a:lnTo>
                  <a:lnTo>
                    <a:pt x="1865" y="322"/>
                  </a:lnTo>
                  <a:lnTo>
                    <a:pt x="1287" y="354"/>
                  </a:lnTo>
                  <a:lnTo>
                    <a:pt x="579" y="354"/>
                  </a:lnTo>
                  <a:lnTo>
                    <a:pt x="450" y="386"/>
                  </a:lnTo>
                  <a:lnTo>
                    <a:pt x="322" y="483"/>
                  </a:lnTo>
                  <a:lnTo>
                    <a:pt x="225" y="547"/>
                  </a:lnTo>
                  <a:lnTo>
                    <a:pt x="129" y="676"/>
                  </a:lnTo>
                  <a:lnTo>
                    <a:pt x="65" y="804"/>
                  </a:lnTo>
                  <a:lnTo>
                    <a:pt x="0" y="933"/>
                  </a:lnTo>
                  <a:lnTo>
                    <a:pt x="0" y="1094"/>
                  </a:lnTo>
                  <a:lnTo>
                    <a:pt x="0" y="1222"/>
                  </a:lnTo>
                  <a:lnTo>
                    <a:pt x="65" y="1383"/>
                  </a:lnTo>
                  <a:lnTo>
                    <a:pt x="129" y="1512"/>
                  </a:lnTo>
                  <a:lnTo>
                    <a:pt x="225" y="1608"/>
                  </a:lnTo>
                  <a:lnTo>
                    <a:pt x="322" y="1705"/>
                  </a:lnTo>
                  <a:lnTo>
                    <a:pt x="450" y="1769"/>
                  </a:lnTo>
                  <a:lnTo>
                    <a:pt x="579" y="1801"/>
                  </a:lnTo>
                  <a:lnTo>
                    <a:pt x="740" y="1833"/>
                  </a:lnTo>
                  <a:lnTo>
                    <a:pt x="1287" y="1833"/>
                  </a:lnTo>
                  <a:lnTo>
                    <a:pt x="1962" y="1801"/>
                  </a:lnTo>
                  <a:lnTo>
                    <a:pt x="2637" y="1737"/>
                  </a:lnTo>
                  <a:lnTo>
                    <a:pt x="3280" y="1608"/>
                  </a:lnTo>
                  <a:lnTo>
                    <a:pt x="3924" y="1448"/>
                  </a:lnTo>
                  <a:lnTo>
                    <a:pt x="4052" y="1383"/>
                  </a:lnTo>
                  <a:lnTo>
                    <a:pt x="4181" y="1287"/>
                  </a:lnTo>
                  <a:lnTo>
                    <a:pt x="4277" y="1190"/>
                  </a:lnTo>
                  <a:lnTo>
                    <a:pt x="4374" y="1062"/>
                  </a:lnTo>
                  <a:lnTo>
                    <a:pt x="4438" y="933"/>
                  </a:lnTo>
                  <a:lnTo>
                    <a:pt x="4438" y="804"/>
                  </a:lnTo>
                  <a:lnTo>
                    <a:pt x="4438" y="644"/>
                  </a:lnTo>
                  <a:lnTo>
                    <a:pt x="4438" y="515"/>
                  </a:lnTo>
                  <a:lnTo>
                    <a:pt x="4374" y="354"/>
                  </a:lnTo>
                  <a:lnTo>
                    <a:pt x="4277" y="258"/>
                  </a:lnTo>
                  <a:lnTo>
                    <a:pt x="4181" y="161"/>
                  </a:lnTo>
                  <a:lnTo>
                    <a:pt x="4052" y="6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2183512" y="2863274"/>
              <a:ext cx="45951" cy="49822"/>
            </a:xfrm>
            <a:custGeom>
              <a:avLst/>
              <a:gdLst/>
              <a:ahLst/>
              <a:cxnLst/>
              <a:rect l="l" t="t" r="r" b="b"/>
              <a:pathLst>
                <a:path w="3442" h="3732" extrusionOk="0">
                  <a:moveTo>
                    <a:pt x="644" y="1"/>
                  </a:moveTo>
                  <a:lnTo>
                    <a:pt x="515" y="33"/>
                  </a:lnTo>
                  <a:lnTo>
                    <a:pt x="386" y="97"/>
                  </a:lnTo>
                  <a:lnTo>
                    <a:pt x="258" y="194"/>
                  </a:lnTo>
                  <a:lnTo>
                    <a:pt x="161" y="290"/>
                  </a:lnTo>
                  <a:lnTo>
                    <a:pt x="97" y="419"/>
                  </a:lnTo>
                  <a:lnTo>
                    <a:pt x="33" y="548"/>
                  </a:lnTo>
                  <a:lnTo>
                    <a:pt x="1" y="708"/>
                  </a:lnTo>
                  <a:lnTo>
                    <a:pt x="33" y="837"/>
                  </a:lnTo>
                  <a:lnTo>
                    <a:pt x="65" y="998"/>
                  </a:lnTo>
                  <a:lnTo>
                    <a:pt x="129" y="1127"/>
                  </a:lnTo>
                  <a:lnTo>
                    <a:pt x="193" y="1223"/>
                  </a:lnTo>
                  <a:lnTo>
                    <a:pt x="322" y="1319"/>
                  </a:lnTo>
                  <a:lnTo>
                    <a:pt x="837" y="1770"/>
                  </a:lnTo>
                  <a:lnTo>
                    <a:pt x="1319" y="2252"/>
                  </a:lnTo>
                  <a:lnTo>
                    <a:pt x="1705" y="2767"/>
                  </a:lnTo>
                  <a:lnTo>
                    <a:pt x="2059" y="3313"/>
                  </a:lnTo>
                  <a:lnTo>
                    <a:pt x="2187" y="3506"/>
                  </a:lnTo>
                  <a:lnTo>
                    <a:pt x="2348" y="3603"/>
                  </a:lnTo>
                  <a:lnTo>
                    <a:pt x="2509" y="3699"/>
                  </a:lnTo>
                  <a:lnTo>
                    <a:pt x="2702" y="3731"/>
                  </a:lnTo>
                  <a:lnTo>
                    <a:pt x="2895" y="3699"/>
                  </a:lnTo>
                  <a:lnTo>
                    <a:pt x="3056" y="3635"/>
                  </a:lnTo>
                  <a:lnTo>
                    <a:pt x="3184" y="3538"/>
                  </a:lnTo>
                  <a:lnTo>
                    <a:pt x="3281" y="3442"/>
                  </a:lnTo>
                  <a:lnTo>
                    <a:pt x="3377" y="3313"/>
                  </a:lnTo>
                  <a:lnTo>
                    <a:pt x="3409" y="3185"/>
                  </a:lnTo>
                  <a:lnTo>
                    <a:pt x="3442" y="3056"/>
                  </a:lnTo>
                  <a:lnTo>
                    <a:pt x="3442" y="2895"/>
                  </a:lnTo>
                  <a:lnTo>
                    <a:pt x="3442" y="2767"/>
                  </a:lnTo>
                  <a:lnTo>
                    <a:pt x="3377" y="2638"/>
                  </a:lnTo>
                  <a:lnTo>
                    <a:pt x="3184" y="2284"/>
                  </a:lnTo>
                  <a:lnTo>
                    <a:pt x="2959" y="1930"/>
                  </a:lnTo>
                  <a:lnTo>
                    <a:pt x="2702" y="1609"/>
                  </a:lnTo>
                  <a:lnTo>
                    <a:pt x="2445" y="1287"/>
                  </a:lnTo>
                  <a:lnTo>
                    <a:pt x="2155" y="966"/>
                  </a:lnTo>
                  <a:lnTo>
                    <a:pt x="1866" y="676"/>
                  </a:lnTo>
                  <a:lnTo>
                    <a:pt x="1544" y="387"/>
                  </a:lnTo>
                  <a:lnTo>
                    <a:pt x="1190" y="130"/>
                  </a:lnTo>
                  <a:lnTo>
                    <a:pt x="1062" y="6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2360827" y="3650230"/>
              <a:ext cx="441" cy="30078"/>
            </a:xfrm>
            <a:custGeom>
              <a:avLst/>
              <a:gdLst/>
              <a:ahLst/>
              <a:cxnLst/>
              <a:rect l="l" t="t" r="r" b="b"/>
              <a:pathLst>
                <a:path w="33" h="2253" extrusionOk="0">
                  <a:moveTo>
                    <a:pt x="0" y="1"/>
                  </a:moveTo>
                  <a:lnTo>
                    <a:pt x="0" y="225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97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2360827" y="3650230"/>
              <a:ext cx="441" cy="30078"/>
            </a:xfrm>
            <a:custGeom>
              <a:avLst/>
              <a:gdLst/>
              <a:ahLst/>
              <a:cxnLst/>
              <a:rect l="l" t="t" r="r" b="b"/>
              <a:pathLst>
                <a:path w="33" h="2253" fill="none" extrusionOk="0">
                  <a:moveTo>
                    <a:pt x="32" y="1"/>
                  </a:moveTo>
                  <a:lnTo>
                    <a:pt x="0" y="1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1737876" y="3298618"/>
              <a:ext cx="690369" cy="356779"/>
            </a:xfrm>
            <a:custGeom>
              <a:avLst/>
              <a:gdLst/>
              <a:ahLst/>
              <a:cxnLst/>
              <a:rect l="l" t="t" r="r" b="b"/>
              <a:pathLst>
                <a:path w="51713" h="26725" extrusionOk="0">
                  <a:moveTo>
                    <a:pt x="7075" y="0"/>
                  </a:move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1737876" y="3298618"/>
              <a:ext cx="690369" cy="356779"/>
            </a:xfrm>
            <a:custGeom>
              <a:avLst/>
              <a:gdLst/>
              <a:ahLst/>
              <a:cxnLst/>
              <a:rect l="l" t="t" r="r" b="b"/>
              <a:pathLst>
                <a:path w="51713" h="26725" fill="none" extrusionOk="0">
                  <a:moveTo>
                    <a:pt x="44251" y="0"/>
                  </a:moveTo>
                  <a:lnTo>
                    <a:pt x="7461" y="0"/>
                  </a:lnTo>
                  <a:lnTo>
                    <a:pt x="7461" y="0"/>
                  </a:lnTo>
                  <a:lnTo>
                    <a:pt x="7075" y="0"/>
                  </a:ln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lnTo>
                    <a:pt x="442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2541145" y="3117018"/>
              <a:ext cx="604501" cy="604929"/>
            </a:xfrm>
            <a:custGeom>
              <a:avLst/>
              <a:gdLst/>
              <a:ahLst/>
              <a:cxnLst/>
              <a:rect l="l" t="t" r="r" b="b"/>
              <a:pathLst>
                <a:path w="45281" h="45313" extrusionOk="0">
                  <a:moveTo>
                    <a:pt x="22222" y="0"/>
                  </a:moveTo>
                  <a:lnTo>
                    <a:pt x="21097" y="64"/>
                  </a:lnTo>
                  <a:lnTo>
                    <a:pt x="19939" y="161"/>
                  </a:lnTo>
                  <a:lnTo>
                    <a:pt x="18813" y="322"/>
                  </a:lnTo>
                  <a:lnTo>
                    <a:pt x="17720" y="547"/>
                  </a:lnTo>
                  <a:lnTo>
                    <a:pt x="16627" y="804"/>
                  </a:lnTo>
                  <a:lnTo>
                    <a:pt x="15565" y="1126"/>
                  </a:lnTo>
                  <a:lnTo>
                    <a:pt x="14536" y="1512"/>
                  </a:lnTo>
                  <a:lnTo>
                    <a:pt x="13507" y="1930"/>
                  </a:lnTo>
                  <a:lnTo>
                    <a:pt x="12510" y="2380"/>
                  </a:lnTo>
                  <a:lnTo>
                    <a:pt x="11545" y="2894"/>
                  </a:lnTo>
                  <a:lnTo>
                    <a:pt x="10613" y="3473"/>
                  </a:lnTo>
                  <a:lnTo>
                    <a:pt x="9712" y="4052"/>
                  </a:lnTo>
                  <a:lnTo>
                    <a:pt x="8812" y="4695"/>
                  </a:lnTo>
                  <a:lnTo>
                    <a:pt x="7976" y="5403"/>
                  </a:lnTo>
                  <a:lnTo>
                    <a:pt x="7172" y="6110"/>
                  </a:lnTo>
                  <a:lnTo>
                    <a:pt x="6400" y="6882"/>
                  </a:lnTo>
                  <a:lnTo>
                    <a:pt x="5660" y="7686"/>
                  </a:lnTo>
                  <a:lnTo>
                    <a:pt x="4953" y="8490"/>
                  </a:lnTo>
                  <a:lnTo>
                    <a:pt x="4277" y="9358"/>
                  </a:lnTo>
                  <a:lnTo>
                    <a:pt x="3666" y="10259"/>
                  </a:lnTo>
                  <a:lnTo>
                    <a:pt x="3088" y="11192"/>
                  </a:lnTo>
                  <a:lnTo>
                    <a:pt x="2573" y="12156"/>
                  </a:lnTo>
                  <a:lnTo>
                    <a:pt x="2091" y="13153"/>
                  </a:lnTo>
                  <a:lnTo>
                    <a:pt x="1640" y="14150"/>
                  </a:lnTo>
                  <a:lnTo>
                    <a:pt x="1254" y="15211"/>
                  </a:lnTo>
                  <a:lnTo>
                    <a:pt x="901" y="16273"/>
                  </a:lnTo>
                  <a:lnTo>
                    <a:pt x="611" y="17366"/>
                  </a:lnTo>
                  <a:lnTo>
                    <a:pt x="386" y="18460"/>
                  </a:lnTo>
                  <a:lnTo>
                    <a:pt x="193" y="19585"/>
                  </a:lnTo>
                  <a:lnTo>
                    <a:pt x="65" y="20743"/>
                  </a:lnTo>
                  <a:lnTo>
                    <a:pt x="0" y="21901"/>
                  </a:lnTo>
                  <a:lnTo>
                    <a:pt x="0" y="23058"/>
                  </a:lnTo>
                  <a:lnTo>
                    <a:pt x="32" y="24216"/>
                  </a:lnTo>
                  <a:lnTo>
                    <a:pt x="129" y="25342"/>
                  </a:lnTo>
                  <a:lnTo>
                    <a:pt x="290" y="26467"/>
                  </a:lnTo>
                  <a:lnTo>
                    <a:pt x="515" y="27593"/>
                  </a:lnTo>
                  <a:lnTo>
                    <a:pt x="804" y="28654"/>
                  </a:lnTo>
                  <a:lnTo>
                    <a:pt x="1126" y="29715"/>
                  </a:lnTo>
                  <a:lnTo>
                    <a:pt x="1480" y="30777"/>
                  </a:lnTo>
                  <a:lnTo>
                    <a:pt x="1898" y="31806"/>
                  </a:lnTo>
                  <a:lnTo>
                    <a:pt x="2380" y="32770"/>
                  </a:lnTo>
                  <a:lnTo>
                    <a:pt x="2895" y="33735"/>
                  </a:lnTo>
                  <a:lnTo>
                    <a:pt x="3441" y="34700"/>
                  </a:lnTo>
                  <a:lnTo>
                    <a:pt x="4052" y="35600"/>
                  </a:lnTo>
                  <a:lnTo>
                    <a:pt x="4695" y="36469"/>
                  </a:lnTo>
                  <a:lnTo>
                    <a:pt x="5371" y="37305"/>
                  </a:lnTo>
                  <a:lnTo>
                    <a:pt x="6078" y="38141"/>
                  </a:lnTo>
                  <a:lnTo>
                    <a:pt x="6850" y="38913"/>
                  </a:lnTo>
                  <a:lnTo>
                    <a:pt x="7654" y="39652"/>
                  </a:lnTo>
                  <a:lnTo>
                    <a:pt x="8490" y="40360"/>
                  </a:lnTo>
                  <a:lnTo>
                    <a:pt x="9359" y="41003"/>
                  </a:lnTo>
                  <a:lnTo>
                    <a:pt x="10259" y="41614"/>
                  </a:lnTo>
                  <a:lnTo>
                    <a:pt x="11192" y="42193"/>
                  </a:lnTo>
                  <a:lnTo>
                    <a:pt x="12124" y="42740"/>
                  </a:lnTo>
                  <a:lnTo>
                    <a:pt x="13121" y="43222"/>
                  </a:lnTo>
                  <a:lnTo>
                    <a:pt x="14150" y="43672"/>
                  </a:lnTo>
                  <a:lnTo>
                    <a:pt x="15179" y="44058"/>
                  </a:lnTo>
                  <a:lnTo>
                    <a:pt x="16241" y="44412"/>
                  </a:lnTo>
                  <a:lnTo>
                    <a:pt x="17334" y="44702"/>
                  </a:lnTo>
                  <a:lnTo>
                    <a:pt x="18428" y="44927"/>
                  </a:lnTo>
                  <a:lnTo>
                    <a:pt x="19553" y="45120"/>
                  </a:lnTo>
                  <a:lnTo>
                    <a:pt x="20711" y="45248"/>
                  </a:lnTo>
                  <a:lnTo>
                    <a:pt x="21869" y="45313"/>
                  </a:lnTo>
                  <a:lnTo>
                    <a:pt x="23058" y="45313"/>
                  </a:lnTo>
                  <a:lnTo>
                    <a:pt x="24184" y="45248"/>
                  </a:lnTo>
                  <a:lnTo>
                    <a:pt x="25342" y="45152"/>
                  </a:lnTo>
                  <a:lnTo>
                    <a:pt x="26467" y="44991"/>
                  </a:lnTo>
                  <a:lnTo>
                    <a:pt x="27561" y="44766"/>
                  </a:lnTo>
                  <a:lnTo>
                    <a:pt x="28654" y="44509"/>
                  </a:lnTo>
                  <a:lnTo>
                    <a:pt x="29715" y="44187"/>
                  </a:lnTo>
                  <a:lnTo>
                    <a:pt x="30745" y="43833"/>
                  </a:lnTo>
                  <a:lnTo>
                    <a:pt x="31774" y="43415"/>
                  </a:lnTo>
                  <a:lnTo>
                    <a:pt x="32771" y="42933"/>
                  </a:lnTo>
                  <a:lnTo>
                    <a:pt x="33735" y="42418"/>
                  </a:lnTo>
                  <a:lnTo>
                    <a:pt x="34668" y="41871"/>
                  </a:lnTo>
                  <a:lnTo>
                    <a:pt x="35568" y="41260"/>
                  </a:lnTo>
                  <a:lnTo>
                    <a:pt x="36469" y="40617"/>
                  </a:lnTo>
                  <a:lnTo>
                    <a:pt x="37305" y="39942"/>
                  </a:lnTo>
                  <a:lnTo>
                    <a:pt x="38109" y="39202"/>
                  </a:lnTo>
                  <a:lnTo>
                    <a:pt x="38881" y="38463"/>
                  </a:lnTo>
                  <a:lnTo>
                    <a:pt x="39620" y="37659"/>
                  </a:lnTo>
                  <a:lnTo>
                    <a:pt x="40328" y="36822"/>
                  </a:lnTo>
                  <a:lnTo>
                    <a:pt x="41003" y="35954"/>
                  </a:lnTo>
                  <a:lnTo>
                    <a:pt x="41614" y="35054"/>
                  </a:lnTo>
                  <a:lnTo>
                    <a:pt x="42193" y="34121"/>
                  </a:lnTo>
                  <a:lnTo>
                    <a:pt x="42708" y="33156"/>
                  </a:lnTo>
                  <a:lnTo>
                    <a:pt x="43190" y="32192"/>
                  </a:lnTo>
                  <a:lnTo>
                    <a:pt x="43640" y="31162"/>
                  </a:lnTo>
                  <a:lnTo>
                    <a:pt x="44026" y="30133"/>
                  </a:lnTo>
                  <a:lnTo>
                    <a:pt x="44380" y="29072"/>
                  </a:lnTo>
                  <a:lnTo>
                    <a:pt x="44669" y="27979"/>
                  </a:lnTo>
                  <a:lnTo>
                    <a:pt x="44895" y="26853"/>
                  </a:lnTo>
                  <a:lnTo>
                    <a:pt x="45088" y="25728"/>
                  </a:lnTo>
                  <a:lnTo>
                    <a:pt x="45216" y="24602"/>
                  </a:lnTo>
                  <a:lnTo>
                    <a:pt x="45281" y="23412"/>
                  </a:lnTo>
                  <a:lnTo>
                    <a:pt x="45281" y="22254"/>
                  </a:lnTo>
                  <a:lnTo>
                    <a:pt x="45248" y="21097"/>
                  </a:lnTo>
                  <a:lnTo>
                    <a:pt x="45152" y="19971"/>
                  </a:lnTo>
                  <a:lnTo>
                    <a:pt x="44991" y="18845"/>
                  </a:lnTo>
                  <a:lnTo>
                    <a:pt x="44766" y="17752"/>
                  </a:lnTo>
                  <a:lnTo>
                    <a:pt x="44477" y="16659"/>
                  </a:lnTo>
                  <a:lnTo>
                    <a:pt x="44155" y="15597"/>
                  </a:lnTo>
                  <a:lnTo>
                    <a:pt x="43801" y="14568"/>
                  </a:lnTo>
                  <a:lnTo>
                    <a:pt x="43383" y="13539"/>
                  </a:lnTo>
                  <a:lnTo>
                    <a:pt x="42901" y="12542"/>
                  </a:lnTo>
                  <a:lnTo>
                    <a:pt x="42386" y="11577"/>
                  </a:lnTo>
                  <a:lnTo>
                    <a:pt x="41839" y="10645"/>
                  </a:lnTo>
                  <a:lnTo>
                    <a:pt x="41228" y="9712"/>
                  </a:lnTo>
                  <a:lnTo>
                    <a:pt x="40585" y="8844"/>
                  </a:lnTo>
                  <a:lnTo>
                    <a:pt x="39910" y="8008"/>
                  </a:lnTo>
                  <a:lnTo>
                    <a:pt x="39202" y="7204"/>
                  </a:lnTo>
                  <a:lnTo>
                    <a:pt x="38431" y="6432"/>
                  </a:lnTo>
                  <a:lnTo>
                    <a:pt x="37627" y="5692"/>
                  </a:lnTo>
                  <a:lnTo>
                    <a:pt x="36790" y="4985"/>
                  </a:lnTo>
                  <a:lnTo>
                    <a:pt x="35922" y="4309"/>
                  </a:lnTo>
                  <a:lnTo>
                    <a:pt x="35022" y="3698"/>
                  </a:lnTo>
                  <a:lnTo>
                    <a:pt x="34089" y="3120"/>
                  </a:lnTo>
                  <a:lnTo>
                    <a:pt x="33156" y="2573"/>
                  </a:lnTo>
                  <a:lnTo>
                    <a:pt x="32160" y="2090"/>
                  </a:lnTo>
                  <a:lnTo>
                    <a:pt x="31130" y="1672"/>
                  </a:lnTo>
                  <a:lnTo>
                    <a:pt x="30101" y="1254"/>
                  </a:lnTo>
                  <a:lnTo>
                    <a:pt x="29040" y="933"/>
                  </a:lnTo>
                  <a:lnTo>
                    <a:pt x="27947" y="643"/>
                  </a:lnTo>
                  <a:lnTo>
                    <a:pt x="26853" y="386"/>
                  </a:lnTo>
                  <a:lnTo>
                    <a:pt x="25728" y="225"/>
                  </a:lnTo>
                  <a:lnTo>
                    <a:pt x="24570" y="97"/>
                  </a:lnTo>
                  <a:lnTo>
                    <a:pt x="23412" y="32"/>
                  </a:lnTo>
                  <a:lnTo>
                    <a:pt x="22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2576776" y="3153076"/>
              <a:ext cx="533239" cy="532812"/>
            </a:xfrm>
            <a:custGeom>
              <a:avLst/>
              <a:gdLst/>
              <a:ahLst/>
              <a:cxnLst/>
              <a:rect l="l" t="t" r="r" b="b"/>
              <a:pathLst>
                <a:path w="39943" h="39911" extrusionOk="0">
                  <a:moveTo>
                    <a:pt x="19618" y="0"/>
                  </a:moveTo>
                  <a:lnTo>
                    <a:pt x="18589" y="33"/>
                  </a:lnTo>
                  <a:lnTo>
                    <a:pt x="17592" y="129"/>
                  </a:lnTo>
                  <a:lnTo>
                    <a:pt x="16595" y="290"/>
                  </a:lnTo>
                  <a:lnTo>
                    <a:pt x="15630" y="483"/>
                  </a:lnTo>
                  <a:lnTo>
                    <a:pt x="14697" y="708"/>
                  </a:lnTo>
                  <a:lnTo>
                    <a:pt x="13732" y="997"/>
                  </a:lnTo>
                  <a:lnTo>
                    <a:pt x="12832" y="1319"/>
                  </a:lnTo>
                  <a:lnTo>
                    <a:pt x="11932" y="1673"/>
                  </a:lnTo>
                  <a:lnTo>
                    <a:pt x="11063" y="2091"/>
                  </a:lnTo>
                  <a:lnTo>
                    <a:pt x="10195" y="2541"/>
                  </a:lnTo>
                  <a:lnTo>
                    <a:pt x="9391" y="3056"/>
                  </a:lnTo>
                  <a:lnTo>
                    <a:pt x="8587" y="3570"/>
                  </a:lnTo>
                  <a:lnTo>
                    <a:pt x="7815" y="4149"/>
                  </a:lnTo>
                  <a:lnTo>
                    <a:pt x="7043" y="4728"/>
                  </a:lnTo>
                  <a:lnTo>
                    <a:pt x="6336" y="5371"/>
                  </a:lnTo>
                  <a:lnTo>
                    <a:pt x="5660" y="6046"/>
                  </a:lnTo>
                  <a:lnTo>
                    <a:pt x="5017" y="6754"/>
                  </a:lnTo>
                  <a:lnTo>
                    <a:pt x="4374" y="7494"/>
                  </a:lnTo>
                  <a:lnTo>
                    <a:pt x="3795" y="8265"/>
                  </a:lnTo>
                  <a:lnTo>
                    <a:pt x="3249" y="9037"/>
                  </a:lnTo>
                  <a:lnTo>
                    <a:pt x="2766" y="9873"/>
                  </a:lnTo>
                  <a:lnTo>
                    <a:pt x="2284" y="10710"/>
                  </a:lnTo>
                  <a:lnTo>
                    <a:pt x="1866" y="11578"/>
                  </a:lnTo>
                  <a:lnTo>
                    <a:pt x="1480" y="12478"/>
                  </a:lnTo>
                  <a:lnTo>
                    <a:pt x="1126" y="13379"/>
                  </a:lnTo>
                  <a:lnTo>
                    <a:pt x="804" y="14311"/>
                  </a:lnTo>
                  <a:lnTo>
                    <a:pt x="579" y="15276"/>
                  </a:lnTo>
                  <a:lnTo>
                    <a:pt x="354" y="16273"/>
                  </a:lnTo>
                  <a:lnTo>
                    <a:pt x="193" y="17238"/>
                  </a:lnTo>
                  <a:lnTo>
                    <a:pt x="97" y="18267"/>
                  </a:lnTo>
                  <a:lnTo>
                    <a:pt x="33" y="19296"/>
                  </a:lnTo>
                  <a:lnTo>
                    <a:pt x="0" y="20325"/>
                  </a:lnTo>
                  <a:lnTo>
                    <a:pt x="65" y="21322"/>
                  </a:lnTo>
                  <a:lnTo>
                    <a:pt x="161" y="22319"/>
                  </a:lnTo>
                  <a:lnTo>
                    <a:pt x="290" y="23316"/>
                  </a:lnTo>
                  <a:lnTo>
                    <a:pt x="483" y="24281"/>
                  </a:lnTo>
                  <a:lnTo>
                    <a:pt x="708" y="25246"/>
                  </a:lnTo>
                  <a:lnTo>
                    <a:pt x="997" y="26178"/>
                  </a:lnTo>
                  <a:lnTo>
                    <a:pt x="1319" y="27111"/>
                  </a:lnTo>
                  <a:lnTo>
                    <a:pt x="1705" y="28011"/>
                  </a:lnTo>
                  <a:lnTo>
                    <a:pt x="2123" y="28880"/>
                  </a:lnTo>
                  <a:lnTo>
                    <a:pt x="2573" y="29716"/>
                  </a:lnTo>
                  <a:lnTo>
                    <a:pt x="3056" y="30552"/>
                  </a:lnTo>
                  <a:lnTo>
                    <a:pt x="3570" y="31356"/>
                  </a:lnTo>
                  <a:lnTo>
                    <a:pt x="4149" y="32128"/>
                  </a:lnTo>
                  <a:lnTo>
                    <a:pt x="4760" y="32867"/>
                  </a:lnTo>
                  <a:lnTo>
                    <a:pt x="5403" y="33607"/>
                  </a:lnTo>
                  <a:lnTo>
                    <a:pt x="6046" y="34282"/>
                  </a:lnTo>
                  <a:lnTo>
                    <a:pt x="6754" y="34925"/>
                  </a:lnTo>
                  <a:lnTo>
                    <a:pt x="7494" y="35536"/>
                  </a:lnTo>
                  <a:lnTo>
                    <a:pt x="8265" y="36115"/>
                  </a:lnTo>
                  <a:lnTo>
                    <a:pt x="9069" y="36662"/>
                  </a:lnTo>
                  <a:lnTo>
                    <a:pt x="9873" y="37177"/>
                  </a:lnTo>
                  <a:lnTo>
                    <a:pt x="10709" y="37659"/>
                  </a:lnTo>
                  <a:lnTo>
                    <a:pt x="11578" y="38077"/>
                  </a:lnTo>
                  <a:lnTo>
                    <a:pt x="12478" y="38463"/>
                  </a:lnTo>
                  <a:lnTo>
                    <a:pt x="13411" y="38817"/>
                  </a:lnTo>
                  <a:lnTo>
                    <a:pt x="14343" y="39106"/>
                  </a:lnTo>
                  <a:lnTo>
                    <a:pt x="15308" y="39363"/>
                  </a:lnTo>
                  <a:lnTo>
                    <a:pt x="16273" y="39589"/>
                  </a:lnTo>
                  <a:lnTo>
                    <a:pt x="17270" y="39749"/>
                  </a:lnTo>
                  <a:lnTo>
                    <a:pt x="18267" y="39846"/>
                  </a:lnTo>
                  <a:lnTo>
                    <a:pt x="19296" y="39910"/>
                  </a:lnTo>
                  <a:lnTo>
                    <a:pt x="20325" y="39910"/>
                  </a:lnTo>
                  <a:lnTo>
                    <a:pt x="21354" y="39878"/>
                  </a:lnTo>
                  <a:lnTo>
                    <a:pt x="22351" y="39782"/>
                  </a:lnTo>
                  <a:lnTo>
                    <a:pt x="23348" y="39653"/>
                  </a:lnTo>
                  <a:lnTo>
                    <a:pt x="24313" y="39460"/>
                  </a:lnTo>
                  <a:lnTo>
                    <a:pt x="25278" y="39203"/>
                  </a:lnTo>
                  <a:lnTo>
                    <a:pt x="26210" y="38945"/>
                  </a:lnTo>
                  <a:lnTo>
                    <a:pt x="27111" y="38592"/>
                  </a:lnTo>
                  <a:lnTo>
                    <a:pt x="28011" y="38238"/>
                  </a:lnTo>
                  <a:lnTo>
                    <a:pt x="28879" y="37820"/>
                  </a:lnTo>
                  <a:lnTo>
                    <a:pt x="29748" y="37370"/>
                  </a:lnTo>
                  <a:lnTo>
                    <a:pt x="30552" y="36887"/>
                  </a:lnTo>
                  <a:lnTo>
                    <a:pt x="31356" y="36340"/>
                  </a:lnTo>
                  <a:lnTo>
                    <a:pt x="32128" y="35794"/>
                  </a:lnTo>
                  <a:lnTo>
                    <a:pt x="32899" y="35183"/>
                  </a:lnTo>
                  <a:lnTo>
                    <a:pt x="33607" y="34540"/>
                  </a:lnTo>
                  <a:lnTo>
                    <a:pt x="34282" y="33864"/>
                  </a:lnTo>
                  <a:lnTo>
                    <a:pt x="34925" y="33157"/>
                  </a:lnTo>
                  <a:lnTo>
                    <a:pt x="35569" y="32449"/>
                  </a:lnTo>
                  <a:lnTo>
                    <a:pt x="36147" y="31677"/>
                  </a:lnTo>
                  <a:lnTo>
                    <a:pt x="36694" y="30873"/>
                  </a:lnTo>
                  <a:lnTo>
                    <a:pt x="37177" y="30069"/>
                  </a:lnTo>
                  <a:lnTo>
                    <a:pt x="37659" y="29201"/>
                  </a:lnTo>
                  <a:lnTo>
                    <a:pt x="38077" y="28333"/>
                  </a:lnTo>
                  <a:lnTo>
                    <a:pt x="38463" y="27464"/>
                  </a:lnTo>
                  <a:lnTo>
                    <a:pt x="38817" y="26532"/>
                  </a:lnTo>
                  <a:lnTo>
                    <a:pt x="39138" y="25599"/>
                  </a:lnTo>
                  <a:lnTo>
                    <a:pt x="39363" y="24634"/>
                  </a:lnTo>
                  <a:lnTo>
                    <a:pt x="39589" y="23670"/>
                  </a:lnTo>
                  <a:lnTo>
                    <a:pt x="39749" y="22673"/>
                  </a:lnTo>
                  <a:lnTo>
                    <a:pt x="39846" y="21644"/>
                  </a:lnTo>
                  <a:lnTo>
                    <a:pt x="39910" y="20647"/>
                  </a:lnTo>
                  <a:lnTo>
                    <a:pt x="39942" y="19618"/>
                  </a:lnTo>
                  <a:lnTo>
                    <a:pt x="39878" y="18589"/>
                  </a:lnTo>
                  <a:lnTo>
                    <a:pt x="39781" y="17592"/>
                  </a:lnTo>
                  <a:lnTo>
                    <a:pt x="39653" y="16595"/>
                  </a:lnTo>
                  <a:lnTo>
                    <a:pt x="39460" y="15630"/>
                  </a:lnTo>
                  <a:lnTo>
                    <a:pt x="39235" y="14665"/>
                  </a:lnTo>
                  <a:lnTo>
                    <a:pt x="38945" y="13732"/>
                  </a:lnTo>
                  <a:lnTo>
                    <a:pt x="38624" y="12800"/>
                  </a:lnTo>
                  <a:lnTo>
                    <a:pt x="38238" y="11932"/>
                  </a:lnTo>
                  <a:lnTo>
                    <a:pt x="37820" y="11031"/>
                  </a:lnTo>
                  <a:lnTo>
                    <a:pt x="37370" y="10195"/>
                  </a:lnTo>
                  <a:lnTo>
                    <a:pt x="36887" y="9359"/>
                  </a:lnTo>
                  <a:lnTo>
                    <a:pt x="36373" y="8555"/>
                  </a:lnTo>
                  <a:lnTo>
                    <a:pt x="35794" y="7783"/>
                  </a:lnTo>
                  <a:lnTo>
                    <a:pt x="35183" y="7043"/>
                  </a:lnTo>
                  <a:lnTo>
                    <a:pt x="34540" y="6336"/>
                  </a:lnTo>
                  <a:lnTo>
                    <a:pt x="33896" y="5660"/>
                  </a:lnTo>
                  <a:lnTo>
                    <a:pt x="33189" y="4985"/>
                  </a:lnTo>
                  <a:lnTo>
                    <a:pt x="32449" y="4374"/>
                  </a:lnTo>
                  <a:lnTo>
                    <a:pt x="31677" y="3795"/>
                  </a:lnTo>
                  <a:lnTo>
                    <a:pt x="30906" y="3249"/>
                  </a:lnTo>
                  <a:lnTo>
                    <a:pt x="30069" y="2734"/>
                  </a:lnTo>
                  <a:lnTo>
                    <a:pt x="29233" y="2284"/>
                  </a:lnTo>
                  <a:lnTo>
                    <a:pt x="28365" y="1834"/>
                  </a:lnTo>
                  <a:lnTo>
                    <a:pt x="27464" y="1448"/>
                  </a:lnTo>
                  <a:lnTo>
                    <a:pt x="26532" y="1094"/>
                  </a:lnTo>
                  <a:lnTo>
                    <a:pt x="25599" y="804"/>
                  </a:lnTo>
                  <a:lnTo>
                    <a:pt x="24667" y="547"/>
                  </a:lnTo>
                  <a:lnTo>
                    <a:pt x="23670" y="354"/>
                  </a:lnTo>
                  <a:lnTo>
                    <a:pt x="22673" y="193"/>
                  </a:lnTo>
                  <a:lnTo>
                    <a:pt x="21676" y="65"/>
                  </a:lnTo>
                  <a:lnTo>
                    <a:pt x="20647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2591368" y="3167668"/>
              <a:ext cx="504043" cy="504043"/>
            </a:xfrm>
            <a:custGeom>
              <a:avLst/>
              <a:gdLst/>
              <a:ahLst/>
              <a:cxnLst/>
              <a:rect l="l" t="t" r="r" b="b"/>
              <a:pathLst>
                <a:path w="37756" h="37756" extrusionOk="0">
                  <a:moveTo>
                    <a:pt x="18557" y="1"/>
                  </a:moveTo>
                  <a:lnTo>
                    <a:pt x="17592" y="33"/>
                  </a:lnTo>
                  <a:lnTo>
                    <a:pt x="16627" y="130"/>
                  </a:lnTo>
                  <a:lnTo>
                    <a:pt x="15695" y="258"/>
                  </a:lnTo>
                  <a:lnTo>
                    <a:pt x="14794" y="451"/>
                  </a:lnTo>
                  <a:lnTo>
                    <a:pt x="13862" y="676"/>
                  </a:lnTo>
                  <a:lnTo>
                    <a:pt x="12993" y="933"/>
                  </a:lnTo>
                  <a:lnTo>
                    <a:pt x="12125" y="1223"/>
                  </a:lnTo>
                  <a:lnTo>
                    <a:pt x="11289" y="1577"/>
                  </a:lnTo>
                  <a:lnTo>
                    <a:pt x="10453" y="1963"/>
                  </a:lnTo>
                  <a:lnTo>
                    <a:pt x="9649" y="2413"/>
                  </a:lnTo>
                  <a:lnTo>
                    <a:pt x="8845" y="2863"/>
                  </a:lnTo>
                  <a:lnTo>
                    <a:pt x="8105" y="3378"/>
                  </a:lnTo>
                  <a:lnTo>
                    <a:pt x="7365" y="3892"/>
                  </a:lnTo>
                  <a:lnTo>
                    <a:pt x="6658" y="4471"/>
                  </a:lnTo>
                  <a:lnTo>
                    <a:pt x="5982" y="5082"/>
                  </a:lnTo>
                  <a:lnTo>
                    <a:pt x="5339" y="5725"/>
                  </a:lnTo>
                  <a:lnTo>
                    <a:pt x="4728" y="6368"/>
                  </a:lnTo>
                  <a:lnTo>
                    <a:pt x="4149" y="7076"/>
                  </a:lnTo>
                  <a:lnTo>
                    <a:pt x="3603" y="7783"/>
                  </a:lnTo>
                  <a:lnTo>
                    <a:pt x="3088" y="8555"/>
                  </a:lnTo>
                  <a:lnTo>
                    <a:pt x="2606" y="9327"/>
                  </a:lnTo>
                  <a:lnTo>
                    <a:pt x="2156" y="10131"/>
                  </a:lnTo>
                  <a:lnTo>
                    <a:pt x="1737" y="10935"/>
                  </a:lnTo>
                  <a:lnTo>
                    <a:pt x="1384" y="11771"/>
                  </a:lnTo>
                  <a:lnTo>
                    <a:pt x="1062" y="12639"/>
                  </a:lnTo>
                  <a:lnTo>
                    <a:pt x="773" y="13540"/>
                  </a:lnTo>
                  <a:lnTo>
                    <a:pt x="515" y="14440"/>
                  </a:lnTo>
                  <a:lnTo>
                    <a:pt x="322" y="15373"/>
                  </a:lnTo>
                  <a:lnTo>
                    <a:pt x="162" y="16306"/>
                  </a:lnTo>
                  <a:lnTo>
                    <a:pt x="65" y="17270"/>
                  </a:lnTo>
                  <a:lnTo>
                    <a:pt x="1" y="18235"/>
                  </a:lnTo>
                  <a:lnTo>
                    <a:pt x="1" y="19200"/>
                  </a:lnTo>
                  <a:lnTo>
                    <a:pt x="33" y="20165"/>
                  </a:lnTo>
                  <a:lnTo>
                    <a:pt x="129" y="21097"/>
                  </a:lnTo>
                  <a:lnTo>
                    <a:pt x="258" y="22062"/>
                  </a:lnTo>
                  <a:lnTo>
                    <a:pt x="451" y="22963"/>
                  </a:lnTo>
                  <a:lnTo>
                    <a:pt x="676" y="23863"/>
                  </a:lnTo>
                  <a:lnTo>
                    <a:pt x="933" y="24764"/>
                  </a:lnTo>
                  <a:lnTo>
                    <a:pt x="1255" y="25632"/>
                  </a:lnTo>
                  <a:lnTo>
                    <a:pt x="1609" y="26468"/>
                  </a:lnTo>
                  <a:lnTo>
                    <a:pt x="1995" y="27304"/>
                  </a:lnTo>
                  <a:lnTo>
                    <a:pt x="2413" y="28108"/>
                  </a:lnTo>
                  <a:lnTo>
                    <a:pt x="2895" y="28880"/>
                  </a:lnTo>
                  <a:lnTo>
                    <a:pt x="3378" y="29652"/>
                  </a:lnTo>
                  <a:lnTo>
                    <a:pt x="3924" y="30391"/>
                  </a:lnTo>
                  <a:lnTo>
                    <a:pt x="4503" y="31067"/>
                  </a:lnTo>
                  <a:lnTo>
                    <a:pt x="5082" y="31742"/>
                  </a:lnTo>
                  <a:lnTo>
                    <a:pt x="5725" y="32417"/>
                  </a:lnTo>
                  <a:lnTo>
                    <a:pt x="6401" y="33028"/>
                  </a:lnTo>
                  <a:lnTo>
                    <a:pt x="7076" y="33607"/>
                  </a:lnTo>
                  <a:lnTo>
                    <a:pt x="7816" y="34154"/>
                  </a:lnTo>
                  <a:lnTo>
                    <a:pt x="8555" y="34669"/>
                  </a:lnTo>
                  <a:lnTo>
                    <a:pt x="9327" y="35151"/>
                  </a:lnTo>
                  <a:lnTo>
                    <a:pt x="10131" y="35601"/>
                  </a:lnTo>
                  <a:lnTo>
                    <a:pt x="10935" y="35987"/>
                  </a:lnTo>
                  <a:lnTo>
                    <a:pt x="11803" y="36373"/>
                  </a:lnTo>
                  <a:lnTo>
                    <a:pt x="12672" y="36695"/>
                  </a:lnTo>
                  <a:lnTo>
                    <a:pt x="13540" y="36984"/>
                  </a:lnTo>
                  <a:lnTo>
                    <a:pt x="14440" y="37209"/>
                  </a:lnTo>
                  <a:lnTo>
                    <a:pt x="15373" y="37402"/>
                  </a:lnTo>
                  <a:lnTo>
                    <a:pt x="16306" y="37563"/>
                  </a:lnTo>
                  <a:lnTo>
                    <a:pt x="17270" y="37659"/>
                  </a:lnTo>
                  <a:lnTo>
                    <a:pt x="18235" y="37724"/>
                  </a:lnTo>
                  <a:lnTo>
                    <a:pt x="19200" y="37756"/>
                  </a:lnTo>
                  <a:lnTo>
                    <a:pt x="20165" y="37692"/>
                  </a:lnTo>
                  <a:lnTo>
                    <a:pt x="21130" y="37627"/>
                  </a:lnTo>
                  <a:lnTo>
                    <a:pt x="22062" y="37466"/>
                  </a:lnTo>
                  <a:lnTo>
                    <a:pt x="22963" y="37306"/>
                  </a:lnTo>
                  <a:lnTo>
                    <a:pt x="23895" y="37081"/>
                  </a:lnTo>
                  <a:lnTo>
                    <a:pt x="24764" y="36791"/>
                  </a:lnTo>
                  <a:lnTo>
                    <a:pt x="25632" y="36502"/>
                  </a:lnTo>
                  <a:lnTo>
                    <a:pt x="26468" y="36148"/>
                  </a:lnTo>
                  <a:lnTo>
                    <a:pt x="27304" y="35762"/>
                  </a:lnTo>
                  <a:lnTo>
                    <a:pt x="28108" y="35344"/>
                  </a:lnTo>
                  <a:lnTo>
                    <a:pt x="28912" y="34862"/>
                  </a:lnTo>
                  <a:lnTo>
                    <a:pt x="29652" y="34379"/>
                  </a:lnTo>
                  <a:lnTo>
                    <a:pt x="30391" y="33832"/>
                  </a:lnTo>
                  <a:lnTo>
                    <a:pt x="31099" y="33254"/>
                  </a:lnTo>
                  <a:lnTo>
                    <a:pt x="31774" y="32643"/>
                  </a:lnTo>
                  <a:lnTo>
                    <a:pt x="32417" y="32032"/>
                  </a:lnTo>
                  <a:lnTo>
                    <a:pt x="33028" y="31356"/>
                  </a:lnTo>
                  <a:lnTo>
                    <a:pt x="33607" y="30649"/>
                  </a:lnTo>
                  <a:lnTo>
                    <a:pt x="34154" y="29941"/>
                  </a:lnTo>
                  <a:lnTo>
                    <a:pt x="34669" y="29202"/>
                  </a:lnTo>
                  <a:lnTo>
                    <a:pt x="35151" y="28430"/>
                  </a:lnTo>
                  <a:lnTo>
                    <a:pt x="35601" y="27626"/>
                  </a:lnTo>
                  <a:lnTo>
                    <a:pt x="36019" y="26790"/>
                  </a:lnTo>
                  <a:lnTo>
                    <a:pt x="36373" y="25953"/>
                  </a:lnTo>
                  <a:lnTo>
                    <a:pt x="36695" y="25085"/>
                  </a:lnTo>
                  <a:lnTo>
                    <a:pt x="36984" y="24185"/>
                  </a:lnTo>
                  <a:lnTo>
                    <a:pt x="37241" y="23284"/>
                  </a:lnTo>
                  <a:lnTo>
                    <a:pt x="37434" y="22384"/>
                  </a:lnTo>
                  <a:lnTo>
                    <a:pt x="37563" y="21419"/>
                  </a:lnTo>
                  <a:lnTo>
                    <a:pt x="37692" y="20486"/>
                  </a:lnTo>
                  <a:lnTo>
                    <a:pt x="37756" y="19489"/>
                  </a:lnTo>
                  <a:lnTo>
                    <a:pt x="37756" y="18525"/>
                  </a:lnTo>
                  <a:lnTo>
                    <a:pt x="37724" y="17560"/>
                  </a:lnTo>
                  <a:lnTo>
                    <a:pt x="37627" y="16627"/>
                  </a:lnTo>
                  <a:lnTo>
                    <a:pt x="37499" y="15695"/>
                  </a:lnTo>
                  <a:lnTo>
                    <a:pt x="37306" y="14762"/>
                  </a:lnTo>
                  <a:lnTo>
                    <a:pt x="37081" y="13862"/>
                  </a:lnTo>
                  <a:lnTo>
                    <a:pt x="36823" y="12993"/>
                  </a:lnTo>
                  <a:lnTo>
                    <a:pt x="36502" y="12125"/>
                  </a:lnTo>
                  <a:lnTo>
                    <a:pt x="36148" y="11257"/>
                  </a:lnTo>
                  <a:lnTo>
                    <a:pt x="35762" y="10420"/>
                  </a:lnTo>
                  <a:lnTo>
                    <a:pt x="35344" y="9617"/>
                  </a:lnTo>
                  <a:lnTo>
                    <a:pt x="34862" y="8845"/>
                  </a:lnTo>
                  <a:lnTo>
                    <a:pt x="34379" y="8105"/>
                  </a:lnTo>
                  <a:lnTo>
                    <a:pt x="33832" y="7365"/>
                  </a:lnTo>
                  <a:lnTo>
                    <a:pt x="33254" y="6658"/>
                  </a:lnTo>
                  <a:lnTo>
                    <a:pt x="32675" y="5983"/>
                  </a:lnTo>
                  <a:lnTo>
                    <a:pt x="32032" y="5339"/>
                  </a:lnTo>
                  <a:lnTo>
                    <a:pt x="31356" y="4728"/>
                  </a:lnTo>
                  <a:lnTo>
                    <a:pt x="30681" y="4117"/>
                  </a:lnTo>
                  <a:lnTo>
                    <a:pt x="29941" y="3571"/>
                  </a:lnTo>
                  <a:lnTo>
                    <a:pt x="29202" y="3056"/>
                  </a:lnTo>
                  <a:lnTo>
                    <a:pt x="28430" y="2574"/>
                  </a:lnTo>
                  <a:lnTo>
                    <a:pt x="27626" y="2156"/>
                  </a:lnTo>
                  <a:lnTo>
                    <a:pt x="26822" y="1737"/>
                  </a:lnTo>
                  <a:lnTo>
                    <a:pt x="25953" y="1384"/>
                  </a:lnTo>
                  <a:lnTo>
                    <a:pt x="25085" y="1030"/>
                  </a:lnTo>
                  <a:lnTo>
                    <a:pt x="24217" y="773"/>
                  </a:lnTo>
                  <a:lnTo>
                    <a:pt x="23316" y="515"/>
                  </a:lnTo>
                  <a:lnTo>
                    <a:pt x="22384" y="322"/>
                  </a:lnTo>
                  <a:lnTo>
                    <a:pt x="21451" y="162"/>
                  </a:lnTo>
                  <a:lnTo>
                    <a:pt x="20486" y="65"/>
                  </a:lnTo>
                  <a:lnTo>
                    <a:pt x="19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2729621" y="3253535"/>
              <a:ext cx="230982" cy="358928"/>
            </a:xfrm>
            <a:custGeom>
              <a:avLst/>
              <a:gdLst/>
              <a:ahLst/>
              <a:cxnLst/>
              <a:rect l="l" t="t" r="r" b="b"/>
              <a:pathLst>
                <a:path w="17302" h="26886" extrusionOk="0">
                  <a:moveTo>
                    <a:pt x="965" y="1"/>
                  </a:moveTo>
                  <a:lnTo>
                    <a:pt x="868" y="33"/>
                  </a:lnTo>
                  <a:lnTo>
                    <a:pt x="772" y="97"/>
                  </a:lnTo>
                  <a:lnTo>
                    <a:pt x="676" y="162"/>
                  </a:lnTo>
                  <a:lnTo>
                    <a:pt x="579" y="226"/>
                  </a:lnTo>
                  <a:lnTo>
                    <a:pt x="547" y="354"/>
                  </a:lnTo>
                  <a:lnTo>
                    <a:pt x="483" y="451"/>
                  </a:lnTo>
                  <a:lnTo>
                    <a:pt x="483" y="580"/>
                  </a:lnTo>
                  <a:lnTo>
                    <a:pt x="386" y="3088"/>
                  </a:lnTo>
                  <a:lnTo>
                    <a:pt x="418" y="3185"/>
                  </a:lnTo>
                  <a:lnTo>
                    <a:pt x="418" y="3313"/>
                  </a:lnTo>
                  <a:lnTo>
                    <a:pt x="483" y="3410"/>
                  </a:lnTo>
                  <a:lnTo>
                    <a:pt x="547" y="3506"/>
                  </a:lnTo>
                  <a:lnTo>
                    <a:pt x="643" y="3570"/>
                  </a:lnTo>
                  <a:lnTo>
                    <a:pt x="740" y="3635"/>
                  </a:lnTo>
                  <a:lnTo>
                    <a:pt x="868" y="3667"/>
                  </a:lnTo>
                  <a:lnTo>
                    <a:pt x="965" y="3699"/>
                  </a:lnTo>
                  <a:lnTo>
                    <a:pt x="3698" y="3796"/>
                  </a:lnTo>
                  <a:lnTo>
                    <a:pt x="4631" y="3860"/>
                  </a:lnTo>
                  <a:lnTo>
                    <a:pt x="5499" y="3988"/>
                  </a:lnTo>
                  <a:lnTo>
                    <a:pt x="5885" y="4053"/>
                  </a:lnTo>
                  <a:lnTo>
                    <a:pt x="6239" y="4181"/>
                  </a:lnTo>
                  <a:lnTo>
                    <a:pt x="6593" y="4278"/>
                  </a:lnTo>
                  <a:lnTo>
                    <a:pt x="6914" y="4439"/>
                  </a:lnTo>
                  <a:lnTo>
                    <a:pt x="7204" y="4567"/>
                  </a:lnTo>
                  <a:lnTo>
                    <a:pt x="7493" y="4760"/>
                  </a:lnTo>
                  <a:lnTo>
                    <a:pt x="7751" y="4921"/>
                  </a:lnTo>
                  <a:lnTo>
                    <a:pt x="7976" y="5114"/>
                  </a:lnTo>
                  <a:lnTo>
                    <a:pt x="8169" y="5339"/>
                  </a:lnTo>
                  <a:lnTo>
                    <a:pt x="8362" y="5564"/>
                  </a:lnTo>
                  <a:lnTo>
                    <a:pt x="8522" y="5822"/>
                  </a:lnTo>
                  <a:lnTo>
                    <a:pt x="8651" y="6079"/>
                  </a:lnTo>
                  <a:lnTo>
                    <a:pt x="901" y="5822"/>
                  </a:lnTo>
                  <a:lnTo>
                    <a:pt x="772" y="5822"/>
                  </a:lnTo>
                  <a:lnTo>
                    <a:pt x="676" y="5854"/>
                  </a:lnTo>
                  <a:lnTo>
                    <a:pt x="547" y="5918"/>
                  </a:lnTo>
                  <a:lnTo>
                    <a:pt x="483" y="5982"/>
                  </a:lnTo>
                  <a:lnTo>
                    <a:pt x="386" y="6047"/>
                  </a:lnTo>
                  <a:lnTo>
                    <a:pt x="322" y="6175"/>
                  </a:lnTo>
                  <a:lnTo>
                    <a:pt x="290" y="6272"/>
                  </a:lnTo>
                  <a:lnTo>
                    <a:pt x="290" y="6400"/>
                  </a:lnTo>
                  <a:lnTo>
                    <a:pt x="225" y="8330"/>
                  </a:lnTo>
                  <a:lnTo>
                    <a:pt x="225" y="8426"/>
                  </a:lnTo>
                  <a:lnTo>
                    <a:pt x="257" y="8555"/>
                  </a:lnTo>
                  <a:lnTo>
                    <a:pt x="290" y="8652"/>
                  </a:lnTo>
                  <a:lnTo>
                    <a:pt x="386" y="8748"/>
                  </a:lnTo>
                  <a:lnTo>
                    <a:pt x="450" y="8845"/>
                  </a:lnTo>
                  <a:lnTo>
                    <a:pt x="547" y="8877"/>
                  </a:lnTo>
                  <a:lnTo>
                    <a:pt x="676" y="8909"/>
                  </a:lnTo>
                  <a:lnTo>
                    <a:pt x="804" y="8941"/>
                  </a:lnTo>
                  <a:lnTo>
                    <a:pt x="8812" y="9198"/>
                  </a:lnTo>
                  <a:lnTo>
                    <a:pt x="8683" y="9584"/>
                  </a:lnTo>
                  <a:lnTo>
                    <a:pt x="8522" y="9906"/>
                  </a:lnTo>
                  <a:lnTo>
                    <a:pt x="8329" y="10227"/>
                  </a:lnTo>
                  <a:lnTo>
                    <a:pt x="8072" y="10549"/>
                  </a:lnTo>
                  <a:lnTo>
                    <a:pt x="7815" y="10806"/>
                  </a:lnTo>
                  <a:lnTo>
                    <a:pt x="7525" y="11064"/>
                  </a:lnTo>
                  <a:lnTo>
                    <a:pt x="7172" y="11289"/>
                  </a:lnTo>
                  <a:lnTo>
                    <a:pt x="6818" y="11482"/>
                  </a:lnTo>
                  <a:lnTo>
                    <a:pt x="6400" y="11675"/>
                  </a:lnTo>
                  <a:lnTo>
                    <a:pt x="5982" y="11803"/>
                  </a:lnTo>
                  <a:lnTo>
                    <a:pt x="5532" y="11932"/>
                  </a:lnTo>
                  <a:lnTo>
                    <a:pt x="5049" y="12028"/>
                  </a:lnTo>
                  <a:lnTo>
                    <a:pt x="4535" y="12093"/>
                  </a:lnTo>
                  <a:lnTo>
                    <a:pt x="3988" y="12157"/>
                  </a:lnTo>
                  <a:lnTo>
                    <a:pt x="2798" y="12157"/>
                  </a:lnTo>
                  <a:lnTo>
                    <a:pt x="708" y="12093"/>
                  </a:lnTo>
                  <a:lnTo>
                    <a:pt x="579" y="12093"/>
                  </a:lnTo>
                  <a:lnTo>
                    <a:pt x="450" y="12125"/>
                  </a:lnTo>
                  <a:lnTo>
                    <a:pt x="354" y="12189"/>
                  </a:lnTo>
                  <a:lnTo>
                    <a:pt x="257" y="12253"/>
                  </a:lnTo>
                  <a:lnTo>
                    <a:pt x="193" y="12350"/>
                  </a:lnTo>
                  <a:lnTo>
                    <a:pt x="129" y="12446"/>
                  </a:lnTo>
                  <a:lnTo>
                    <a:pt x="97" y="12543"/>
                  </a:lnTo>
                  <a:lnTo>
                    <a:pt x="64" y="12671"/>
                  </a:lnTo>
                  <a:lnTo>
                    <a:pt x="0" y="15051"/>
                  </a:lnTo>
                  <a:lnTo>
                    <a:pt x="0" y="15180"/>
                  </a:lnTo>
                  <a:lnTo>
                    <a:pt x="32" y="15276"/>
                  </a:lnTo>
                  <a:lnTo>
                    <a:pt x="64" y="15373"/>
                  </a:lnTo>
                  <a:lnTo>
                    <a:pt x="161" y="15469"/>
                  </a:lnTo>
                  <a:lnTo>
                    <a:pt x="2026" y="17656"/>
                  </a:lnTo>
                  <a:lnTo>
                    <a:pt x="4149" y="20197"/>
                  </a:lnTo>
                  <a:lnTo>
                    <a:pt x="6496" y="23155"/>
                  </a:lnTo>
                  <a:lnTo>
                    <a:pt x="9133" y="26500"/>
                  </a:lnTo>
                  <a:lnTo>
                    <a:pt x="9230" y="26629"/>
                  </a:lnTo>
                  <a:lnTo>
                    <a:pt x="9326" y="26693"/>
                  </a:lnTo>
                  <a:lnTo>
                    <a:pt x="9455" y="26725"/>
                  </a:lnTo>
                  <a:lnTo>
                    <a:pt x="9616" y="26757"/>
                  </a:lnTo>
                  <a:lnTo>
                    <a:pt x="13250" y="26886"/>
                  </a:lnTo>
                  <a:lnTo>
                    <a:pt x="13443" y="26854"/>
                  </a:lnTo>
                  <a:lnTo>
                    <a:pt x="13604" y="26789"/>
                  </a:lnTo>
                  <a:lnTo>
                    <a:pt x="13732" y="26693"/>
                  </a:lnTo>
                  <a:lnTo>
                    <a:pt x="13829" y="26564"/>
                  </a:lnTo>
                  <a:lnTo>
                    <a:pt x="13893" y="26404"/>
                  </a:lnTo>
                  <a:lnTo>
                    <a:pt x="13893" y="26243"/>
                  </a:lnTo>
                  <a:lnTo>
                    <a:pt x="13861" y="26082"/>
                  </a:lnTo>
                  <a:lnTo>
                    <a:pt x="13764" y="25921"/>
                  </a:lnTo>
                  <a:lnTo>
                    <a:pt x="11288" y="22673"/>
                  </a:lnTo>
                  <a:lnTo>
                    <a:pt x="9069" y="19875"/>
                  </a:lnTo>
                  <a:lnTo>
                    <a:pt x="7140" y="17495"/>
                  </a:lnTo>
                  <a:lnTo>
                    <a:pt x="5499" y="15566"/>
                  </a:lnTo>
                  <a:lnTo>
                    <a:pt x="6271" y="15469"/>
                  </a:lnTo>
                  <a:lnTo>
                    <a:pt x="7011" y="15341"/>
                  </a:lnTo>
                  <a:lnTo>
                    <a:pt x="7718" y="15180"/>
                  </a:lnTo>
                  <a:lnTo>
                    <a:pt x="8394" y="14955"/>
                  </a:lnTo>
                  <a:lnTo>
                    <a:pt x="9037" y="14698"/>
                  </a:lnTo>
                  <a:lnTo>
                    <a:pt x="9648" y="14408"/>
                  </a:lnTo>
                  <a:lnTo>
                    <a:pt x="10195" y="14054"/>
                  </a:lnTo>
                  <a:lnTo>
                    <a:pt x="10741" y="13668"/>
                  </a:lnTo>
                  <a:lnTo>
                    <a:pt x="11224" y="13250"/>
                  </a:lnTo>
                  <a:lnTo>
                    <a:pt x="11674" y="12800"/>
                  </a:lnTo>
                  <a:lnTo>
                    <a:pt x="12060" y="12318"/>
                  </a:lnTo>
                  <a:lnTo>
                    <a:pt x="12414" y="11771"/>
                  </a:lnTo>
                  <a:lnTo>
                    <a:pt x="12703" y="11224"/>
                  </a:lnTo>
                  <a:lnTo>
                    <a:pt x="12960" y="10645"/>
                  </a:lnTo>
                  <a:lnTo>
                    <a:pt x="13153" y="10002"/>
                  </a:lnTo>
                  <a:lnTo>
                    <a:pt x="13314" y="9359"/>
                  </a:lnTo>
                  <a:lnTo>
                    <a:pt x="16466" y="9456"/>
                  </a:lnTo>
                  <a:lnTo>
                    <a:pt x="16594" y="9456"/>
                  </a:lnTo>
                  <a:lnTo>
                    <a:pt x="16691" y="9423"/>
                  </a:lnTo>
                  <a:lnTo>
                    <a:pt x="16819" y="9391"/>
                  </a:lnTo>
                  <a:lnTo>
                    <a:pt x="16884" y="9295"/>
                  </a:lnTo>
                  <a:lnTo>
                    <a:pt x="16980" y="9230"/>
                  </a:lnTo>
                  <a:lnTo>
                    <a:pt x="17045" y="9134"/>
                  </a:lnTo>
                  <a:lnTo>
                    <a:pt x="17077" y="9005"/>
                  </a:lnTo>
                  <a:lnTo>
                    <a:pt x="17077" y="8877"/>
                  </a:lnTo>
                  <a:lnTo>
                    <a:pt x="17141" y="6979"/>
                  </a:lnTo>
                  <a:lnTo>
                    <a:pt x="17141" y="6851"/>
                  </a:lnTo>
                  <a:lnTo>
                    <a:pt x="17109" y="6722"/>
                  </a:lnTo>
                  <a:lnTo>
                    <a:pt x="17077" y="6626"/>
                  </a:lnTo>
                  <a:lnTo>
                    <a:pt x="16980" y="6529"/>
                  </a:lnTo>
                  <a:lnTo>
                    <a:pt x="16916" y="6465"/>
                  </a:lnTo>
                  <a:lnTo>
                    <a:pt x="16819" y="6400"/>
                  </a:lnTo>
                  <a:lnTo>
                    <a:pt x="16691" y="6368"/>
                  </a:lnTo>
                  <a:lnTo>
                    <a:pt x="16562" y="6336"/>
                  </a:lnTo>
                  <a:lnTo>
                    <a:pt x="13346" y="6240"/>
                  </a:lnTo>
                  <a:lnTo>
                    <a:pt x="13282" y="5854"/>
                  </a:lnTo>
                  <a:lnTo>
                    <a:pt x="13185" y="5468"/>
                  </a:lnTo>
                  <a:lnTo>
                    <a:pt x="13089" y="5114"/>
                  </a:lnTo>
                  <a:lnTo>
                    <a:pt x="12960" y="4760"/>
                  </a:lnTo>
                  <a:lnTo>
                    <a:pt x="12800" y="4439"/>
                  </a:lnTo>
                  <a:lnTo>
                    <a:pt x="12639" y="4117"/>
                  </a:lnTo>
                  <a:lnTo>
                    <a:pt x="12446" y="3796"/>
                  </a:lnTo>
                  <a:lnTo>
                    <a:pt x="12253" y="3506"/>
                  </a:lnTo>
                  <a:lnTo>
                    <a:pt x="16627" y="3635"/>
                  </a:lnTo>
                  <a:lnTo>
                    <a:pt x="16755" y="3635"/>
                  </a:lnTo>
                  <a:lnTo>
                    <a:pt x="16852" y="3603"/>
                  </a:lnTo>
                  <a:lnTo>
                    <a:pt x="16980" y="3570"/>
                  </a:lnTo>
                  <a:lnTo>
                    <a:pt x="17045" y="3474"/>
                  </a:lnTo>
                  <a:lnTo>
                    <a:pt x="17141" y="3410"/>
                  </a:lnTo>
                  <a:lnTo>
                    <a:pt x="17205" y="3313"/>
                  </a:lnTo>
                  <a:lnTo>
                    <a:pt x="17238" y="3185"/>
                  </a:lnTo>
                  <a:lnTo>
                    <a:pt x="17238" y="3056"/>
                  </a:lnTo>
                  <a:lnTo>
                    <a:pt x="17302" y="1158"/>
                  </a:lnTo>
                  <a:lnTo>
                    <a:pt x="17302" y="1030"/>
                  </a:lnTo>
                  <a:lnTo>
                    <a:pt x="17270" y="901"/>
                  </a:lnTo>
                  <a:lnTo>
                    <a:pt x="17238" y="805"/>
                  </a:lnTo>
                  <a:lnTo>
                    <a:pt x="17141" y="708"/>
                  </a:lnTo>
                  <a:lnTo>
                    <a:pt x="17077" y="644"/>
                  </a:lnTo>
                  <a:lnTo>
                    <a:pt x="16948" y="580"/>
                  </a:lnTo>
                  <a:lnTo>
                    <a:pt x="16852" y="547"/>
                  </a:lnTo>
                  <a:lnTo>
                    <a:pt x="16723" y="515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6"/>
          <p:cNvSpPr/>
          <p:nvPr/>
        </p:nvSpPr>
        <p:spPr>
          <a:xfrm>
            <a:off x="1935934" y="1919771"/>
            <a:ext cx="123300" cy="12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3" name="Google Shape;993;p26"/>
          <p:cNvSpPr/>
          <p:nvPr/>
        </p:nvSpPr>
        <p:spPr>
          <a:xfrm>
            <a:off x="2088334" y="2491271"/>
            <a:ext cx="123300" cy="12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4" name="Google Shape;994;p26"/>
          <p:cNvSpPr/>
          <p:nvPr/>
        </p:nvSpPr>
        <p:spPr>
          <a:xfrm>
            <a:off x="2926534" y="3440121"/>
            <a:ext cx="123300" cy="12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1935934" y="3920846"/>
            <a:ext cx="123300" cy="12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6" name="Google Shape;996;p26"/>
          <p:cNvSpPr txBox="1"/>
          <p:nvPr/>
        </p:nvSpPr>
        <p:spPr>
          <a:xfrm>
            <a:off x="4146949" y="1253725"/>
            <a:ext cx="4444539" cy="33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2500"/>
              <a:buFont typeface="Courier New" panose="02070309020205020404" pitchFamily="49" charset="0"/>
              <a:buChar char="o"/>
            </a:pPr>
            <a:r>
              <a:rPr lang="en" sz="2500" dirty="0">
                <a:latin typeface="Average"/>
                <a:ea typeface="Average"/>
                <a:cs typeface="Average"/>
                <a:sym typeface="Average"/>
              </a:rPr>
              <a:t>Problem Statement</a:t>
            </a:r>
          </a:p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2500"/>
              <a:buFont typeface="Courier New" panose="02070309020205020404" pitchFamily="49" charset="0"/>
              <a:buChar char="o"/>
            </a:pPr>
            <a:endParaRPr lang="en" sz="1000" dirty="0">
              <a:latin typeface="Average"/>
              <a:ea typeface="Average"/>
              <a:cs typeface="Average"/>
              <a:sym typeface="Average"/>
            </a:endParaRPr>
          </a:p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2500"/>
              <a:buFont typeface="Courier New" panose="02070309020205020404" pitchFamily="49" charset="0"/>
              <a:buChar char="o"/>
            </a:pPr>
            <a:r>
              <a:rPr lang="en" sz="2500" dirty="0">
                <a:latin typeface="Average"/>
                <a:ea typeface="Average"/>
                <a:cs typeface="Average"/>
                <a:sym typeface="Average"/>
              </a:rPr>
              <a:t>Functional Requirements</a:t>
            </a:r>
          </a:p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2500"/>
              <a:buFont typeface="Courier New" panose="02070309020205020404" pitchFamily="49" charset="0"/>
              <a:buChar char="o"/>
            </a:pPr>
            <a:endParaRPr lang="en" sz="1050" dirty="0">
              <a:latin typeface="Average"/>
              <a:ea typeface="Average"/>
              <a:cs typeface="Average"/>
              <a:sym typeface="Average"/>
            </a:endParaRPr>
          </a:p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2500"/>
              <a:buFont typeface="Courier New" panose="02070309020205020404" pitchFamily="49" charset="0"/>
              <a:buChar char="o"/>
            </a:pPr>
            <a:r>
              <a:rPr lang="en" sz="2500" dirty="0">
                <a:latin typeface="Average"/>
                <a:ea typeface="Average"/>
                <a:cs typeface="Average"/>
                <a:sym typeface="Average"/>
              </a:rPr>
              <a:t>Flowchart</a:t>
            </a:r>
            <a:endParaRPr sz="25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rage"/>
              <a:ea typeface="Average"/>
              <a:cs typeface="Average"/>
              <a:sym typeface="Average"/>
            </a:endParaRPr>
          </a:p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2500"/>
              <a:buFont typeface="Courier New" panose="02070309020205020404" pitchFamily="49" charset="0"/>
              <a:buChar char="o"/>
            </a:pPr>
            <a:r>
              <a:rPr lang="en" sz="2500" dirty="0">
                <a:latin typeface="Average"/>
                <a:ea typeface="Average"/>
                <a:cs typeface="Average"/>
                <a:sym typeface="Average"/>
              </a:rPr>
              <a:t>Codes </a:t>
            </a:r>
            <a:endParaRPr sz="25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verage"/>
              <a:ea typeface="Average"/>
              <a:cs typeface="Average"/>
              <a:sym typeface="Average"/>
            </a:endParaRPr>
          </a:p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2500"/>
              <a:buFont typeface="Courier New" panose="02070309020205020404" pitchFamily="49" charset="0"/>
              <a:buChar char="o"/>
            </a:pPr>
            <a:r>
              <a:rPr lang="en" sz="2500" dirty="0">
                <a:latin typeface="Average"/>
                <a:ea typeface="Average"/>
                <a:cs typeface="Average"/>
                <a:sym typeface="Average"/>
              </a:rPr>
              <a:t>Outputs </a:t>
            </a:r>
            <a:endParaRPr sz="25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rage"/>
              <a:ea typeface="Average"/>
              <a:cs typeface="Average"/>
              <a:sym typeface="Average"/>
            </a:endParaRPr>
          </a:p>
          <a:p>
            <a:pPr marL="412750" lvl="0" indent="-342900" algn="l" rtl="0">
              <a:spcBef>
                <a:spcPts val="0"/>
              </a:spcBef>
              <a:spcAft>
                <a:spcPts val="0"/>
              </a:spcAft>
              <a:buSzPts val="2500"/>
              <a:buFont typeface="Courier New" panose="02070309020205020404" pitchFamily="49" charset="0"/>
              <a:buChar char="o"/>
            </a:pPr>
            <a:r>
              <a:rPr lang="en" sz="2500" dirty="0"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sz="25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7"/>
          <p:cNvSpPr txBox="1">
            <a:spLocks noGrp="1"/>
          </p:cNvSpPr>
          <p:nvPr>
            <p:ph type="title"/>
          </p:nvPr>
        </p:nvSpPr>
        <p:spPr>
          <a:xfrm>
            <a:off x="3093150" y="250175"/>
            <a:ext cx="38397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4"/>
                </a:solidFill>
              </a:rPr>
              <a:t>Problem Statement</a:t>
            </a:r>
            <a:endParaRPr sz="3300">
              <a:solidFill>
                <a:schemeClr val="accent4"/>
              </a:solidFill>
            </a:endParaRPr>
          </a:p>
        </p:txBody>
      </p:sp>
      <p:sp>
        <p:nvSpPr>
          <p:cNvPr id="1002" name="Google Shape;1002;p27"/>
          <p:cNvSpPr txBox="1"/>
          <p:nvPr/>
        </p:nvSpPr>
        <p:spPr>
          <a:xfrm>
            <a:off x="788100" y="996550"/>
            <a:ext cx="75678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A2E35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The aim of this project is to create a banking application using core Java concepts and Collection Frameworks 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200"/>
              </a:spcBef>
              <a:spcAft>
                <a:spcPts val="0"/>
              </a:spcAft>
              <a:buClr>
                <a:srgbClr val="1A2E35"/>
              </a:buClr>
              <a:buSzPts val="1400"/>
              <a:buFont typeface="Average"/>
              <a:buChar char="●"/>
            </a:pPr>
            <a:r>
              <a:rPr lang="en" b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Problem Statement</a:t>
            </a: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 :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Create a Bank Application where you can store the details of the customer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Give the option to :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200"/>
              </a:spcBef>
              <a:spcAft>
                <a:spcPts val="0"/>
              </a:spcAft>
              <a:buClr>
                <a:srgbClr val="1A2E35"/>
              </a:buClr>
              <a:buSzPts val="1400"/>
              <a:buFont typeface="Average"/>
              <a:buAutoNum type="romanUcPeriod"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Deposit Money 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200"/>
              </a:spcBef>
              <a:spcAft>
                <a:spcPts val="0"/>
              </a:spcAft>
              <a:buClr>
                <a:srgbClr val="1A2E35"/>
              </a:buClr>
              <a:buSzPts val="1400"/>
              <a:buFont typeface="Average"/>
              <a:buAutoNum type="romanUcPeriod"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Withdraw Money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200"/>
              </a:spcBef>
              <a:spcAft>
                <a:spcPts val="0"/>
              </a:spcAft>
              <a:buClr>
                <a:srgbClr val="1A2E35"/>
              </a:buClr>
              <a:buSzPts val="1400"/>
              <a:buFont typeface="Average"/>
              <a:buAutoNum type="romanUcPeriod"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Check the Balance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200"/>
              </a:spcBef>
              <a:spcAft>
                <a:spcPts val="0"/>
              </a:spcAft>
              <a:buClr>
                <a:srgbClr val="1A2E35"/>
              </a:buClr>
              <a:buSzPts val="1400"/>
              <a:buFont typeface="Average"/>
              <a:buAutoNum type="romanUcPeriod"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Display the final Balance 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200"/>
              </a:spcBef>
              <a:spcAft>
                <a:spcPts val="0"/>
              </a:spcAft>
              <a:buClr>
                <a:srgbClr val="1A2E35"/>
              </a:buClr>
              <a:buSzPts val="1400"/>
              <a:buFont typeface="Average"/>
              <a:buAutoNum type="romanUcPeriod"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Display the list of customers with their final balance 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2E35"/>
                </a:solidFill>
                <a:latin typeface="Average"/>
                <a:ea typeface="Average"/>
                <a:cs typeface="Average"/>
                <a:sym typeface="Average"/>
              </a:rPr>
              <a:t>	Use switch to store customer details and Transaction details and minimum balance should be Rs.1000</a:t>
            </a: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2E3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8"/>
          <p:cNvSpPr txBox="1">
            <a:spLocks noGrp="1"/>
          </p:cNvSpPr>
          <p:nvPr>
            <p:ph type="title"/>
          </p:nvPr>
        </p:nvSpPr>
        <p:spPr>
          <a:xfrm>
            <a:off x="1789525" y="204900"/>
            <a:ext cx="521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Functional Requirements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08" name="Google Shape;1008;p28"/>
          <p:cNvSpPr txBox="1"/>
          <p:nvPr/>
        </p:nvSpPr>
        <p:spPr>
          <a:xfrm>
            <a:off x="6896350" y="949800"/>
            <a:ext cx="1588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Withdraw Amount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8"/>
          <p:cNvSpPr txBox="1"/>
          <p:nvPr/>
        </p:nvSpPr>
        <p:spPr>
          <a:xfrm flipH="1">
            <a:off x="289225" y="1143100"/>
            <a:ext cx="1362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Add Customer</a:t>
            </a:r>
            <a:endParaRPr sz="17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8"/>
          <p:cNvSpPr txBox="1"/>
          <p:nvPr/>
        </p:nvSpPr>
        <p:spPr>
          <a:xfrm>
            <a:off x="7008025" y="2863150"/>
            <a:ext cx="1777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Search by Account Number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8"/>
          <p:cNvSpPr txBox="1"/>
          <p:nvPr/>
        </p:nvSpPr>
        <p:spPr>
          <a:xfrm flipH="1">
            <a:off x="244825" y="2939050"/>
            <a:ext cx="14514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Deposit Amount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8"/>
          <p:cNvSpPr/>
          <p:nvPr/>
        </p:nvSpPr>
        <p:spPr>
          <a:xfrm>
            <a:off x="3684147" y="1309308"/>
            <a:ext cx="1777800" cy="17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3" name="Google Shape;1013;p28"/>
          <p:cNvGrpSpPr/>
          <p:nvPr/>
        </p:nvGrpSpPr>
        <p:grpSpPr>
          <a:xfrm>
            <a:off x="3847385" y="1647324"/>
            <a:ext cx="1451474" cy="1101741"/>
            <a:chOff x="5151650" y="-1522325"/>
            <a:chExt cx="1357025" cy="1030050"/>
          </a:xfrm>
        </p:grpSpPr>
        <p:sp>
          <p:nvSpPr>
            <p:cNvPr id="1014" name="Google Shape;1014;p28"/>
            <p:cNvSpPr/>
            <p:nvPr/>
          </p:nvSpPr>
          <p:spPr>
            <a:xfrm>
              <a:off x="5313050" y="-148337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1"/>
                  </a:moveTo>
                  <a:lnTo>
                    <a:pt x="1929" y="38"/>
                  </a:lnTo>
                  <a:lnTo>
                    <a:pt x="1317" y="131"/>
                  </a:lnTo>
                  <a:lnTo>
                    <a:pt x="668" y="260"/>
                  </a:lnTo>
                  <a:lnTo>
                    <a:pt x="0" y="427"/>
                  </a:lnTo>
                  <a:lnTo>
                    <a:pt x="149" y="483"/>
                  </a:lnTo>
                  <a:lnTo>
                    <a:pt x="334" y="539"/>
                  </a:lnTo>
                  <a:lnTo>
                    <a:pt x="575" y="650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29" y="1151"/>
                  </a:lnTo>
                  <a:lnTo>
                    <a:pt x="1744" y="1411"/>
                  </a:lnTo>
                  <a:lnTo>
                    <a:pt x="1892" y="1540"/>
                  </a:lnTo>
                  <a:lnTo>
                    <a:pt x="2022" y="1707"/>
                  </a:lnTo>
                  <a:lnTo>
                    <a:pt x="2152" y="1874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53"/>
                  </a:lnTo>
                  <a:lnTo>
                    <a:pt x="2653" y="2876"/>
                  </a:lnTo>
                  <a:lnTo>
                    <a:pt x="2709" y="3117"/>
                  </a:lnTo>
                  <a:lnTo>
                    <a:pt x="2746" y="3377"/>
                  </a:lnTo>
                  <a:lnTo>
                    <a:pt x="2764" y="3637"/>
                  </a:lnTo>
                  <a:lnTo>
                    <a:pt x="2746" y="3915"/>
                  </a:lnTo>
                  <a:lnTo>
                    <a:pt x="2727" y="4212"/>
                  </a:lnTo>
                  <a:lnTo>
                    <a:pt x="2671" y="4527"/>
                  </a:lnTo>
                  <a:lnTo>
                    <a:pt x="2579" y="4861"/>
                  </a:lnTo>
                  <a:lnTo>
                    <a:pt x="2467" y="5213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9"/>
                  </a:lnTo>
                  <a:lnTo>
                    <a:pt x="2041" y="6030"/>
                  </a:lnTo>
                  <a:lnTo>
                    <a:pt x="1967" y="6289"/>
                  </a:lnTo>
                  <a:lnTo>
                    <a:pt x="1874" y="6568"/>
                  </a:lnTo>
                  <a:lnTo>
                    <a:pt x="1818" y="6883"/>
                  </a:lnTo>
                  <a:lnTo>
                    <a:pt x="1800" y="7198"/>
                  </a:lnTo>
                  <a:lnTo>
                    <a:pt x="1800" y="7532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19"/>
                  </a:lnTo>
                  <a:lnTo>
                    <a:pt x="2022" y="8386"/>
                  </a:lnTo>
                  <a:lnTo>
                    <a:pt x="2115" y="8553"/>
                  </a:lnTo>
                  <a:lnTo>
                    <a:pt x="2226" y="8720"/>
                  </a:lnTo>
                  <a:lnTo>
                    <a:pt x="2338" y="8887"/>
                  </a:lnTo>
                  <a:lnTo>
                    <a:pt x="2486" y="9053"/>
                  </a:lnTo>
                  <a:lnTo>
                    <a:pt x="2634" y="9220"/>
                  </a:lnTo>
                  <a:lnTo>
                    <a:pt x="3061" y="9220"/>
                  </a:lnTo>
                  <a:lnTo>
                    <a:pt x="3376" y="9202"/>
                  </a:lnTo>
                  <a:lnTo>
                    <a:pt x="3747" y="9165"/>
                  </a:lnTo>
                  <a:lnTo>
                    <a:pt x="4174" y="9091"/>
                  </a:lnTo>
                  <a:lnTo>
                    <a:pt x="4638" y="8998"/>
                  </a:lnTo>
                  <a:lnTo>
                    <a:pt x="5139" y="8831"/>
                  </a:lnTo>
                  <a:lnTo>
                    <a:pt x="5398" y="8738"/>
                  </a:lnTo>
                  <a:lnTo>
                    <a:pt x="5677" y="8627"/>
                  </a:lnTo>
                  <a:lnTo>
                    <a:pt x="5936" y="8497"/>
                  </a:lnTo>
                  <a:lnTo>
                    <a:pt x="6215" y="8349"/>
                  </a:lnTo>
                  <a:lnTo>
                    <a:pt x="6474" y="8182"/>
                  </a:lnTo>
                  <a:lnTo>
                    <a:pt x="6753" y="7996"/>
                  </a:lnTo>
                  <a:lnTo>
                    <a:pt x="7012" y="7792"/>
                  </a:lnTo>
                  <a:lnTo>
                    <a:pt x="7272" y="7569"/>
                  </a:lnTo>
                  <a:lnTo>
                    <a:pt x="7532" y="7310"/>
                  </a:lnTo>
                  <a:lnTo>
                    <a:pt x="7791" y="7031"/>
                  </a:lnTo>
                  <a:lnTo>
                    <a:pt x="8033" y="6753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306"/>
                  </a:lnTo>
                  <a:lnTo>
                    <a:pt x="9127" y="4861"/>
                  </a:lnTo>
                  <a:lnTo>
                    <a:pt x="9034" y="4583"/>
                  </a:lnTo>
                  <a:lnTo>
                    <a:pt x="8923" y="4267"/>
                  </a:lnTo>
                  <a:lnTo>
                    <a:pt x="8738" y="3878"/>
                  </a:lnTo>
                  <a:lnTo>
                    <a:pt x="8496" y="3414"/>
                  </a:lnTo>
                  <a:lnTo>
                    <a:pt x="8348" y="3154"/>
                  </a:lnTo>
                  <a:lnTo>
                    <a:pt x="8200" y="2895"/>
                  </a:lnTo>
                  <a:lnTo>
                    <a:pt x="8014" y="2635"/>
                  </a:lnTo>
                  <a:lnTo>
                    <a:pt x="7810" y="2375"/>
                  </a:lnTo>
                  <a:lnTo>
                    <a:pt x="7587" y="2115"/>
                  </a:lnTo>
                  <a:lnTo>
                    <a:pt x="7346" y="1856"/>
                  </a:lnTo>
                  <a:lnTo>
                    <a:pt x="7068" y="1596"/>
                  </a:lnTo>
                  <a:lnTo>
                    <a:pt x="6790" y="1355"/>
                  </a:lnTo>
                  <a:lnTo>
                    <a:pt x="6474" y="1114"/>
                  </a:lnTo>
                  <a:lnTo>
                    <a:pt x="6140" y="891"/>
                  </a:lnTo>
                  <a:lnTo>
                    <a:pt x="5788" y="687"/>
                  </a:lnTo>
                  <a:lnTo>
                    <a:pt x="5398" y="520"/>
                  </a:lnTo>
                  <a:lnTo>
                    <a:pt x="4990" y="353"/>
                  </a:lnTo>
                  <a:lnTo>
                    <a:pt x="4545" y="223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5313050" y="-1473175"/>
              <a:ext cx="138675" cy="220325"/>
            </a:xfrm>
            <a:custGeom>
              <a:avLst/>
              <a:gdLst/>
              <a:ahLst/>
              <a:cxnLst/>
              <a:rect l="l" t="t" r="r" b="b"/>
              <a:pathLst>
                <a:path w="5547" h="8813" extrusionOk="0">
                  <a:moveTo>
                    <a:pt x="260" y="1"/>
                  </a:moveTo>
                  <a:lnTo>
                    <a:pt x="0" y="19"/>
                  </a:lnTo>
                  <a:lnTo>
                    <a:pt x="149" y="75"/>
                  </a:lnTo>
                  <a:lnTo>
                    <a:pt x="334" y="131"/>
                  </a:lnTo>
                  <a:lnTo>
                    <a:pt x="575" y="242"/>
                  </a:lnTo>
                  <a:lnTo>
                    <a:pt x="835" y="372"/>
                  </a:lnTo>
                  <a:lnTo>
                    <a:pt x="1132" y="539"/>
                  </a:lnTo>
                  <a:lnTo>
                    <a:pt x="1429" y="743"/>
                  </a:lnTo>
                  <a:lnTo>
                    <a:pt x="1744" y="1003"/>
                  </a:lnTo>
                  <a:lnTo>
                    <a:pt x="1892" y="1132"/>
                  </a:lnTo>
                  <a:lnTo>
                    <a:pt x="2022" y="1299"/>
                  </a:lnTo>
                  <a:lnTo>
                    <a:pt x="2152" y="1466"/>
                  </a:lnTo>
                  <a:lnTo>
                    <a:pt x="2282" y="1633"/>
                  </a:lnTo>
                  <a:lnTo>
                    <a:pt x="2393" y="1819"/>
                  </a:lnTo>
                  <a:lnTo>
                    <a:pt x="2486" y="2023"/>
                  </a:lnTo>
                  <a:lnTo>
                    <a:pt x="2579" y="2245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29"/>
                  </a:lnTo>
                  <a:lnTo>
                    <a:pt x="2746" y="3507"/>
                  </a:lnTo>
                  <a:lnTo>
                    <a:pt x="2727" y="3804"/>
                  </a:lnTo>
                  <a:lnTo>
                    <a:pt x="2671" y="4119"/>
                  </a:lnTo>
                  <a:lnTo>
                    <a:pt x="2579" y="4453"/>
                  </a:lnTo>
                  <a:lnTo>
                    <a:pt x="2467" y="4805"/>
                  </a:lnTo>
                  <a:lnTo>
                    <a:pt x="2393" y="4898"/>
                  </a:lnTo>
                  <a:lnTo>
                    <a:pt x="2245" y="5176"/>
                  </a:lnTo>
                  <a:lnTo>
                    <a:pt x="2152" y="5381"/>
                  </a:lnTo>
                  <a:lnTo>
                    <a:pt x="2041" y="5622"/>
                  </a:lnTo>
                  <a:lnTo>
                    <a:pt x="1967" y="5881"/>
                  </a:lnTo>
                  <a:lnTo>
                    <a:pt x="1874" y="6160"/>
                  </a:lnTo>
                  <a:lnTo>
                    <a:pt x="1818" y="6475"/>
                  </a:lnTo>
                  <a:lnTo>
                    <a:pt x="1800" y="6790"/>
                  </a:lnTo>
                  <a:lnTo>
                    <a:pt x="1800" y="7124"/>
                  </a:lnTo>
                  <a:lnTo>
                    <a:pt x="1818" y="7291"/>
                  </a:lnTo>
                  <a:lnTo>
                    <a:pt x="1855" y="7458"/>
                  </a:lnTo>
                  <a:lnTo>
                    <a:pt x="1892" y="7625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45"/>
                  </a:lnTo>
                  <a:lnTo>
                    <a:pt x="2226" y="8312"/>
                  </a:lnTo>
                  <a:lnTo>
                    <a:pt x="2338" y="8479"/>
                  </a:lnTo>
                  <a:lnTo>
                    <a:pt x="2486" y="8645"/>
                  </a:lnTo>
                  <a:lnTo>
                    <a:pt x="2634" y="8812"/>
                  </a:lnTo>
                  <a:lnTo>
                    <a:pt x="3135" y="8812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5"/>
                  </a:lnTo>
                  <a:lnTo>
                    <a:pt x="4656" y="8571"/>
                  </a:lnTo>
                  <a:lnTo>
                    <a:pt x="4916" y="8497"/>
                  </a:lnTo>
                  <a:lnTo>
                    <a:pt x="5194" y="8404"/>
                  </a:lnTo>
                  <a:lnTo>
                    <a:pt x="5473" y="8293"/>
                  </a:lnTo>
                  <a:lnTo>
                    <a:pt x="5528" y="7458"/>
                  </a:lnTo>
                  <a:lnTo>
                    <a:pt x="5547" y="6679"/>
                  </a:lnTo>
                  <a:lnTo>
                    <a:pt x="5510" y="5956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02" y="3581"/>
                  </a:lnTo>
                  <a:lnTo>
                    <a:pt x="4935" y="3099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2" y="1930"/>
                  </a:lnTo>
                  <a:lnTo>
                    <a:pt x="4081" y="1615"/>
                  </a:lnTo>
                  <a:lnTo>
                    <a:pt x="3822" y="1336"/>
                  </a:lnTo>
                  <a:lnTo>
                    <a:pt x="3562" y="1095"/>
                  </a:lnTo>
                  <a:lnTo>
                    <a:pt x="3302" y="873"/>
                  </a:lnTo>
                  <a:lnTo>
                    <a:pt x="3024" y="687"/>
                  </a:lnTo>
                  <a:lnTo>
                    <a:pt x="2746" y="539"/>
                  </a:lnTo>
                  <a:lnTo>
                    <a:pt x="2467" y="409"/>
                  </a:lnTo>
                  <a:lnTo>
                    <a:pt x="2208" y="298"/>
                  </a:lnTo>
                  <a:lnTo>
                    <a:pt x="1929" y="205"/>
                  </a:lnTo>
                  <a:lnTo>
                    <a:pt x="1670" y="131"/>
                  </a:lnTo>
                  <a:lnTo>
                    <a:pt x="1429" y="75"/>
                  </a:lnTo>
                  <a:lnTo>
                    <a:pt x="1187" y="38"/>
                  </a:lnTo>
                  <a:lnTo>
                    <a:pt x="96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5397450" y="-722325"/>
              <a:ext cx="221250" cy="230050"/>
            </a:xfrm>
            <a:custGeom>
              <a:avLst/>
              <a:gdLst/>
              <a:ahLst/>
              <a:cxnLst/>
              <a:rect l="l" t="t" r="r" b="b"/>
              <a:pathLst>
                <a:path w="8850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22" y="8274"/>
                  </a:lnTo>
                  <a:lnTo>
                    <a:pt x="7977" y="8126"/>
                  </a:lnTo>
                  <a:lnTo>
                    <a:pt x="8089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8849" y="315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5416925" y="-722325"/>
              <a:ext cx="201775" cy="182750"/>
            </a:xfrm>
            <a:custGeom>
              <a:avLst/>
              <a:gdLst/>
              <a:ahLst/>
              <a:cxnLst/>
              <a:rect l="l" t="t" r="r" b="b"/>
              <a:pathLst>
                <a:path w="8071" h="7310" extrusionOk="0">
                  <a:moveTo>
                    <a:pt x="668" y="1"/>
                  </a:moveTo>
                  <a:lnTo>
                    <a:pt x="1" y="4323"/>
                  </a:lnTo>
                  <a:lnTo>
                    <a:pt x="854" y="4824"/>
                  </a:lnTo>
                  <a:lnTo>
                    <a:pt x="1726" y="5288"/>
                  </a:lnTo>
                  <a:lnTo>
                    <a:pt x="2635" y="5733"/>
                  </a:lnTo>
                  <a:lnTo>
                    <a:pt x="3544" y="6122"/>
                  </a:lnTo>
                  <a:lnTo>
                    <a:pt x="4490" y="6475"/>
                  </a:lnTo>
                  <a:lnTo>
                    <a:pt x="5454" y="6790"/>
                  </a:lnTo>
                  <a:lnTo>
                    <a:pt x="6419" y="7068"/>
                  </a:lnTo>
                  <a:lnTo>
                    <a:pt x="7421" y="7310"/>
                  </a:lnTo>
                  <a:lnTo>
                    <a:pt x="8070" y="315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5813450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1" y="7402"/>
                  </a:lnTo>
                  <a:lnTo>
                    <a:pt x="9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5819475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06" y="1"/>
                  </a:moveTo>
                  <a:lnTo>
                    <a:pt x="1" y="7662"/>
                  </a:lnTo>
                  <a:lnTo>
                    <a:pt x="557" y="7588"/>
                  </a:lnTo>
                  <a:lnTo>
                    <a:pt x="1095" y="7495"/>
                  </a:lnTo>
                  <a:lnTo>
                    <a:pt x="1652" y="7384"/>
                  </a:lnTo>
                  <a:lnTo>
                    <a:pt x="2190" y="7272"/>
                  </a:lnTo>
                  <a:lnTo>
                    <a:pt x="2728" y="7143"/>
                  </a:lnTo>
                  <a:lnTo>
                    <a:pt x="3266" y="7013"/>
                  </a:lnTo>
                  <a:lnTo>
                    <a:pt x="3804" y="6864"/>
                  </a:lnTo>
                  <a:lnTo>
                    <a:pt x="4323" y="6697"/>
                  </a:lnTo>
                  <a:lnTo>
                    <a:pt x="4842" y="6530"/>
                  </a:lnTo>
                  <a:lnTo>
                    <a:pt x="5362" y="6345"/>
                  </a:lnTo>
                  <a:lnTo>
                    <a:pt x="5863" y="6141"/>
                  </a:lnTo>
                  <a:lnTo>
                    <a:pt x="6364" y="5937"/>
                  </a:lnTo>
                  <a:lnTo>
                    <a:pt x="6864" y="5714"/>
                  </a:lnTo>
                  <a:lnTo>
                    <a:pt x="7365" y="5473"/>
                  </a:lnTo>
                  <a:lnTo>
                    <a:pt x="7848" y="5232"/>
                  </a:lnTo>
                  <a:lnTo>
                    <a:pt x="8330" y="4991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5151650" y="-1063200"/>
              <a:ext cx="226800" cy="236550"/>
            </a:xfrm>
            <a:custGeom>
              <a:avLst/>
              <a:gdLst/>
              <a:ahLst/>
              <a:cxnLst/>
              <a:rect l="l" t="t" r="r" b="b"/>
              <a:pathLst>
                <a:path w="9072" h="9462" extrusionOk="0">
                  <a:moveTo>
                    <a:pt x="1763" y="1"/>
                  </a:moveTo>
                  <a:lnTo>
                    <a:pt x="1559" y="38"/>
                  </a:lnTo>
                  <a:lnTo>
                    <a:pt x="1373" y="93"/>
                  </a:lnTo>
                  <a:lnTo>
                    <a:pt x="1188" y="149"/>
                  </a:lnTo>
                  <a:lnTo>
                    <a:pt x="1021" y="242"/>
                  </a:lnTo>
                  <a:lnTo>
                    <a:pt x="854" y="335"/>
                  </a:lnTo>
                  <a:lnTo>
                    <a:pt x="705" y="446"/>
                  </a:lnTo>
                  <a:lnTo>
                    <a:pt x="576" y="576"/>
                  </a:lnTo>
                  <a:lnTo>
                    <a:pt x="446" y="706"/>
                  </a:lnTo>
                  <a:lnTo>
                    <a:pt x="334" y="854"/>
                  </a:lnTo>
                  <a:lnTo>
                    <a:pt x="223" y="1021"/>
                  </a:lnTo>
                  <a:lnTo>
                    <a:pt x="149" y="1188"/>
                  </a:lnTo>
                  <a:lnTo>
                    <a:pt x="75" y="1373"/>
                  </a:lnTo>
                  <a:lnTo>
                    <a:pt x="38" y="1559"/>
                  </a:lnTo>
                  <a:lnTo>
                    <a:pt x="0" y="1763"/>
                  </a:lnTo>
                  <a:lnTo>
                    <a:pt x="0" y="1967"/>
                  </a:lnTo>
                  <a:lnTo>
                    <a:pt x="0" y="7495"/>
                  </a:lnTo>
                  <a:lnTo>
                    <a:pt x="0" y="7699"/>
                  </a:lnTo>
                  <a:lnTo>
                    <a:pt x="38" y="7903"/>
                  </a:lnTo>
                  <a:lnTo>
                    <a:pt x="75" y="8089"/>
                  </a:lnTo>
                  <a:lnTo>
                    <a:pt x="149" y="8274"/>
                  </a:lnTo>
                  <a:lnTo>
                    <a:pt x="223" y="8441"/>
                  </a:lnTo>
                  <a:lnTo>
                    <a:pt x="334" y="8608"/>
                  </a:lnTo>
                  <a:lnTo>
                    <a:pt x="446" y="8757"/>
                  </a:lnTo>
                  <a:lnTo>
                    <a:pt x="576" y="8887"/>
                  </a:lnTo>
                  <a:lnTo>
                    <a:pt x="705" y="9016"/>
                  </a:lnTo>
                  <a:lnTo>
                    <a:pt x="854" y="9128"/>
                  </a:lnTo>
                  <a:lnTo>
                    <a:pt x="1021" y="9239"/>
                  </a:lnTo>
                  <a:lnTo>
                    <a:pt x="1188" y="9313"/>
                  </a:lnTo>
                  <a:lnTo>
                    <a:pt x="1373" y="9387"/>
                  </a:lnTo>
                  <a:lnTo>
                    <a:pt x="1559" y="9425"/>
                  </a:lnTo>
                  <a:lnTo>
                    <a:pt x="1763" y="9462"/>
                  </a:lnTo>
                  <a:lnTo>
                    <a:pt x="7309" y="9462"/>
                  </a:lnTo>
                  <a:lnTo>
                    <a:pt x="7514" y="9425"/>
                  </a:lnTo>
                  <a:lnTo>
                    <a:pt x="7699" y="9387"/>
                  </a:lnTo>
                  <a:lnTo>
                    <a:pt x="7885" y="9313"/>
                  </a:lnTo>
                  <a:lnTo>
                    <a:pt x="8052" y="9239"/>
                  </a:lnTo>
                  <a:lnTo>
                    <a:pt x="8218" y="9128"/>
                  </a:lnTo>
                  <a:lnTo>
                    <a:pt x="8367" y="9016"/>
                  </a:lnTo>
                  <a:lnTo>
                    <a:pt x="8497" y="8887"/>
                  </a:lnTo>
                  <a:lnTo>
                    <a:pt x="8627" y="8757"/>
                  </a:lnTo>
                  <a:lnTo>
                    <a:pt x="8738" y="8608"/>
                  </a:lnTo>
                  <a:lnTo>
                    <a:pt x="8831" y="8441"/>
                  </a:lnTo>
                  <a:lnTo>
                    <a:pt x="8923" y="8274"/>
                  </a:lnTo>
                  <a:lnTo>
                    <a:pt x="8998" y="8089"/>
                  </a:lnTo>
                  <a:lnTo>
                    <a:pt x="9035" y="7903"/>
                  </a:lnTo>
                  <a:lnTo>
                    <a:pt x="9072" y="7699"/>
                  </a:lnTo>
                  <a:lnTo>
                    <a:pt x="9072" y="7495"/>
                  </a:lnTo>
                  <a:lnTo>
                    <a:pt x="9072" y="1967"/>
                  </a:lnTo>
                  <a:lnTo>
                    <a:pt x="9072" y="1763"/>
                  </a:lnTo>
                  <a:lnTo>
                    <a:pt x="9035" y="1559"/>
                  </a:lnTo>
                  <a:lnTo>
                    <a:pt x="8998" y="1373"/>
                  </a:lnTo>
                  <a:lnTo>
                    <a:pt x="8923" y="1188"/>
                  </a:lnTo>
                  <a:lnTo>
                    <a:pt x="8831" y="1021"/>
                  </a:lnTo>
                  <a:lnTo>
                    <a:pt x="8738" y="854"/>
                  </a:lnTo>
                  <a:lnTo>
                    <a:pt x="8627" y="706"/>
                  </a:lnTo>
                  <a:lnTo>
                    <a:pt x="8497" y="576"/>
                  </a:lnTo>
                  <a:lnTo>
                    <a:pt x="8367" y="446"/>
                  </a:lnTo>
                  <a:lnTo>
                    <a:pt x="8218" y="335"/>
                  </a:lnTo>
                  <a:lnTo>
                    <a:pt x="8052" y="242"/>
                  </a:lnTo>
                  <a:lnTo>
                    <a:pt x="7885" y="149"/>
                  </a:lnTo>
                  <a:lnTo>
                    <a:pt x="7699" y="93"/>
                  </a:lnTo>
                  <a:lnTo>
                    <a:pt x="7514" y="38"/>
                  </a:lnTo>
                  <a:lnTo>
                    <a:pt x="7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5151650" y="-922675"/>
              <a:ext cx="226800" cy="96025"/>
            </a:xfrm>
            <a:custGeom>
              <a:avLst/>
              <a:gdLst/>
              <a:ahLst/>
              <a:cxnLst/>
              <a:rect l="l" t="t" r="r" b="b"/>
              <a:pathLst>
                <a:path w="9072" h="3841" extrusionOk="0">
                  <a:moveTo>
                    <a:pt x="0" y="1"/>
                  </a:moveTo>
                  <a:lnTo>
                    <a:pt x="0" y="1874"/>
                  </a:lnTo>
                  <a:lnTo>
                    <a:pt x="0" y="2078"/>
                  </a:lnTo>
                  <a:lnTo>
                    <a:pt x="38" y="2282"/>
                  </a:lnTo>
                  <a:lnTo>
                    <a:pt x="75" y="2468"/>
                  </a:lnTo>
                  <a:lnTo>
                    <a:pt x="149" y="2653"/>
                  </a:lnTo>
                  <a:lnTo>
                    <a:pt x="223" y="2820"/>
                  </a:lnTo>
                  <a:lnTo>
                    <a:pt x="334" y="2987"/>
                  </a:lnTo>
                  <a:lnTo>
                    <a:pt x="446" y="3136"/>
                  </a:lnTo>
                  <a:lnTo>
                    <a:pt x="576" y="3266"/>
                  </a:lnTo>
                  <a:lnTo>
                    <a:pt x="705" y="3395"/>
                  </a:lnTo>
                  <a:lnTo>
                    <a:pt x="854" y="3507"/>
                  </a:lnTo>
                  <a:lnTo>
                    <a:pt x="1021" y="3618"/>
                  </a:lnTo>
                  <a:lnTo>
                    <a:pt x="1188" y="3692"/>
                  </a:lnTo>
                  <a:lnTo>
                    <a:pt x="1373" y="3766"/>
                  </a:lnTo>
                  <a:lnTo>
                    <a:pt x="1559" y="3804"/>
                  </a:lnTo>
                  <a:lnTo>
                    <a:pt x="1763" y="3841"/>
                  </a:lnTo>
                  <a:lnTo>
                    <a:pt x="7309" y="3841"/>
                  </a:lnTo>
                  <a:lnTo>
                    <a:pt x="7514" y="3804"/>
                  </a:lnTo>
                  <a:lnTo>
                    <a:pt x="7699" y="3766"/>
                  </a:lnTo>
                  <a:lnTo>
                    <a:pt x="7885" y="3692"/>
                  </a:lnTo>
                  <a:lnTo>
                    <a:pt x="8052" y="3618"/>
                  </a:lnTo>
                  <a:lnTo>
                    <a:pt x="8218" y="3507"/>
                  </a:lnTo>
                  <a:lnTo>
                    <a:pt x="8367" y="3395"/>
                  </a:lnTo>
                  <a:lnTo>
                    <a:pt x="8497" y="3266"/>
                  </a:lnTo>
                  <a:lnTo>
                    <a:pt x="8627" y="3136"/>
                  </a:lnTo>
                  <a:lnTo>
                    <a:pt x="8738" y="2987"/>
                  </a:lnTo>
                  <a:lnTo>
                    <a:pt x="8831" y="2820"/>
                  </a:lnTo>
                  <a:lnTo>
                    <a:pt x="8923" y="2653"/>
                  </a:lnTo>
                  <a:lnTo>
                    <a:pt x="8998" y="2468"/>
                  </a:lnTo>
                  <a:lnTo>
                    <a:pt x="9035" y="2282"/>
                  </a:lnTo>
                  <a:lnTo>
                    <a:pt x="9072" y="2078"/>
                  </a:lnTo>
                  <a:lnTo>
                    <a:pt x="9072" y="1874"/>
                  </a:lnTo>
                  <a:lnTo>
                    <a:pt x="9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5842675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66" y="1"/>
                  </a:moveTo>
                  <a:lnTo>
                    <a:pt x="0" y="9202"/>
                  </a:lnTo>
                  <a:lnTo>
                    <a:pt x="6641" y="9202"/>
                  </a:lnTo>
                  <a:lnTo>
                    <a:pt x="6845" y="9183"/>
                  </a:lnTo>
                  <a:lnTo>
                    <a:pt x="7049" y="9146"/>
                  </a:lnTo>
                  <a:lnTo>
                    <a:pt x="7216" y="9072"/>
                  </a:lnTo>
                  <a:lnTo>
                    <a:pt x="7383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54" y="8590"/>
                  </a:lnTo>
                  <a:lnTo>
                    <a:pt x="7847" y="8441"/>
                  </a:lnTo>
                  <a:lnTo>
                    <a:pt x="7921" y="8274"/>
                  </a:lnTo>
                  <a:lnTo>
                    <a:pt x="7996" y="8126"/>
                  </a:lnTo>
                  <a:lnTo>
                    <a:pt x="8088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5427125" y="-722325"/>
              <a:ext cx="220775" cy="230050"/>
            </a:xfrm>
            <a:custGeom>
              <a:avLst/>
              <a:gdLst/>
              <a:ahLst/>
              <a:cxnLst/>
              <a:rect l="l" t="t" r="r" b="b"/>
              <a:pathLst>
                <a:path w="8831" h="9202" extrusionOk="0">
                  <a:moveTo>
                    <a:pt x="1448" y="1"/>
                  </a:moveTo>
                  <a:lnTo>
                    <a:pt x="1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2" y="7402"/>
                  </a:lnTo>
                  <a:lnTo>
                    <a:pt x="8831" y="315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5446150" y="-722325"/>
              <a:ext cx="201750" cy="182750"/>
            </a:xfrm>
            <a:custGeom>
              <a:avLst/>
              <a:gdLst/>
              <a:ahLst/>
              <a:cxnLst/>
              <a:rect l="l" t="t" r="r" b="b"/>
              <a:pathLst>
                <a:path w="8070" h="7310" extrusionOk="0">
                  <a:moveTo>
                    <a:pt x="687" y="1"/>
                  </a:moveTo>
                  <a:lnTo>
                    <a:pt x="0" y="4323"/>
                  </a:lnTo>
                  <a:lnTo>
                    <a:pt x="854" y="4824"/>
                  </a:lnTo>
                  <a:lnTo>
                    <a:pt x="1744" y="5288"/>
                  </a:lnTo>
                  <a:lnTo>
                    <a:pt x="2634" y="5733"/>
                  </a:lnTo>
                  <a:lnTo>
                    <a:pt x="3562" y="6122"/>
                  </a:lnTo>
                  <a:lnTo>
                    <a:pt x="4508" y="6475"/>
                  </a:lnTo>
                  <a:lnTo>
                    <a:pt x="5454" y="6790"/>
                  </a:lnTo>
                  <a:lnTo>
                    <a:pt x="6437" y="7068"/>
                  </a:lnTo>
                  <a:lnTo>
                    <a:pt x="7439" y="7310"/>
                  </a:lnTo>
                  <a:lnTo>
                    <a:pt x="8070" y="315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5848700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25" y="1"/>
                  </a:moveTo>
                  <a:lnTo>
                    <a:pt x="0" y="7662"/>
                  </a:lnTo>
                  <a:lnTo>
                    <a:pt x="0" y="7662"/>
                  </a:lnTo>
                  <a:lnTo>
                    <a:pt x="557" y="7588"/>
                  </a:lnTo>
                  <a:lnTo>
                    <a:pt x="1113" y="7495"/>
                  </a:lnTo>
                  <a:lnTo>
                    <a:pt x="1670" y="7384"/>
                  </a:lnTo>
                  <a:lnTo>
                    <a:pt x="2208" y="7272"/>
                  </a:lnTo>
                  <a:lnTo>
                    <a:pt x="2746" y="7143"/>
                  </a:lnTo>
                  <a:lnTo>
                    <a:pt x="3284" y="7013"/>
                  </a:lnTo>
                  <a:lnTo>
                    <a:pt x="3803" y="6864"/>
                  </a:lnTo>
                  <a:lnTo>
                    <a:pt x="4341" y="6697"/>
                  </a:lnTo>
                  <a:lnTo>
                    <a:pt x="4861" y="6530"/>
                  </a:lnTo>
                  <a:lnTo>
                    <a:pt x="5361" y="6345"/>
                  </a:lnTo>
                  <a:lnTo>
                    <a:pt x="5881" y="6141"/>
                  </a:lnTo>
                  <a:lnTo>
                    <a:pt x="6382" y="5937"/>
                  </a:lnTo>
                  <a:lnTo>
                    <a:pt x="6883" y="5714"/>
                  </a:lnTo>
                  <a:lnTo>
                    <a:pt x="7365" y="5473"/>
                  </a:lnTo>
                  <a:lnTo>
                    <a:pt x="7847" y="5232"/>
                  </a:lnTo>
                  <a:lnTo>
                    <a:pt x="8330" y="4991"/>
                  </a:lnTo>
                  <a:lnTo>
                    <a:pt x="912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5264800" y="-1435150"/>
              <a:ext cx="1002250" cy="860800"/>
            </a:xfrm>
            <a:custGeom>
              <a:avLst/>
              <a:gdLst/>
              <a:ahLst/>
              <a:cxnLst/>
              <a:rect l="l" t="t" r="r" b="b"/>
              <a:pathLst>
                <a:path w="40090" h="34432" extrusionOk="0">
                  <a:moveTo>
                    <a:pt x="19535" y="1"/>
                  </a:moveTo>
                  <a:lnTo>
                    <a:pt x="19015" y="20"/>
                  </a:lnTo>
                  <a:lnTo>
                    <a:pt x="17995" y="94"/>
                  </a:lnTo>
                  <a:lnTo>
                    <a:pt x="16993" y="186"/>
                  </a:lnTo>
                  <a:lnTo>
                    <a:pt x="16010" y="353"/>
                  </a:lnTo>
                  <a:lnTo>
                    <a:pt x="15046" y="539"/>
                  </a:lnTo>
                  <a:lnTo>
                    <a:pt x="14099" y="762"/>
                  </a:lnTo>
                  <a:lnTo>
                    <a:pt x="13153" y="1040"/>
                  </a:lnTo>
                  <a:lnTo>
                    <a:pt x="12244" y="1355"/>
                  </a:lnTo>
                  <a:lnTo>
                    <a:pt x="11354" y="1689"/>
                  </a:lnTo>
                  <a:lnTo>
                    <a:pt x="10501" y="2079"/>
                  </a:lnTo>
                  <a:lnTo>
                    <a:pt x="9666" y="2487"/>
                  </a:lnTo>
                  <a:lnTo>
                    <a:pt x="8850" y="2932"/>
                  </a:lnTo>
                  <a:lnTo>
                    <a:pt x="8052" y="3414"/>
                  </a:lnTo>
                  <a:lnTo>
                    <a:pt x="7310" y="3934"/>
                  </a:lnTo>
                  <a:lnTo>
                    <a:pt x="6568" y="4472"/>
                  </a:lnTo>
                  <a:lnTo>
                    <a:pt x="5881" y="5047"/>
                  </a:lnTo>
                  <a:lnTo>
                    <a:pt x="5214" y="5640"/>
                  </a:lnTo>
                  <a:lnTo>
                    <a:pt x="4583" y="6253"/>
                  </a:lnTo>
                  <a:lnTo>
                    <a:pt x="3989" y="6902"/>
                  </a:lnTo>
                  <a:lnTo>
                    <a:pt x="3433" y="7588"/>
                  </a:lnTo>
                  <a:lnTo>
                    <a:pt x="2913" y="8275"/>
                  </a:lnTo>
                  <a:lnTo>
                    <a:pt x="2672" y="8646"/>
                  </a:lnTo>
                  <a:lnTo>
                    <a:pt x="2431" y="8998"/>
                  </a:lnTo>
                  <a:lnTo>
                    <a:pt x="2208" y="9369"/>
                  </a:lnTo>
                  <a:lnTo>
                    <a:pt x="1986" y="9740"/>
                  </a:lnTo>
                  <a:lnTo>
                    <a:pt x="1782" y="10130"/>
                  </a:lnTo>
                  <a:lnTo>
                    <a:pt x="1578" y="10501"/>
                  </a:lnTo>
                  <a:lnTo>
                    <a:pt x="1392" y="10890"/>
                  </a:lnTo>
                  <a:lnTo>
                    <a:pt x="1225" y="11298"/>
                  </a:lnTo>
                  <a:lnTo>
                    <a:pt x="1058" y="11688"/>
                  </a:lnTo>
                  <a:lnTo>
                    <a:pt x="910" y="12096"/>
                  </a:lnTo>
                  <a:lnTo>
                    <a:pt x="761" y="12504"/>
                  </a:lnTo>
                  <a:lnTo>
                    <a:pt x="632" y="12912"/>
                  </a:lnTo>
                  <a:lnTo>
                    <a:pt x="520" y="13320"/>
                  </a:lnTo>
                  <a:lnTo>
                    <a:pt x="409" y="13747"/>
                  </a:lnTo>
                  <a:lnTo>
                    <a:pt x="316" y="14155"/>
                  </a:lnTo>
                  <a:lnTo>
                    <a:pt x="242" y="14582"/>
                  </a:lnTo>
                  <a:lnTo>
                    <a:pt x="168" y="15009"/>
                  </a:lnTo>
                  <a:lnTo>
                    <a:pt x="112" y="15454"/>
                  </a:lnTo>
                  <a:lnTo>
                    <a:pt x="75" y="15880"/>
                  </a:lnTo>
                  <a:lnTo>
                    <a:pt x="38" y="16326"/>
                  </a:lnTo>
                  <a:lnTo>
                    <a:pt x="19" y="16771"/>
                  </a:lnTo>
                  <a:lnTo>
                    <a:pt x="1" y="17216"/>
                  </a:lnTo>
                  <a:lnTo>
                    <a:pt x="19" y="17661"/>
                  </a:lnTo>
                  <a:lnTo>
                    <a:pt x="38" y="18088"/>
                  </a:lnTo>
                  <a:lnTo>
                    <a:pt x="75" y="18533"/>
                  </a:lnTo>
                  <a:lnTo>
                    <a:pt x="112" y="18978"/>
                  </a:lnTo>
                  <a:lnTo>
                    <a:pt x="168" y="19405"/>
                  </a:lnTo>
                  <a:lnTo>
                    <a:pt x="242" y="19832"/>
                  </a:lnTo>
                  <a:lnTo>
                    <a:pt x="316" y="20258"/>
                  </a:lnTo>
                  <a:lnTo>
                    <a:pt x="409" y="20685"/>
                  </a:lnTo>
                  <a:lnTo>
                    <a:pt x="520" y="21093"/>
                  </a:lnTo>
                  <a:lnTo>
                    <a:pt x="632" y="21520"/>
                  </a:lnTo>
                  <a:lnTo>
                    <a:pt x="761" y="21928"/>
                  </a:lnTo>
                  <a:lnTo>
                    <a:pt x="910" y="22336"/>
                  </a:lnTo>
                  <a:lnTo>
                    <a:pt x="1058" y="22726"/>
                  </a:lnTo>
                  <a:lnTo>
                    <a:pt x="1225" y="23134"/>
                  </a:lnTo>
                  <a:lnTo>
                    <a:pt x="1392" y="23523"/>
                  </a:lnTo>
                  <a:lnTo>
                    <a:pt x="1578" y="23913"/>
                  </a:lnTo>
                  <a:lnTo>
                    <a:pt x="1782" y="24284"/>
                  </a:lnTo>
                  <a:lnTo>
                    <a:pt x="1986" y="24674"/>
                  </a:lnTo>
                  <a:lnTo>
                    <a:pt x="2208" y="25045"/>
                  </a:lnTo>
                  <a:lnTo>
                    <a:pt x="2431" y="25416"/>
                  </a:lnTo>
                  <a:lnTo>
                    <a:pt x="2672" y="25768"/>
                  </a:lnTo>
                  <a:lnTo>
                    <a:pt x="2913" y="26139"/>
                  </a:lnTo>
                  <a:lnTo>
                    <a:pt x="3433" y="26825"/>
                  </a:lnTo>
                  <a:lnTo>
                    <a:pt x="3989" y="27512"/>
                  </a:lnTo>
                  <a:lnTo>
                    <a:pt x="4583" y="28161"/>
                  </a:lnTo>
                  <a:lnTo>
                    <a:pt x="5214" y="28792"/>
                  </a:lnTo>
                  <a:lnTo>
                    <a:pt x="5881" y="29385"/>
                  </a:lnTo>
                  <a:lnTo>
                    <a:pt x="6568" y="29942"/>
                  </a:lnTo>
                  <a:lnTo>
                    <a:pt x="7310" y="30499"/>
                  </a:lnTo>
                  <a:lnTo>
                    <a:pt x="8052" y="30999"/>
                  </a:lnTo>
                  <a:lnTo>
                    <a:pt x="8850" y="31482"/>
                  </a:lnTo>
                  <a:lnTo>
                    <a:pt x="9666" y="31927"/>
                  </a:lnTo>
                  <a:lnTo>
                    <a:pt x="10501" y="32354"/>
                  </a:lnTo>
                  <a:lnTo>
                    <a:pt x="11354" y="32725"/>
                  </a:lnTo>
                  <a:lnTo>
                    <a:pt x="12244" y="33077"/>
                  </a:lnTo>
                  <a:lnTo>
                    <a:pt x="13153" y="33374"/>
                  </a:lnTo>
                  <a:lnTo>
                    <a:pt x="14099" y="33652"/>
                  </a:lnTo>
                  <a:lnTo>
                    <a:pt x="15046" y="33875"/>
                  </a:lnTo>
                  <a:lnTo>
                    <a:pt x="16010" y="34079"/>
                  </a:lnTo>
                  <a:lnTo>
                    <a:pt x="16993" y="34227"/>
                  </a:lnTo>
                  <a:lnTo>
                    <a:pt x="17995" y="34339"/>
                  </a:lnTo>
                  <a:lnTo>
                    <a:pt x="19015" y="34394"/>
                  </a:lnTo>
                  <a:lnTo>
                    <a:pt x="19535" y="34413"/>
                  </a:lnTo>
                  <a:lnTo>
                    <a:pt x="20054" y="34431"/>
                  </a:lnTo>
                  <a:lnTo>
                    <a:pt x="20574" y="34413"/>
                  </a:lnTo>
                  <a:lnTo>
                    <a:pt x="21075" y="34394"/>
                  </a:lnTo>
                  <a:lnTo>
                    <a:pt x="22095" y="34339"/>
                  </a:lnTo>
                  <a:lnTo>
                    <a:pt x="23097" y="34227"/>
                  </a:lnTo>
                  <a:lnTo>
                    <a:pt x="24098" y="34079"/>
                  </a:lnTo>
                  <a:lnTo>
                    <a:pt x="25063" y="33875"/>
                  </a:lnTo>
                  <a:lnTo>
                    <a:pt x="26009" y="33652"/>
                  </a:lnTo>
                  <a:lnTo>
                    <a:pt x="26937" y="33374"/>
                  </a:lnTo>
                  <a:lnTo>
                    <a:pt x="27846" y="33077"/>
                  </a:lnTo>
                  <a:lnTo>
                    <a:pt x="28736" y="32725"/>
                  </a:lnTo>
                  <a:lnTo>
                    <a:pt x="29608" y="32354"/>
                  </a:lnTo>
                  <a:lnTo>
                    <a:pt x="30443" y="31927"/>
                  </a:lnTo>
                  <a:lnTo>
                    <a:pt x="31259" y="31482"/>
                  </a:lnTo>
                  <a:lnTo>
                    <a:pt x="32038" y="30999"/>
                  </a:lnTo>
                  <a:lnTo>
                    <a:pt x="32799" y="30499"/>
                  </a:lnTo>
                  <a:lnTo>
                    <a:pt x="33522" y="29942"/>
                  </a:lnTo>
                  <a:lnTo>
                    <a:pt x="34227" y="29385"/>
                  </a:lnTo>
                  <a:lnTo>
                    <a:pt x="34895" y="28792"/>
                  </a:lnTo>
                  <a:lnTo>
                    <a:pt x="35507" y="28161"/>
                  </a:lnTo>
                  <a:lnTo>
                    <a:pt x="36119" y="27512"/>
                  </a:lnTo>
                  <a:lnTo>
                    <a:pt x="36676" y="26825"/>
                  </a:lnTo>
                  <a:lnTo>
                    <a:pt x="37195" y="26139"/>
                  </a:lnTo>
                  <a:lnTo>
                    <a:pt x="37436" y="25768"/>
                  </a:lnTo>
                  <a:lnTo>
                    <a:pt x="37677" y="25416"/>
                  </a:lnTo>
                  <a:lnTo>
                    <a:pt x="37900" y="25045"/>
                  </a:lnTo>
                  <a:lnTo>
                    <a:pt x="38123" y="24674"/>
                  </a:lnTo>
                  <a:lnTo>
                    <a:pt x="38327" y="24284"/>
                  </a:lnTo>
                  <a:lnTo>
                    <a:pt x="38512" y="23913"/>
                  </a:lnTo>
                  <a:lnTo>
                    <a:pt x="38698" y="23523"/>
                  </a:lnTo>
                  <a:lnTo>
                    <a:pt x="38883" y="23134"/>
                  </a:lnTo>
                  <a:lnTo>
                    <a:pt x="39032" y="22726"/>
                  </a:lnTo>
                  <a:lnTo>
                    <a:pt x="39199" y="22336"/>
                  </a:lnTo>
                  <a:lnTo>
                    <a:pt x="39329" y="21928"/>
                  </a:lnTo>
                  <a:lnTo>
                    <a:pt x="39458" y="21520"/>
                  </a:lnTo>
                  <a:lnTo>
                    <a:pt x="39588" y="21093"/>
                  </a:lnTo>
                  <a:lnTo>
                    <a:pt x="39681" y="20685"/>
                  </a:lnTo>
                  <a:lnTo>
                    <a:pt x="39774" y="20258"/>
                  </a:lnTo>
                  <a:lnTo>
                    <a:pt x="39866" y="19832"/>
                  </a:lnTo>
                  <a:lnTo>
                    <a:pt x="39941" y="19405"/>
                  </a:lnTo>
                  <a:lnTo>
                    <a:pt x="39996" y="18978"/>
                  </a:lnTo>
                  <a:lnTo>
                    <a:pt x="40033" y="18533"/>
                  </a:lnTo>
                  <a:lnTo>
                    <a:pt x="40071" y="18088"/>
                  </a:lnTo>
                  <a:lnTo>
                    <a:pt x="40089" y="17661"/>
                  </a:lnTo>
                  <a:lnTo>
                    <a:pt x="40089" y="17216"/>
                  </a:lnTo>
                  <a:lnTo>
                    <a:pt x="40089" y="16771"/>
                  </a:lnTo>
                  <a:lnTo>
                    <a:pt x="40071" y="16326"/>
                  </a:lnTo>
                  <a:lnTo>
                    <a:pt x="40033" y="15880"/>
                  </a:lnTo>
                  <a:lnTo>
                    <a:pt x="39996" y="15454"/>
                  </a:lnTo>
                  <a:lnTo>
                    <a:pt x="39941" y="15009"/>
                  </a:lnTo>
                  <a:lnTo>
                    <a:pt x="39866" y="14582"/>
                  </a:lnTo>
                  <a:lnTo>
                    <a:pt x="39774" y="14155"/>
                  </a:lnTo>
                  <a:lnTo>
                    <a:pt x="39681" y="13747"/>
                  </a:lnTo>
                  <a:lnTo>
                    <a:pt x="39588" y="13320"/>
                  </a:lnTo>
                  <a:lnTo>
                    <a:pt x="39458" y="12912"/>
                  </a:lnTo>
                  <a:lnTo>
                    <a:pt x="39329" y="12504"/>
                  </a:lnTo>
                  <a:lnTo>
                    <a:pt x="39199" y="12096"/>
                  </a:lnTo>
                  <a:lnTo>
                    <a:pt x="39032" y="11688"/>
                  </a:lnTo>
                  <a:lnTo>
                    <a:pt x="38883" y="11298"/>
                  </a:lnTo>
                  <a:lnTo>
                    <a:pt x="38698" y="10890"/>
                  </a:lnTo>
                  <a:lnTo>
                    <a:pt x="38512" y="10501"/>
                  </a:lnTo>
                  <a:lnTo>
                    <a:pt x="38327" y="10130"/>
                  </a:lnTo>
                  <a:lnTo>
                    <a:pt x="38123" y="9740"/>
                  </a:lnTo>
                  <a:lnTo>
                    <a:pt x="37900" y="9369"/>
                  </a:lnTo>
                  <a:lnTo>
                    <a:pt x="37677" y="8998"/>
                  </a:lnTo>
                  <a:lnTo>
                    <a:pt x="37436" y="8646"/>
                  </a:lnTo>
                  <a:lnTo>
                    <a:pt x="37195" y="8275"/>
                  </a:lnTo>
                  <a:lnTo>
                    <a:pt x="36676" y="7588"/>
                  </a:lnTo>
                  <a:lnTo>
                    <a:pt x="36119" y="6902"/>
                  </a:lnTo>
                  <a:lnTo>
                    <a:pt x="35507" y="6253"/>
                  </a:lnTo>
                  <a:lnTo>
                    <a:pt x="34895" y="5640"/>
                  </a:lnTo>
                  <a:lnTo>
                    <a:pt x="34227" y="5047"/>
                  </a:lnTo>
                  <a:lnTo>
                    <a:pt x="33522" y="4472"/>
                  </a:lnTo>
                  <a:lnTo>
                    <a:pt x="32799" y="3934"/>
                  </a:lnTo>
                  <a:lnTo>
                    <a:pt x="32038" y="3414"/>
                  </a:lnTo>
                  <a:lnTo>
                    <a:pt x="31259" y="2932"/>
                  </a:lnTo>
                  <a:lnTo>
                    <a:pt x="30443" y="2487"/>
                  </a:lnTo>
                  <a:lnTo>
                    <a:pt x="29608" y="2079"/>
                  </a:lnTo>
                  <a:lnTo>
                    <a:pt x="28736" y="1689"/>
                  </a:lnTo>
                  <a:lnTo>
                    <a:pt x="27846" y="1355"/>
                  </a:lnTo>
                  <a:lnTo>
                    <a:pt x="26937" y="1040"/>
                  </a:lnTo>
                  <a:lnTo>
                    <a:pt x="26009" y="762"/>
                  </a:lnTo>
                  <a:lnTo>
                    <a:pt x="25063" y="539"/>
                  </a:lnTo>
                  <a:lnTo>
                    <a:pt x="24098" y="353"/>
                  </a:lnTo>
                  <a:lnTo>
                    <a:pt x="23097" y="186"/>
                  </a:lnTo>
                  <a:lnTo>
                    <a:pt x="22095" y="94"/>
                  </a:lnTo>
                  <a:lnTo>
                    <a:pt x="21075" y="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5633975" y="-1405925"/>
              <a:ext cx="286175" cy="56600"/>
            </a:xfrm>
            <a:custGeom>
              <a:avLst/>
              <a:gdLst/>
              <a:ahLst/>
              <a:cxnLst/>
              <a:rect l="l" t="t" r="r" b="b"/>
              <a:pathLst>
                <a:path w="11447" h="2264" extrusionOk="0">
                  <a:moveTo>
                    <a:pt x="5287" y="1"/>
                  </a:moveTo>
                  <a:lnTo>
                    <a:pt x="4694" y="19"/>
                  </a:lnTo>
                  <a:lnTo>
                    <a:pt x="4100" y="38"/>
                  </a:lnTo>
                  <a:lnTo>
                    <a:pt x="3525" y="75"/>
                  </a:lnTo>
                  <a:lnTo>
                    <a:pt x="2931" y="131"/>
                  </a:lnTo>
                  <a:lnTo>
                    <a:pt x="2356" y="205"/>
                  </a:lnTo>
                  <a:lnTo>
                    <a:pt x="1763" y="279"/>
                  </a:lnTo>
                  <a:lnTo>
                    <a:pt x="1188" y="390"/>
                  </a:lnTo>
                  <a:lnTo>
                    <a:pt x="631" y="502"/>
                  </a:lnTo>
                  <a:lnTo>
                    <a:pt x="483" y="557"/>
                  </a:lnTo>
                  <a:lnTo>
                    <a:pt x="334" y="631"/>
                  </a:lnTo>
                  <a:lnTo>
                    <a:pt x="223" y="724"/>
                  </a:lnTo>
                  <a:lnTo>
                    <a:pt x="130" y="854"/>
                  </a:lnTo>
                  <a:lnTo>
                    <a:pt x="56" y="984"/>
                  </a:lnTo>
                  <a:lnTo>
                    <a:pt x="19" y="1132"/>
                  </a:lnTo>
                  <a:lnTo>
                    <a:pt x="0" y="1281"/>
                  </a:lnTo>
                  <a:lnTo>
                    <a:pt x="19" y="1429"/>
                  </a:lnTo>
                  <a:lnTo>
                    <a:pt x="74" y="1596"/>
                  </a:lnTo>
                  <a:lnTo>
                    <a:pt x="149" y="1726"/>
                  </a:lnTo>
                  <a:lnTo>
                    <a:pt x="241" y="1837"/>
                  </a:lnTo>
                  <a:lnTo>
                    <a:pt x="371" y="1930"/>
                  </a:lnTo>
                  <a:lnTo>
                    <a:pt x="501" y="2004"/>
                  </a:lnTo>
                  <a:lnTo>
                    <a:pt x="650" y="2041"/>
                  </a:lnTo>
                  <a:lnTo>
                    <a:pt x="798" y="2060"/>
                  </a:lnTo>
                  <a:lnTo>
                    <a:pt x="965" y="2041"/>
                  </a:lnTo>
                  <a:lnTo>
                    <a:pt x="1484" y="1930"/>
                  </a:lnTo>
                  <a:lnTo>
                    <a:pt x="2022" y="1837"/>
                  </a:lnTo>
                  <a:lnTo>
                    <a:pt x="2560" y="1763"/>
                  </a:lnTo>
                  <a:lnTo>
                    <a:pt x="3098" y="1689"/>
                  </a:lnTo>
                  <a:lnTo>
                    <a:pt x="3636" y="1652"/>
                  </a:lnTo>
                  <a:lnTo>
                    <a:pt x="4193" y="1615"/>
                  </a:lnTo>
                  <a:lnTo>
                    <a:pt x="4731" y="1596"/>
                  </a:lnTo>
                  <a:lnTo>
                    <a:pt x="5287" y="1577"/>
                  </a:lnTo>
                  <a:lnTo>
                    <a:pt x="5937" y="1596"/>
                  </a:lnTo>
                  <a:lnTo>
                    <a:pt x="6604" y="1615"/>
                  </a:lnTo>
                  <a:lnTo>
                    <a:pt x="7254" y="1670"/>
                  </a:lnTo>
                  <a:lnTo>
                    <a:pt x="7903" y="1744"/>
                  </a:lnTo>
                  <a:lnTo>
                    <a:pt x="8552" y="1837"/>
                  </a:lnTo>
                  <a:lnTo>
                    <a:pt x="9183" y="1949"/>
                  </a:lnTo>
                  <a:lnTo>
                    <a:pt x="9832" y="2097"/>
                  </a:lnTo>
                  <a:lnTo>
                    <a:pt x="10444" y="2245"/>
                  </a:lnTo>
                  <a:lnTo>
                    <a:pt x="10556" y="2264"/>
                  </a:lnTo>
                  <a:lnTo>
                    <a:pt x="10778" y="2264"/>
                  </a:lnTo>
                  <a:lnTo>
                    <a:pt x="10908" y="2227"/>
                  </a:lnTo>
                  <a:lnTo>
                    <a:pt x="11019" y="2171"/>
                  </a:lnTo>
                  <a:lnTo>
                    <a:pt x="11131" y="2115"/>
                  </a:lnTo>
                  <a:lnTo>
                    <a:pt x="11224" y="2023"/>
                  </a:lnTo>
                  <a:lnTo>
                    <a:pt x="11298" y="1930"/>
                  </a:lnTo>
                  <a:lnTo>
                    <a:pt x="11372" y="1800"/>
                  </a:lnTo>
                  <a:lnTo>
                    <a:pt x="11409" y="1689"/>
                  </a:lnTo>
                  <a:lnTo>
                    <a:pt x="11446" y="1522"/>
                  </a:lnTo>
                  <a:lnTo>
                    <a:pt x="11428" y="1373"/>
                  </a:lnTo>
                  <a:lnTo>
                    <a:pt x="11390" y="1225"/>
                  </a:lnTo>
                  <a:lnTo>
                    <a:pt x="11335" y="1077"/>
                  </a:lnTo>
                  <a:lnTo>
                    <a:pt x="11242" y="965"/>
                  </a:lnTo>
                  <a:lnTo>
                    <a:pt x="11131" y="854"/>
                  </a:lnTo>
                  <a:lnTo>
                    <a:pt x="11001" y="780"/>
                  </a:lnTo>
                  <a:lnTo>
                    <a:pt x="10852" y="724"/>
                  </a:lnTo>
                  <a:lnTo>
                    <a:pt x="10166" y="557"/>
                  </a:lnTo>
                  <a:lnTo>
                    <a:pt x="9498" y="409"/>
                  </a:lnTo>
                  <a:lnTo>
                    <a:pt x="8793" y="279"/>
                  </a:lnTo>
                  <a:lnTo>
                    <a:pt x="8107" y="186"/>
                  </a:lnTo>
                  <a:lnTo>
                    <a:pt x="7402" y="112"/>
                  </a:lnTo>
                  <a:lnTo>
                    <a:pt x="6697" y="56"/>
                  </a:lnTo>
                  <a:lnTo>
                    <a:pt x="5992" y="19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5636750" y="-1386900"/>
              <a:ext cx="280600" cy="37575"/>
            </a:xfrm>
            <a:custGeom>
              <a:avLst/>
              <a:gdLst/>
              <a:ahLst/>
              <a:cxnLst/>
              <a:rect l="l" t="t" r="r" b="b"/>
              <a:pathLst>
                <a:path w="11224" h="1503" extrusionOk="0">
                  <a:moveTo>
                    <a:pt x="5176" y="0"/>
                  </a:moveTo>
                  <a:lnTo>
                    <a:pt x="4583" y="19"/>
                  </a:lnTo>
                  <a:lnTo>
                    <a:pt x="3989" y="37"/>
                  </a:lnTo>
                  <a:lnTo>
                    <a:pt x="3414" y="74"/>
                  </a:lnTo>
                  <a:lnTo>
                    <a:pt x="2820" y="130"/>
                  </a:lnTo>
                  <a:lnTo>
                    <a:pt x="2245" y="204"/>
                  </a:lnTo>
                  <a:lnTo>
                    <a:pt x="1652" y="279"/>
                  </a:lnTo>
                  <a:lnTo>
                    <a:pt x="1077" y="390"/>
                  </a:lnTo>
                  <a:lnTo>
                    <a:pt x="520" y="501"/>
                  </a:lnTo>
                  <a:lnTo>
                    <a:pt x="353" y="557"/>
                  </a:lnTo>
                  <a:lnTo>
                    <a:pt x="205" y="631"/>
                  </a:lnTo>
                  <a:lnTo>
                    <a:pt x="93" y="761"/>
                  </a:lnTo>
                  <a:lnTo>
                    <a:pt x="1" y="891"/>
                  </a:lnTo>
                  <a:lnTo>
                    <a:pt x="56" y="1002"/>
                  </a:lnTo>
                  <a:lnTo>
                    <a:pt x="149" y="1076"/>
                  </a:lnTo>
                  <a:lnTo>
                    <a:pt x="242" y="1169"/>
                  </a:lnTo>
                  <a:lnTo>
                    <a:pt x="353" y="1225"/>
                  </a:lnTo>
                  <a:lnTo>
                    <a:pt x="464" y="1262"/>
                  </a:lnTo>
                  <a:lnTo>
                    <a:pt x="594" y="1299"/>
                  </a:lnTo>
                  <a:lnTo>
                    <a:pt x="724" y="1299"/>
                  </a:lnTo>
                  <a:lnTo>
                    <a:pt x="854" y="1280"/>
                  </a:lnTo>
                  <a:lnTo>
                    <a:pt x="1373" y="1169"/>
                  </a:lnTo>
                  <a:lnTo>
                    <a:pt x="1911" y="1076"/>
                  </a:lnTo>
                  <a:lnTo>
                    <a:pt x="2449" y="1002"/>
                  </a:lnTo>
                  <a:lnTo>
                    <a:pt x="2987" y="928"/>
                  </a:lnTo>
                  <a:lnTo>
                    <a:pt x="3525" y="891"/>
                  </a:lnTo>
                  <a:lnTo>
                    <a:pt x="4082" y="854"/>
                  </a:lnTo>
                  <a:lnTo>
                    <a:pt x="4620" y="835"/>
                  </a:lnTo>
                  <a:lnTo>
                    <a:pt x="5176" y="816"/>
                  </a:lnTo>
                  <a:lnTo>
                    <a:pt x="5826" y="835"/>
                  </a:lnTo>
                  <a:lnTo>
                    <a:pt x="6493" y="854"/>
                  </a:lnTo>
                  <a:lnTo>
                    <a:pt x="7143" y="909"/>
                  </a:lnTo>
                  <a:lnTo>
                    <a:pt x="7792" y="983"/>
                  </a:lnTo>
                  <a:lnTo>
                    <a:pt x="8441" y="1076"/>
                  </a:lnTo>
                  <a:lnTo>
                    <a:pt x="9072" y="1188"/>
                  </a:lnTo>
                  <a:lnTo>
                    <a:pt x="9721" y="1336"/>
                  </a:lnTo>
                  <a:lnTo>
                    <a:pt x="10333" y="1484"/>
                  </a:lnTo>
                  <a:lnTo>
                    <a:pt x="10445" y="1503"/>
                  </a:lnTo>
                  <a:lnTo>
                    <a:pt x="10649" y="1503"/>
                  </a:lnTo>
                  <a:lnTo>
                    <a:pt x="10741" y="1484"/>
                  </a:lnTo>
                  <a:lnTo>
                    <a:pt x="10853" y="1447"/>
                  </a:lnTo>
                  <a:lnTo>
                    <a:pt x="10946" y="1392"/>
                  </a:lnTo>
                  <a:lnTo>
                    <a:pt x="11020" y="1336"/>
                  </a:lnTo>
                  <a:lnTo>
                    <a:pt x="11113" y="1262"/>
                  </a:lnTo>
                  <a:lnTo>
                    <a:pt x="11168" y="1188"/>
                  </a:lnTo>
                  <a:lnTo>
                    <a:pt x="11224" y="1095"/>
                  </a:lnTo>
                  <a:lnTo>
                    <a:pt x="11150" y="965"/>
                  </a:lnTo>
                  <a:lnTo>
                    <a:pt x="11038" y="854"/>
                  </a:lnTo>
                  <a:lnTo>
                    <a:pt x="10890" y="779"/>
                  </a:lnTo>
                  <a:lnTo>
                    <a:pt x="10741" y="724"/>
                  </a:lnTo>
                  <a:lnTo>
                    <a:pt x="10055" y="557"/>
                  </a:lnTo>
                  <a:lnTo>
                    <a:pt x="9387" y="408"/>
                  </a:lnTo>
                  <a:lnTo>
                    <a:pt x="8682" y="279"/>
                  </a:lnTo>
                  <a:lnTo>
                    <a:pt x="7996" y="186"/>
                  </a:lnTo>
                  <a:lnTo>
                    <a:pt x="7291" y="112"/>
                  </a:lnTo>
                  <a:lnTo>
                    <a:pt x="6586" y="56"/>
                  </a:lnTo>
                  <a:lnTo>
                    <a:pt x="5881" y="19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5510600" y="-1418450"/>
              <a:ext cx="116450" cy="104375"/>
            </a:xfrm>
            <a:custGeom>
              <a:avLst/>
              <a:gdLst/>
              <a:ahLst/>
              <a:cxnLst/>
              <a:rect l="l" t="t" r="r" b="b"/>
              <a:pathLst>
                <a:path w="4658" h="4175" extrusionOk="0">
                  <a:moveTo>
                    <a:pt x="4657" y="1"/>
                  </a:moveTo>
                  <a:lnTo>
                    <a:pt x="4101" y="149"/>
                  </a:lnTo>
                  <a:lnTo>
                    <a:pt x="3544" y="316"/>
                  </a:lnTo>
                  <a:lnTo>
                    <a:pt x="2987" y="483"/>
                  </a:lnTo>
                  <a:lnTo>
                    <a:pt x="2449" y="669"/>
                  </a:lnTo>
                  <a:lnTo>
                    <a:pt x="1912" y="873"/>
                  </a:lnTo>
                  <a:lnTo>
                    <a:pt x="1392" y="1077"/>
                  </a:lnTo>
                  <a:lnTo>
                    <a:pt x="873" y="1318"/>
                  </a:lnTo>
                  <a:lnTo>
                    <a:pt x="372" y="1541"/>
                  </a:lnTo>
                  <a:lnTo>
                    <a:pt x="1" y="4175"/>
                  </a:lnTo>
                  <a:lnTo>
                    <a:pt x="1" y="4175"/>
                  </a:lnTo>
                  <a:lnTo>
                    <a:pt x="168" y="4119"/>
                  </a:lnTo>
                  <a:lnTo>
                    <a:pt x="613" y="3971"/>
                  </a:lnTo>
                  <a:lnTo>
                    <a:pt x="910" y="3841"/>
                  </a:lnTo>
                  <a:lnTo>
                    <a:pt x="1244" y="3692"/>
                  </a:lnTo>
                  <a:lnTo>
                    <a:pt x="1596" y="3507"/>
                  </a:lnTo>
                  <a:lnTo>
                    <a:pt x="1986" y="3284"/>
                  </a:lnTo>
                  <a:lnTo>
                    <a:pt x="2394" y="3025"/>
                  </a:lnTo>
                  <a:lnTo>
                    <a:pt x="2783" y="2728"/>
                  </a:lnTo>
                  <a:lnTo>
                    <a:pt x="3173" y="2375"/>
                  </a:lnTo>
                  <a:lnTo>
                    <a:pt x="3358" y="2190"/>
                  </a:lnTo>
                  <a:lnTo>
                    <a:pt x="3544" y="1986"/>
                  </a:lnTo>
                  <a:lnTo>
                    <a:pt x="3729" y="1782"/>
                  </a:lnTo>
                  <a:lnTo>
                    <a:pt x="3896" y="1559"/>
                  </a:lnTo>
                  <a:lnTo>
                    <a:pt x="4045" y="1336"/>
                  </a:lnTo>
                  <a:lnTo>
                    <a:pt x="4193" y="1095"/>
                  </a:lnTo>
                  <a:lnTo>
                    <a:pt x="4342" y="836"/>
                  </a:lnTo>
                  <a:lnTo>
                    <a:pt x="4453" y="576"/>
                  </a:lnTo>
                  <a:lnTo>
                    <a:pt x="4564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5455425" y="-1150850"/>
              <a:ext cx="769875" cy="534300"/>
            </a:xfrm>
            <a:custGeom>
              <a:avLst/>
              <a:gdLst/>
              <a:ahLst/>
              <a:cxnLst/>
              <a:rect l="l" t="t" r="r" b="b"/>
              <a:pathLst>
                <a:path w="30795" h="21372" extrusionOk="0">
                  <a:moveTo>
                    <a:pt x="29459" y="1"/>
                  </a:moveTo>
                  <a:lnTo>
                    <a:pt x="29589" y="501"/>
                  </a:lnTo>
                  <a:lnTo>
                    <a:pt x="29719" y="984"/>
                  </a:lnTo>
                  <a:lnTo>
                    <a:pt x="29811" y="1485"/>
                  </a:lnTo>
                  <a:lnTo>
                    <a:pt x="29904" y="2004"/>
                  </a:lnTo>
                  <a:lnTo>
                    <a:pt x="29978" y="2505"/>
                  </a:lnTo>
                  <a:lnTo>
                    <a:pt x="30015" y="3024"/>
                  </a:lnTo>
                  <a:lnTo>
                    <a:pt x="30052" y="3544"/>
                  </a:lnTo>
                  <a:lnTo>
                    <a:pt x="30071" y="4063"/>
                  </a:lnTo>
                  <a:lnTo>
                    <a:pt x="30052" y="4471"/>
                  </a:lnTo>
                  <a:lnTo>
                    <a:pt x="30034" y="4898"/>
                  </a:lnTo>
                  <a:lnTo>
                    <a:pt x="30015" y="5306"/>
                  </a:lnTo>
                  <a:lnTo>
                    <a:pt x="29960" y="5714"/>
                  </a:lnTo>
                  <a:lnTo>
                    <a:pt x="29904" y="6122"/>
                  </a:lnTo>
                  <a:lnTo>
                    <a:pt x="29848" y="6512"/>
                  </a:lnTo>
                  <a:lnTo>
                    <a:pt x="29756" y="6920"/>
                  </a:lnTo>
                  <a:lnTo>
                    <a:pt x="29681" y="7310"/>
                  </a:lnTo>
                  <a:lnTo>
                    <a:pt x="29570" y="7699"/>
                  </a:lnTo>
                  <a:lnTo>
                    <a:pt x="29459" y="8089"/>
                  </a:lnTo>
                  <a:lnTo>
                    <a:pt x="29329" y="8478"/>
                  </a:lnTo>
                  <a:lnTo>
                    <a:pt x="29199" y="8868"/>
                  </a:lnTo>
                  <a:lnTo>
                    <a:pt x="29051" y="9239"/>
                  </a:lnTo>
                  <a:lnTo>
                    <a:pt x="28902" y="9610"/>
                  </a:lnTo>
                  <a:lnTo>
                    <a:pt x="28735" y="9981"/>
                  </a:lnTo>
                  <a:lnTo>
                    <a:pt x="28568" y="10352"/>
                  </a:lnTo>
                  <a:lnTo>
                    <a:pt x="28179" y="11057"/>
                  </a:lnTo>
                  <a:lnTo>
                    <a:pt x="27752" y="11762"/>
                  </a:lnTo>
                  <a:lnTo>
                    <a:pt x="27288" y="12430"/>
                  </a:lnTo>
                  <a:lnTo>
                    <a:pt x="26806" y="13079"/>
                  </a:lnTo>
                  <a:lnTo>
                    <a:pt x="26268" y="13728"/>
                  </a:lnTo>
                  <a:lnTo>
                    <a:pt x="25693" y="14322"/>
                  </a:lnTo>
                  <a:lnTo>
                    <a:pt x="25099" y="14915"/>
                  </a:lnTo>
                  <a:lnTo>
                    <a:pt x="24469" y="15472"/>
                  </a:lnTo>
                  <a:lnTo>
                    <a:pt x="23801" y="16010"/>
                  </a:lnTo>
                  <a:lnTo>
                    <a:pt x="23115" y="16529"/>
                  </a:lnTo>
                  <a:lnTo>
                    <a:pt x="22391" y="16993"/>
                  </a:lnTo>
                  <a:lnTo>
                    <a:pt x="21630" y="17457"/>
                  </a:lnTo>
                  <a:lnTo>
                    <a:pt x="20870" y="17865"/>
                  </a:lnTo>
                  <a:lnTo>
                    <a:pt x="20072" y="18255"/>
                  </a:lnTo>
                  <a:lnTo>
                    <a:pt x="19237" y="18626"/>
                  </a:lnTo>
                  <a:lnTo>
                    <a:pt x="18403" y="18941"/>
                  </a:lnTo>
                  <a:lnTo>
                    <a:pt x="17531" y="19238"/>
                  </a:lnTo>
                  <a:lnTo>
                    <a:pt x="16640" y="19479"/>
                  </a:lnTo>
                  <a:lnTo>
                    <a:pt x="15731" y="19702"/>
                  </a:lnTo>
                  <a:lnTo>
                    <a:pt x="14804" y="19887"/>
                  </a:lnTo>
                  <a:lnTo>
                    <a:pt x="13876" y="20035"/>
                  </a:lnTo>
                  <a:lnTo>
                    <a:pt x="12912" y="20128"/>
                  </a:lnTo>
                  <a:lnTo>
                    <a:pt x="11947" y="20184"/>
                  </a:lnTo>
                  <a:lnTo>
                    <a:pt x="10964" y="20221"/>
                  </a:lnTo>
                  <a:lnTo>
                    <a:pt x="10203" y="20202"/>
                  </a:lnTo>
                  <a:lnTo>
                    <a:pt x="9461" y="20165"/>
                  </a:lnTo>
                  <a:lnTo>
                    <a:pt x="8701" y="20110"/>
                  </a:lnTo>
                  <a:lnTo>
                    <a:pt x="7977" y="20017"/>
                  </a:lnTo>
                  <a:lnTo>
                    <a:pt x="7254" y="19906"/>
                  </a:lnTo>
                  <a:lnTo>
                    <a:pt x="6530" y="19776"/>
                  </a:lnTo>
                  <a:lnTo>
                    <a:pt x="5825" y="19609"/>
                  </a:lnTo>
                  <a:lnTo>
                    <a:pt x="5120" y="19442"/>
                  </a:lnTo>
                  <a:lnTo>
                    <a:pt x="4434" y="19238"/>
                  </a:lnTo>
                  <a:lnTo>
                    <a:pt x="3766" y="19015"/>
                  </a:lnTo>
                  <a:lnTo>
                    <a:pt x="3098" y="18774"/>
                  </a:lnTo>
                  <a:lnTo>
                    <a:pt x="2449" y="18514"/>
                  </a:lnTo>
                  <a:lnTo>
                    <a:pt x="1818" y="18236"/>
                  </a:lnTo>
                  <a:lnTo>
                    <a:pt x="1206" y="17939"/>
                  </a:lnTo>
                  <a:lnTo>
                    <a:pt x="594" y="17605"/>
                  </a:lnTo>
                  <a:lnTo>
                    <a:pt x="0" y="17271"/>
                  </a:lnTo>
                  <a:lnTo>
                    <a:pt x="0" y="17271"/>
                  </a:lnTo>
                  <a:lnTo>
                    <a:pt x="631" y="17735"/>
                  </a:lnTo>
                  <a:lnTo>
                    <a:pt x="1280" y="18180"/>
                  </a:lnTo>
                  <a:lnTo>
                    <a:pt x="1948" y="18607"/>
                  </a:lnTo>
                  <a:lnTo>
                    <a:pt x="2653" y="18997"/>
                  </a:lnTo>
                  <a:lnTo>
                    <a:pt x="3376" y="19349"/>
                  </a:lnTo>
                  <a:lnTo>
                    <a:pt x="4119" y="19702"/>
                  </a:lnTo>
                  <a:lnTo>
                    <a:pt x="4861" y="19998"/>
                  </a:lnTo>
                  <a:lnTo>
                    <a:pt x="5640" y="20277"/>
                  </a:lnTo>
                  <a:lnTo>
                    <a:pt x="6437" y="20536"/>
                  </a:lnTo>
                  <a:lnTo>
                    <a:pt x="7254" y="20759"/>
                  </a:lnTo>
                  <a:lnTo>
                    <a:pt x="8088" y="20944"/>
                  </a:lnTo>
                  <a:lnTo>
                    <a:pt x="8923" y="21093"/>
                  </a:lnTo>
                  <a:lnTo>
                    <a:pt x="9777" y="21223"/>
                  </a:lnTo>
                  <a:lnTo>
                    <a:pt x="10648" y="21315"/>
                  </a:lnTo>
                  <a:lnTo>
                    <a:pt x="11539" y="21353"/>
                  </a:lnTo>
                  <a:lnTo>
                    <a:pt x="12429" y="21371"/>
                  </a:lnTo>
                  <a:lnTo>
                    <a:pt x="13375" y="21353"/>
                  </a:lnTo>
                  <a:lnTo>
                    <a:pt x="14303" y="21297"/>
                  </a:lnTo>
                  <a:lnTo>
                    <a:pt x="15212" y="21204"/>
                  </a:lnTo>
                  <a:lnTo>
                    <a:pt x="16121" y="21056"/>
                  </a:lnTo>
                  <a:lnTo>
                    <a:pt x="17011" y="20889"/>
                  </a:lnTo>
                  <a:lnTo>
                    <a:pt x="17883" y="20685"/>
                  </a:lnTo>
                  <a:lnTo>
                    <a:pt x="18737" y="20425"/>
                  </a:lnTo>
                  <a:lnTo>
                    <a:pt x="19571" y="20147"/>
                  </a:lnTo>
                  <a:lnTo>
                    <a:pt x="20388" y="19850"/>
                  </a:lnTo>
                  <a:lnTo>
                    <a:pt x="21167" y="19498"/>
                  </a:lnTo>
                  <a:lnTo>
                    <a:pt x="21946" y="19127"/>
                  </a:lnTo>
                  <a:lnTo>
                    <a:pt x="22688" y="18718"/>
                  </a:lnTo>
                  <a:lnTo>
                    <a:pt x="23411" y="18292"/>
                  </a:lnTo>
                  <a:lnTo>
                    <a:pt x="24098" y="17828"/>
                  </a:lnTo>
                  <a:lnTo>
                    <a:pt x="24766" y="17327"/>
                  </a:lnTo>
                  <a:lnTo>
                    <a:pt x="25415" y="16826"/>
                  </a:lnTo>
                  <a:lnTo>
                    <a:pt x="26008" y="16288"/>
                  </a:lnTo>
                  <a:lnTo>
                    <a:pt x="26602" y="15713"/>
                  </a:lnTo>
                  <a:lnTo>
                    <a:pt x="27140" y="15138"/>
                  </a:lnTo>
                  <a:lnTo>
                    <a:pt x="27659" y="14526"/>
                  </a:lnTo>
                  <a:lnTo>
                    <a:pt x="28123" y="13895"/>
                  </a:lnTo>
                  <a:lnTo>
                    <a:pt x="28568" y="13246"/>
                  </a:lnTo>
                  <a:lnTo>
                    <a:pt x="28977" y="12578"/>
                  </a:lnTo>
                  <a:lnTo>
                    <a:pt x="29348" y="11873"/>
                  </a:lnTo>
                  <a:lnTo>
                    <a:pt x="29681" y="11168"/>
                  </a:lnTo>
                  <a:lnTo>
                    <a:pt x="29960" y="10445"/>
                  </a:lnTo>
                  <a:lnTo>
                    <a:pt x="30090" y="10092"/>
                  </a:lnTo>
                  <a:lnTo>
                    <a:pt x="30219" y="9721"/>
                  </a:lnTo>
                  <a:lnTo>
                    <a:pt x="30331" y="9350"/>
                  </a:lnTo>
                  <a:lnTo>
                    <a:pt x="30424" y="8961"/>
                  </a:lnTo>
                  <a:lnTo>
                    <a:pt x="30516" y="8590"/>
                  </a:lnTo>
                  <a:lnTo>
                    <a:pt x="30590" y="8200"/>
                  </a:lnTo>
                  <a:lnTo>
                    <a:pt x="30646" y="7811"/>
                  </a:lnTo>
                  <a:lnTo>
                    <a:pt x="30702" y="7421"/>
                  </a:lnTo>
                  <a:lnTo>
                    <a:pt x="30739" y="7031"/>
                  </a:lnTo>
                  <a:lnTo>
                    <a:pt x="30776" y="6642"/>
                  </a:lnTo>
                  <a:lnTo>
                    <a:pt x="30795" y="6234"/>
                  </a:lnTo>
                  <a:lnTo>
                    <a:pt x="30795" y="5844"/>
                  </a:lnTo>
                  <a:lnTo>
                    <a:pt x="30795" y="5455"/>
                  </a:lnTo>
                  <a:lnTo>
                    <a:pt x="30776" y="5065"/>
                  </a:lnTo>
                  <a:lnTo>
                    <a:pt x="30702" y="4304"/>
                  </a:lnTo>
                  <a:lnTo>
                    <a:pt x="30590" y="3562"/>
                  </a:lnTo>
                  <a:lnTo>
                    <a:pt x="30442" y="2820"/>
                  </a:lnTo>
                  <a:lnTo>
                    <a:pt x="30257" y="2097"/>
                  </a:lnTo>
                  <a:lnTo>
                    <a:pt x="30034" y="1392"/>
                  </a:lnTo>
                  <a:lnTo>
                    <a:pt x="29756" y="687"/>
                  </a:lnTo>
                  <a:lnTo>
                    <a:pt x="2945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6164975" y="-1260300"/>
              <a:ext cx="343700" cy="193875"/>
            </a:xfrm>
            <a:custGeom>
              <a:avLst/>
              <a:gdLst/>
              <a:ahLst/>
              <a:cxnLst/>
              <a:rect l="l" t="t" r="r" b="b"/>
              <a:pathLst>
                <a:path w="13748" h="7755" extrusionOk="0">
                  <a:moveTo>
                    <a:pt x="5919" y="3822"/>
                  </a:moveTo>
                  <a:lnTo>
                    <a:pt x="6123" y="3952"/>
                  </a:lnTo>
                  <a:lnTo>
                    <a:pt x="6345" y="4100"/>
                  </a:lnTo>
                  <a:lnTo>
                    <a:pt x="6549" y="4267"/>
                  </a:lnTo>
                  <a:lnTo>
                    <a:pt x="6753" y="4453"/>
                  </a:lnTo>
                  <a:lnTo>
                    <a:pt x="6957" y="4675"/>
                  </a:lnTo>
                  <a:lnTo>
                    <a:pt x="7162" y="4898"/>
                  </a:lnTo>
                  <a:lnTo>
                    <a:pt x="7347" y="5158"/>
                  </a:lnTo>
                  <a:lnTo>
                    <a:pt x="7551" y="5417"/>
                  </a:lnTo>
                  <a:lnTo>
                    <a:pt x="7588" y="5473"/>
                  </a:lnTo>
                  <a:lnTo>
                    <a:pt x="7662" y="5584"/>
                  </a:lnTo>
                  <a:lnTo>
                    <a:pt x="7774" y="5770"/>
                  </a:lnTo>
                  <a:lnTo>
                    <a:pt x="7829" y="5881"/>
                  </a:lnTo>
                  <a:lnTo>
                    <a:pt x="7866" y="6011"/>
                  </a:lnTo>
                  <a:lnTo>
                    <a:pt x="7885" y="6122"/>
                  </a:lnTo>
                  <a:lnTo>
                    <a:pt x="7885" y="6234"/>
                  </a:lnTo>
                  <a:lnTo>
                    <a:pt x="7885" y="6289"/>
                  </a:lnTo>
                  <a:lnTo>
                    <a:pt x="7848" y="6364"/>
                  </a:lnTo>
                  <a:lnTo>
                    <a:pt x="7811" y="6438"/>
                  </a:lnTo>
                  <a:lnTo>
                    <a:pt x="7718" y="6531"/>
                  </a:lnTo>
                  <a:lnTo>
                    <a:pt x="7625" y="6549"/>
                  </a:lnTo>
                  <a:lnTo>
                    <a:pt x="7514" y="6568"/>
                  </a:lnTo>
                  <a:lnTo>
                    <a:pt x="7384" y="6586"/>
                  </a:lnTo>
                  <a:lnTo>
                    <a:pt x="7254" y="6549"/>
                  </a:lnTo>
                  <a:lnTo>
                    <a:pt x="7124" y="6493"/>
                  </a:lnTo>
                  <a:lnTo>
                    <a:pt x="7013" y="6401"/>
                  </a:lnTo>
                  <a:lnTo>
                    <a:pt x="6883" y="6252"/>
                  </a:lnTo>
                  <a:lnTo>
                    <a:pt x="6772" y="6067"/>
                  </a:lnTo>
                  <a:lnTo>
                    <a:pt x="6735" y="6011"/>
                  </a:lnTo>
                  <a:lnTo>
                    <a:pt x="6624" y="5826"/>
                  </a:lnTo>
                  <a:lnTo>
                    <a:pt x="6512" y="5622"/>
                  </a:lnTo>
                  <a:lnTo>
                    <a:pt x="6382" y="5343"/>
                  </a:lnTo>
                  <a:lnTo>
                    <a:pt x="6234" y="5009"/>
                  </a:lnTo>
                  <a:lnTo>
                    <a:pt x="6104" y="4638"/>
                  </a:lnTo>
                  <a:lnTo>
                    <a:pt x="5993" y="4230"/>
                  </a:lnTo>
                  <a:lnTo>
                    <a:pt x="5919" y="3822"/>
                  </a:lnTo>
                  <a:close/>
                  <a:moveTo>
                    <a:pt x="8534" y="1"/>
                  </a:moveTo>
                  <a:lnTo>
                    <a:pt x="8219" y="19"/>
                  </a:lnTo>
                  <a:lnTo>
                    <a:pt x="7904" y="56"/>
                  </a:lnTo>
                  <a:lnTo>
                    <a:pt x="7607" y="112"/>
                  </a:lnTo>
                  <a:lnTo>
                    <a:pt x="7347" y="168"/>
                  </a:lnTo>
                  <a:lnTo>
                    <a:pt x="7087" y="242"/>
                  </a:lnTo>
                  <a:lnTo>
                    <a:pt x="6698" y="372"/>
                  </a:lnTo>
                  <a:lnTo>
                    <a:pt x="6438" y="483"/>
                  </a:lnTo>
                  <a:lnTo>
                    <a:pt x="6308" y="539"/>
                  </a:lnTo>
                  <a:lnTo>
                    <a:pt x="6290" y="539"/>
                  </a:lnTo>
                  <a:lnTo>
                    <a:pt x="6030" y="706"/>
                  </a:lnTo>
                  <a:lnTo>
                    <a:pt x="5789" y="891"/>
                  </a:lnTo>
                  <a:lnTo>
                    <a:pt x="5585" y="1095"/>
                  </a:lnTo>
                  <a:lnTo>
                    <a:pt x="5381" y="1299"/>
                  </a:lnTo>
                  <a:lnTo>
                    <a:pt x="5214" y="1522"/>
                  </a:lnTo>
                  <a:lnTo>
                    <a:pt x="5065" y="1781"/>
                  </a:lnTo>
                  <a:lnTo>
                    <a:pt x="4954" y="2023"/>
                  </a:lnTo>
                  <a:lnTo>
                    <a:pt x="4843" y="2301"/>
                  </a:lnTo>
                  <a:lnTo>
                    <a:pt x="4342" y="2301"/>
                  </a:lnTo>
                  <a:lnTo>
                    <a:pt x="4119" y="2338"/>
                  </a:lnTo>
                  <a:lnTo>
                    <a:pt x="3878" y="2357"/>
                  </a:lnTo>
                  <a:lnTo>
                    <a:pt x="3655" y="2412"/>
                  </a:lnTo>
                  <a:lnTo>
                    <a:pt x="3433" y="2468"/>
                  </a:lnTo>
                  <a:lnTo>
                    <a:pt x="3025" y="2616"/>
                  </a:lnTo>
                  <a:lnTo>
                    <a:pt x="2617" y="2783"/>
                  </a:lnTo>
                  <a:lnTo>
                    <a:pt x="2227" y="2987"/>
                  </a:lnTo>
                  <a:lnTo>
                    <a:pt x="1875" y="3191"/>
                  </a:lnTo>
                  <a:lnTo>
                    <a:pt x="1541" y="3414"/>
                  </a:lnTo>
                  <a:lnTo>
                    <a:pt x="1244" y="3655"/>
                  </a:lnTo>
                  <a:lnTo>
                    <a:pt x="984" y="3878"/>
                  </a:lnTo>
                  <a:lnTo>
                    <a:pt x="743" y="4082"/>
                  </a:lnTo>
                  <a:lnTo>
                    <a:pt x="539" y="4286"/>
                  </a:lnTo>
                  <a:lnTo>
                    <a:pt x="242" y="4583"/>
                  </a:lnTo>
                  <a:lnTo>
                    <a:pt x="131" y="4713"/>
                  </a:lnTo>
                  <a:lnTo>
                    <a:pt x="57" y="4824"/>
                  </a:lnTo>
                  <a:lnTo>
                    <a:pt x="19" y="4917"/>
                  </a:lnTo>
                  <a:lnTo>
                    <a:pt x="1" y="5028"/>
                  </a:lnTo>
                  <a:lnTo>
                    <a:pt x="1" y="5158"/>
                  </a:lnTo>
                  <a:lnTo>
                    <a:pt x="19" y="5269"/>
                  </a:lnTo>
                  <a:lnTo>
                    <a:pt x="57" y="5362"/>
                  </a:lnTo>
                  <a:lnTo>
                    <a:pt x="112" y="5455"/>
                  </a:lnTo>
                  <a:lnTo>
                    <a:pt x="205" y="5547"/>
                  </a:lnTo>
                  <a:lnTo>
                    <a:pt x="298" y="5622"/>
                  </a:lnTo>
                  <a:lnTo>
                    <a:pt x="409" y="5659"/>
                  </a:lnTo>
                  <a:lnTo>
                    <a:pt x="520" y="5677"/>
                  </a:lnTo>
                  <a:lnTo>
                    <a:pt x="632" y="5677"/>
                  </a:lnTo>
                  <a:lnTo>
                    <a:pt x="743" y="5659"/>
                  </a:lnTo>
                  <a:lnTo>
                    <a:pt x="854" y="5622"/>
                  </a:lnTo>
                  <a:lnTo>
                    <a:pt x="947" y="5547"/>
                  </a:lnTo>
                  <a:lnTo>
                    <a:pt x="1040" y="5473"/>
                  </a:lnTo>
                  <a:lnTo>
                    <a:pt x="1114" y="5380"/>
                  </a:lnTo>
                  <a:lnTo>
                    <a:pt x="1337" y="5139"/>
                  </a:lnTo>
                  <a:lnTo>
                    <a:pt x="1689" y="4824"/>
                  </a:lnTo>
                  <a:lnTo>
                    <a:pt x="1912" y="4638"/>
                  </a:lnTo>
                  <a:lnTo>
                    <a:pt x="2153" y="4434"/>
                  </a:lnTo>
                  <a:lnTo>
                    <a:pt x="2413" y="4249"/>
                  </a:lnTo>
                  <a:lnTo>
                    <a:pt x="2691" y="4082"/>
                  </a:lnTo>
                  <a:lnTo>
                    <a:pt x="3006" y="3915"/>
                  </a:lnTo>
                  <a:lnTo>
                    <a:pt x="3322" y="3766"/>
                  </a:lnTo>
                  <a:lnTo>
                    <a:pt x="3655" y="3637"/>
                  </a:lnTo>
                  <a:lnTo>
                    <a:pt x="3989" y="3544"/>
                  </a:lnTo>
                  <a:lnTo>
                    <a:pt x="4342" y="3488"/>
                  </a:lnTo>
                  <a:lnTo>
                    <a:pt x="4527" y="3470"/>
                  </a:lnTo>
                  <a:lnTo>
                    <a:pt x="4694" y="3470"/>
                  </a:lnTo>
                  <a:lnTo>
                    <a:pt x="4713" y="3766"/>
                  </a:lnTo>
                  <a:lnTo>
                    <a:pt x="4750" y="4045"/>
                  </a:lnTo>
                  <a:lnTo>
                    <a:pt x="4806" y="4304"/>
                  </a:lnTo>
                  <a:lnTo>
                    <a:pt x="4861" y="4583"/>
                  </a:lnTo>
                  <a:lnTo>
                    <a:pt x="5010" y="5084"/>
                  </a:lnTo>
                  <a:lnTo>
                    <a:pt x="5177" y="5529"/>
                  </a:lnTo>
                  <a:lnTo>
                    <a:pt x="5362" y="5937"/>
                  </a:lnTo>
                  <a:lnTo>
                    <a:pt x="5511" y="6252"/>
                  </a:lnTo>
                  <a:lnTo>
                    <a:pt x="5733" y="6623"/>
                  </a:lnTo>
                  <a:lnTo>
                    <a:pt x="5807" y="6772"/>
                  </a:lnTo>
                  <a:lnTo>
                    <a:pt x="5900" y="6920"/>
                  </a:lnTo>
                  <a:lnTo>
                    <a:pt x="5993" y="7050"/>
                  </a:lnTo>
                  <a:lnTo>
                    <a:pt x="6086" y="7161"/>
                  </a:lnTo>
                  <a:lnTo>
                    <a:pt x="6308" y="7347"/>
                  </a:lnTo>
                  <a:lnTo>
                    <a:pt x="6531" y="7514"/>
                  </a:lnTo>
                  <a:lnTo>
                    <a:pt x="6753" y="7625"/>
                  </a:lnTo>
                  <a:lnTo>
                    <a:pt x="6995" y="7699"/>
                  </a:lnTo>
                  <a:lnTo>
                    <a:pt x="7217" y="7736"/>
                  </a:lnTo>
                  <a:lnTo>
                    <a:pt x="7458" y="7755"/>
                  </a:lnTo>
                  <a:lnTo>
                    <a:pt x="7681" y="7736"/>
                  </a:lnTo>
                  <a:lnTo>
                    <a:pt x="7904" y="7699"/>
                  </a:lnTo>
                  <a:lnTo>
                    <a:pt x="8108" y="7644"/>
                  </a:lnTo>
                  <a:lnTo>
                    <a:pt x="8293" y="7569"/>
                  </a:lnTo>
                  <a:lnTo>
                    <a:pt x="8349" y="7532"/>
                  </a:lnTo>
                  <a:lnTo>
                    <a:pt x="8386" y="7495"/>
                  </a:lnTo>
                  <a:lnTo>
                    <a:pt x="8534" y="7384"/>
                  </a:lnTo>
                  <a:lnTo>
                    <a:pt x="8664" y="7254"/>
                  </a:lnTo>
                  <a:lnTo>
                    <a:pt x="8775" y="7124"/>
                  </a:lnTo>
                  <a:lnTo>
                    <a:pt x="8868" y="6976"/>
                  </a:lnTo>
                  <a:lnTo>
                    <a:pt x="8942" y="6827"/>
                  </a:lnTo>
                  <a:lnTo>
                    <a:pt x="8998" y="6679"/>
                  </a:lnTo>
                  <a:lnTo>
                    <a:pt x="9035" y="6512"/>
                  </a:lnTo>
                  <a:lnTo>
                    <a:pt x="9072" y="6345"/>
                  </a:lnTo>
                  <a:lnTo>
                    <a:pt x="9072" y="6215"/>
                  </a:lnTo>
                  <a:lnTo>
                    <a:pt x="9072" y="6067"/>
                  </a:lnTo>
                  <a:lnTo>
                    <a:pt x="9035" y="5788"/>
                  </a:lnTo>
                  <a:lnTo>
                    <a:pt x="8961" y="5547"/>
                  </a:lnTo>
                  <a:lnTo>
                    <a:pt x="8868" y="5325"/>
                  </a:lnTo>
                  <a:lnTo>
                    <a:pt x="8757" y="5121"/>
                  </a:lnTo>
                  <a:lnTo>
                    <a:pt x="8664" y="4954"/>
                  </a:lnTo>
                  <a:lnTo>
                    <a:pt x="8516" y="4731"/>
                  </a:lnTo>
                  <a:lnTo>
                    <a:pt x="8219" y="4342"/>
                  </a:lnTo>
                  <a:lnTo>
                    <a:pt x="7941" y="3989"/>
                  </a:lnTo>
                  <a:lnTo>
                    <a:pt x="7625" y="3655"/>
                  </a:lnTo>
                  <a:lnTo>
                    <a:pt x="7328" y="3377"/>
                  </a:lnTo>
                  <a:lnTo>
                    <a:pt x="7013" y="3117"/>
                  </a:lnTo>
                  <a:lnTo>
                    <a:pt x="6679" y="2895"/>
                  </a:lnTo>
                  <a:lnTo>
                    <a:pt x="6345" y="2709"/>
                  </a:lnTo>
                  <a:lnTo>
                    <a:pt x="6011" y="2561"/>
                  </a:lnTo>
                  <a:lnTo>
                    <a:pt x="6067" y="2412"/>
                  </a:lnTo>
                  <a:lnTo>
                    <a:pt x="6141" y="2264"/>
                  </a:lnTo>
                  <a:lnTo>
                    <a:pt x="6234" y="2134"/>
                  </a:lnTo>
                  <a:lnTo>
                    <a:pt x="6327" y="2004"/>
                  </a:lnTo>
                  <a:lnTo>
                    <a:pt x="6457" y="1893"/>
                  </a:lnTo>
                  <a:lnTo>
                    <a:pt x="6568" y="1781"/>
                  </a:lnTo>
                  <a:lnTo>
                    <a:pt x="6716" y="1670"/>
                  </a:lnTo>
                  <a:lnTo>
                    <a:pt x="6865" y="1577"/>
                  </a:lnTo>
                  <a:lnTo>
                    <a:pt x="6976" y="1522"/>
                  </a:lnTo>
                  <a:lnTo>
                    <a:pt x="7199" y="1448"/>
                  </a:lnTo>
                  <a:lnTo>
                    <a:pt x="7514" y="1336"/>
                  </a:lnTo>
                  <a:lnTo>
                    <a:pt x="7904" y="1244"/>
                  </a:lnTo>
                  <a:lnTo>
                    <a:pt x="8126" y="1206"/>
                  </a:lnTo>
                  <a:lnTo>
                    <a:pt x="8349" y="1188"/>
                  </a:lnTo>
                  <a:lnTo>
                    <a:pt x="8608" y="1169"/>
                  </a:lnTo>
                  <a:lnTo>
                    <a:pt x="8868" y="1169"/>
                  </a:lnTo>
                  <a:lnTo>
                    <a:pt x="9128" y="1206"/>
                  </a:lnTo>
                  <a:lnTo>
                    <a:pt x="9406" y="1244"/>
                  </a:lnTo>
                  <a:lnTo>
                    <a:pt x="9666" y="1318"/>
                  </a:lnTo>
                  <a:lnTo>
                    <a:pt x="9944" y="1410"/>
                  </a:lnTo>
                  <a:lnTo>
                    <a:pt x="10167" y="1503"/>
                  </a:lnTo>
                  <a:lnTo>
                    <a:pt x="10371" y="1615"/>
                  </a:lnTo>
                  <a:lnTo>
                    <a:pt x="10575" y="1744"/>
                  </a:lnTo>
                  <a:lnTo>
                    <a:pt x="10760" y="1874"/>
                  </a:lnTo>
                  <a:lnTo>
                    <a:pt x="10946" y="2041"/>
                  </a:lnTo>
                  <a:lnTo>
                    <a:pt x="11131" y="2208"/>
                  </a:lnTo>
                  <a:lnTo>
                    <a:pt x="11317" y="2394"/>
                  </a:lnTo>
                  <a:lnTo>
                    <a:pt x="11484" y="2598"/>
                  </a:lnTo>
                  <a:lnTo>
                    <a:pt x="11651" y="2820"/>
                  </a:lnTo>
                  <a:lnTo>
                    <a:pt x="11799" y="3043"/>
                  </a:lnTo>
                  <a:lnTo>
                    <a:pt x="11948" y="3303"/>
                  </a:lnTo>
                  <a:lnTo>
                    <a:pt x="12096" y="3562"/>
                  </a:lnTo>
                  <a:lnTo>
                    <a:pt x="12226" y="3841"/>
                  </a:lnTo>
                  <a:lnTo>
                    <a:pt x="12356" y="4137"/>
                  </a:lnTo>
                  <a:lnTo>
                    <a:pt x="12486" y="4434"/>
                  </a:lnTo>
                  <a:lnTo>
                    <a:pt x="12615" y="4768"/>
                  </a:lnTo>
                  <a:lnTo>
                    <a:pt x="12653" y="4879"/>
                  </a:lnTo>
                  <a:lnTo>
                    <a:pt x="12727" y="4972"/>
                  </a:lnTo>
                  <a:lnTo>
                    <a:pt x="12801" y="5046"/>
                  </a:lnTo>
                  <a:lnTo>
                    <a:pt x="12912" y="5102"/>
                  </a:lnTo>
                  <a:lnTo>
                    <a:pt x="13005" y="5139"/>
                  </a:lnTo>
                  <a:lnTo>
                    <a:pt x="13116" y="5158"/>
                  </a:lnTo>
                  <a:lnTo>
                    <a:pt x="13246" y="5158"/>
                  </a:lnTo>
                  <a:lnTo>
                    <a:pt x="13357" y="5139"/>
                  </a:lnTo>
                  <a:lnTo>
                    <a:pt x="13469" y="5084"/>
                  </a:lnTo>
                  <a:lnTo>
                    <a:pt x="13562" y="5009"/>
                  </a:lnTo>
                  <a:lnTo>
                    <a:pt x="13636" y="4935"/>
                  </a:lnTo>
                  <a:lnTo>
                    <a:pt x="13691" y="4842"/>
                  </a:lnTo>
                  <a:lnTo>
                    <a:pt x="13729" y="4731"/>
                  </a:lnTo>
                  <a:lnTo>
                    <a:pt x="13747" y="4620"/>
                  </a:lnTo>
                  <a:lnTo>
                    <a:pt x="13747" y="4490"/>
                  </a:lnTo>
                  <a:lnTo>
                    <a:pt x="13729" y="4379"/>
                  </a:lnTo>
                  <a:lnTo>
                    <a:pt x="13580" y="3989"/>
                  </a:lnTo>
                  <a:lnTo>
                    <a:pt x="13432" y="3618"/>
                  </a:lnTo>
                  <a:lnTo>
                    <a:pt x="13265" y="3266"/>
                  </a:lnTo>
                  <a:lnTo>
                    <a:pt x="13098" y="2932"/>
                  </a:lnTo>
                  <a:lnTo>
                    <a:pt x="12931" y="2616"/>
                  </a:lnTo>
                  <a:lnTo>
                    <a:pt x="12727" y="2319"/>
                  </a:lnTo>
                  <a:lnTo>
                    <a:pt x="12541" y="2041"/>
                  </a:lnTo>
                  <a:lnTo>
                    <a:pt x="12337" y="1781"/>
                  </a:lnTo>
                  <a:lnTo>
                    <a:pt x="12115" y="1522"/>
                  </a:lnTo>
                  <a:lnTo>
                    <a:pt x="11892" y="1299"/>
                  </a:lnTo>
                  <a:lnTo>
                    <a:pt x="11669" y="1095"/>
                  </a:lnTo>
                  <a:lnTo>
                    <a:pt x="11428" y="891"/>
                  </a:lnTo>
                  <a:lnTo>
                    <a:pt x="11168" y="724"/>
                  </a:lnTo>
                  <a:lnTo>
                    <a:pt x="10909" y="557"/>
                  </a:lnTo>
                  <a:lnTo>
                    <a:pt x="10649" y="427"/>
                  </a:lnTo>
                  <a:lnTo>
                    <a:pt x="10371" y="297"/>
                  </a:lnTo>
                  <a:lnTo>
                    <a:pt x="10000" y="168"/>
                  </a:lnTo>
                  <a:lnTo>
                    <a:pt x="9610" y="75"/>
                  </a:lnTo>
                  <a:lnTo>
                    <a:pt x="9239" y="19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5393725" y="-1210675"/>
              <a:ext cx="66825" cy="115500"/>
            </a:xfrm>
            <a:custGeom>
              <a:avLst/>
              <a:gdLst/>
              <a:ahLst/>
              <a:cxnLst/>
              <a:rect l="l" t="t" r="r" b="b"/>
              <a:pathLst>
                <a:path w="2673" h="4620" extrusionOk="0">
                  <a:moveTo>
                    <a:pt x="1188" y="1"/>
                  </a:moveTo>
                  <a:lnTo>
                    <a:pt x="1058" y="38"/>
                  </a:lnTo>
                  <a:lnTo>
                    <a:pt x="929" y="93"/>
                  </a:lnTo>
                  <a:lnTo>
                    <a:pt x="817" y="168"/>
                  </a:lnTo>
                  <a:lnTo>
                    <a:pt x="687" y="279"/>
                  </a:lnTo>
                  <a:lnTo>
                    <a:pt x="576" y="390"/>
                  </a:lnTo>
                  <a:lnTo>
                    <a:pt x="483" y="520"/>
                  </a:lnTo>
                  <a:lnTo>
                    <a:pt x="391" y="668"/>
                  </a:lnTo>
                  <a:lnTo>
                    <a:pt x="298" y="835"/>
                  </a:lnTo>
                  <a:lnTo>
                    <a:pt x="224" y="1021"/>
                  </a:lnTo>
                  <a:lnTo>
                    <a:pt x="149" y="1206"/>
                  </a:lnTo>
                  <a:lnTo>
                    <a:pt x="94" y="1410"/>
                  </a:lnTo>
                  <a:lnTo>
                    <a:pt x="57" y="1614"/>
                  </a:lnTo>
                  <a:lnTo>
                    <a:pt x="20" y="1837"/>
                  </a:lnTo>
                  <a:lnTo>
                    <a:pt x="1" y="2060"/>
                  </a:lnTo>
                  <a:lnTo>
                    <a:pt x="1" y="2301"/>
                  </a:lnTo>
                  <a:lnTo>
                    <a:pt x="1" y="2542"/>
                  </a:lnTo>
                  <a:lnTo>
                    <a:pt x="20" y="2765"/>
                  </a:lnTo>
                  <a:lnTo>
                    <a:pt x="57" y="2987"/>
                  </a:lnTo>
                  <a:lnTo>
                    <a:pt x="94" y="3210"/>
                  </a:lnTo>
                  <a:lnTo>
                    <a:pt x="149" y="3395"/>
                  </a:lnTo>
                  <a:lnTo>
                    <a:pt x="224" y="3599"/>
                  </a:lnTo>
                  <a:lnTo>
                    <a:pt x="298" y="3766"/>
                  </a:lnTo>
                  <a:lnTo>
                    <a:pt x="391" y="3933"/>
                  </a:lnTo>
                  <a:lnTo>
                    <a:pt x="483" y="4082"/>
                  </a:lnTo>
                  <a:lnTo>
                    <a:pt x="576" y="4212"/>
                  </a:lnTo>
                  <a:lnTo>
                    <a:pt x="687" y="4341"/>
                  </a:lnTo>
                  <a:lnTo>
                    <a:pt x="817" y="4434"/>
                  </a:lnTo>
                  <a:lnTo>
                    <a:pt x="929" y="4508"/>
                  </a:lnTo>
                  <a:lnTo>
                    <a:pt x="1058" y="4564"/>
                  </a:lnTo>
                  <a:lnTo>
                    <a:pt x="1188" y="4601"/>
                  </a:lnTo>
                  <a:lnTo>
                    <a:pt x="1337" y="4620"/>
                  </a:lnTo>
                  <a:lnTo>
                    <a:pt x="1467" y="4601"/>
                  </a:lnTo>
                  <a:lnTo>
                    <a:pt x="1596" y="4564"/>
                  </a:lnTo>
                  <a:lnTo>
                    <a:pt x="1726" y="4508"/>
                  </a:lnTo>
                  <a:lnTo>
                    <a:pt x="1856" y="4434"/>
                  </a:lnTo>
                  <a:lnTo>
                    <a:pt x="1967" y="4341"/>
                  </a:lnTo>
                  <a:lnTo>
                    <a:pt x="2079" y="4212"/>
                  </a:lnTo>
                  <a:lnTo>
                    <a:pt x="2190" y="4082"/>
                  </a:lnTo>
                  <a:lnTo>
                    <a:pt x="2283" y="3933"/>
                  </a:lnTo>
                  <a:lnTo>
                    <a:pt x="2357" y="3766"/>
                  </a:lnTo>
                  <a:lnTo>
                    <a:pt x="2450" y="3599"/>
                  </a:lnTo>
                  <a:lnTo>
                    <a:pt x="2505" y="3395"/>
                  </a:lnTo>
                  <a:lnTo>
                    <a:pt x="2561" y="3210"/>
                  </a:lnTo>
                  <a:lnTo>
                    <a:pt x="2617" y="2987"/>
                  </a:lnTo>
                  <a:lnTo>
                    <a:pt x="2635" y="2765"/>
                  </a:lnTo>
                  <a:lnTo>
                    <a:pt x="2654" y="2542"/>
                  </a:lnTo>
                  <a:lnTo>
                    <a:pt x="2672" y="2301"/>
                  </a:lnTo>
                  <a:lnTo>
                    <a:pt x="2654" y="2060"/>
                  </a:lnTo>
                  <a:lnTo>
                    <a:pt x="2635" y="1837"/>
                  </a:lnTo>
                  <a:lnTo>
                    <a:pt x="2617" y="1614"/>
                  </a:lnTo>
                  <a:lnTo>
                    <a:pt x="2561" y="1410"/>
                  </a:lnTo>
                  <a:lnTo>
                    <a:pt x="2505" y="1206"/>
                  </a:lnTo>
                  <a:lnTo>
                    <a:pt x="2450" y="1021"/>
                  </a:lnTo>
                  <a:lnTo>
                    <a:pt x="2357" y="835"/>
                  </a:lnTo>
                  <a:lnTo>
                    <a:pt x="2283" y="668"/>
                  </a:lnTo>
                  <a:lnTo>
                    <a:pt x="2190" y="520"/>
                  </a:lnTo>
                  <a:lnTo>
                    <a:pt x="2079" y="390"/>
                  </a:lnTo>
                  <a:lnTo>
                    <a:pt x="1967" y="279"/>
                  </a:lnTo>
                  <a:lnTo>
                    <a:pt x="1856" y="168"/>
                  </a:lnTo>
                  <a:lnTo>
                    <a:pt x="1726" y="93"/>
                  </a:lnTo>
                  <a:lnTo>
                    <a:pt x="1596" y="3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5355250" y="-152232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0"/>
                  </a:moveTo>
                  <a:lnTo>
                    <a:pt x="1930" y="38"/>
                  </a:lnTo>
                  <a:lnTo>
                    <a:pt x="1317" y="112"/>
                  </a:lnTo>
                  <a:lnTo>
                    <a:pt x="668" y="242"/>
                  </a:lnTo>
                  <a:lnTo>
                    <a:pt x="0" y="427"/>
                  </a:lnTo>
                  <a:lnTo>
                    <a:pt x="149" y="464"/>
                  </a:lnTo>
                  <a:lnTo>
                    <a:pt x="334" y="538"/>
                  </a:lnTo>
                  <a:lnTo>
                    <a:pt x="575" y="631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47" y="1151"/>
                  </a:lnTo>
                  <a:lnTo>
                    <a:pt x="1744" y="1392"/>
                  </a:lnTo>
                  <a:lnTo>
                    <a:pt x="1892" y="1540"/>
                  </a:lnTo>
                  <a:lnTo>
                    <a:pt x="2022" y="1689"/>
                  </a:lnTo>
                  <a:lnTo>
                    <a:pt x="2152" y="1855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35"/>
                  </a:lnTo>
                  <a:lnTo>
                    <a:pt x="2653" y="2857"/>
                  </a:lnTo>
                  <a:lnTo>
                    <a:pt x="2709" y="3098"/>
                  </a:lnTo>
                  <a:lnTo>
                    <a:pt x="2746" y="3358"/>
                  </a:lnTo>
                  <a:lnTo>
                    <a:pt x="2764" y="3636"/>
                  </a:lnTo>
                  <a:lnTo>
                    <a:pt x="2746" y="3915"/>
                  </a:lnTo>
                  <a:lnTo>
                    <a:pt x="2727" y="4211"/>
                  </a:lnTo>
                  <a:lnTo>
                    <a:pt x="2672" y="4527"/>
                  </a:lnTo>
                  <a:lnTo>
                    <a:pt x="2579" y="4861"/>
                  </a:lnTo>
                  <a:lnTo>
                    <a:pt x="2468" y="5195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8"/>
                  </a:lnTo>
                  <a:lnTo>
                    <a:pt x="2059" y="6011"/>
                  </a:lnTo>
                  <a:lnTo>
                    <a:pt x="1967" y="6271"/>
                  </a:lnTo>
                  <a:lnTo>
                    <a:pt x="1874" y="6567"/>
                  </a:lnTo>
                  <a:lnTo>
                    <a:pt x="1818" y="6864"/>
                  </a:lnTo>
                  <a:lnTo>
                    <a:pt x="1800" y="7180"/>
                  </a:lnTo>
                  <a:lnTo>
                    <a:pt x="1800" y="7513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00"/>
                  </a:lnTo>
                  <a:lnTo>
                    <a:pt x="2022" y="8367"/>
                  </a:lnTo>
                  <a:lnTo>
                    <a:pt x="2115" y="8552"/>
                  </a:lnTo>
                  <a:lnTo>
                    <a:pt x="2226" y="8719"/>
                  </a:lnTo>
                  <a:lnTo>
                    <a:pt x="2338" y="8886"/>
                  </a:lnTo>
                  <a:lnTo>
                    <a:pt x="2486" y="9053"/>
                  </a:lnTo>
                  <a:lnTo>
                    <a:pt x="2634" y="9202"/>
                  </a:lnTo>
                  <a:lnTo>
                    <a:pt x="2839" y="9220"/>
                  </a:lnTo>
                  <a:lnTo>
                    <a:pt x="3061" y="9220"/>
                  </a:lnTo>
                  <a:lnTo>
                    <a:pt x="3377" y="9202"/>
                  </a:lnTo>
                  <a:lnTo>
                    <a:pt x="3748" y="9165"/>
                  </a:lnTo>
                  <a:lnTo>
                    <a:pt x="4174" y="9090"/>
                  </a:lnTo>
                  <a:lnTo>
                    <a:pt x="4638" y="8979"/>
                  </a:lnTo>
                  <a:lnTo>
                    <a:pt x="5139" y="8831"/>
                  </a:lnTo>
                  <a:lnTo>
                    <a:pt x="5399" y="8719"/>
                  </a:lnTo>
                  <a:lnTo>
                    <a:pt x="5677" y="8608"/>
                  </a:lnTo>
                  <a:lnTo>
                    <a:pt x="5937" y="8478"/>
                  </a:lnTo>
                  <a:lnTo>
                    <a:pt x="6215" y="8330"/>
                  </a:lnTo>
                  <a:lnTo>
                    <a:pt x="6474" y="8163"/>
                  </a:lnTo>
                  <a:lnTo>
                    <a:pt x="6753" y="7977"/>
                  </a:lnTo>
                  <a:lnTo>
                    <a:pt x="7012" y="7773"/>
                  </a:lnTo>
                  <a:lnTo>
                    <a:pt x="7291" y="7551"/>
                  </a:lnTo>
                  <a:lnTo>
                    <a:pt x="7550" y="7309"/>
                  </a:lnTo>
                  <a:lnTo>
                    <a:pt x="7792" y="7031"/>
                  </a:lnTo>
                  <a:lnTo>
                    <a:pt x="8051" y="6734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287"/>
                  </a:lnTo>
                  <a:lnTo>
                    <a:pt x="9127" y="4861"/>
                  </a:lnTo>
                  <a:lnTo>
                    <a:pt x="9035" y="4582"/>
                  </a:lnTo>
                  <a:lnTo>
                    <a:pt x="8923" y="4267"/>
                  </a:lnTo>
                  <a:lnTo>
                    <a:pt x="8738" y="3859"/>
                  </a:lnTo>
                  <a:lnTo>
                    <a:pt x="8497" y="3395"/>
                  </a:lnTo>
                  <a:lnTo>
                    <a:pt x="8348" y="3154"/>
                  </a:lnTo>
                  <a:lnTo>
                    <a:pt x="8200" y="2894"/>
                  </a:lnTo>
                  <a:lnTo>
                    <a:pt x="8014" y="2635"/>
                  </a:lnTo>
                  <a:lnTo>
                    <a:pt x="7810" y="2356"/>
                  </a:lnTo>
                  <a:lnTo>
                    <a:pt x="7588" y="2097"/>
                  </a:lnTo>
                  <a:lnTo>
                    <a:pt x="7346" y="1837"/>
                  </a:lnTo>
                  <a:lnTo>
                    <a:pt x="7068" y="1577"/>
                  </a:lnTo>
                  <a:lnTo>
                    <a:pt x="6790" y="1336"/>
                  </a:lnTo>
                  <a:lnTo>
                    <a:pt x="6474" y="1113"/>
                  </a:lnTo>
                  <a:lnTo>
                    <a:pt x="6141" y="891"/>
                  </a:lnTo>
                  <a:lnTo>
                    <a:pt x="5788" y="687"/>
                  </a:lnTo>
                  <a:lnTo>
                    <a:pt x="5399" y="501"/>
                  </a:lnTo>
                  <a:lnTo>
                    <a:pt x="4990" y="353"/>
                  </a:lnTo>
                  <a:lnTo>
                    <a:pt x="4545" y="204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5355250" y="-1512600"/>
              <a:ext cx="138675" cy="220800"/>
            </a:xfrm>
            <a:custGeom>
              <a:avLst/>
              <a:gdLst/>
              <a:ahLst/>
              <a:cxnLst/>
              <a:rect l="l" t="t" r="r" b="b"/>
              <a:pathLst>
                <a:path w="5547" h="8832" extrusionOk="0">
                  <a:moveTo>
                    <a:pt x="260" y="1"/>
                  </a:moveTo>
                  <a:lnTo>
                    <a:pt x="0" y="38"/>
                  </a:lnTo>
                  <a:lnTo>
                    <a:pt x="149" y="75"/>
                  </a:lnTo>
                  <a:lnTo>
                    <a:pt x="334" y="149"/>
                  </a:lnTo>
                  <a:lnTo>
                    <a:pt x="575" y="242"/>
                  </a:lnTo>
                  <a:lnTo>
                    <a:pt x="835" y="391"/>
                  </a:lnTo>
                  <a:lnTo>
                    <a:pt x="1132" y="558"/>
                  </a:lnTo>
                  <a:lnTo>
                    <a:pt x="1447" y="762"/>
                  </a:lnTo>
                  <a:lnTo>
                    <a:pt x="1744" y="1003"/>
                  </a:lnTo>
                  <a:lnTo>
                    <a:pt x="1892" y="1151"/>
                  </a:lnTo>
                  <a:lnTo>
                    <a:pt x="2022" y="1300"/>
                  </a:lnTo>
                  <a:lnTo>
                    <a:pt x="2152" y="1466"/>
                  </a:lnTo>
                  <a:lnTo>
                    <a:pt x="2282" y="1652"/>
                  </a:lnTo>
                  <a:lnTo>
                    <a:pt x="2393" y="1838"/>
                  </a:lnTo>
                  <a:lnTo>
                    <a:pt x="2486" y="2042"/>
                  </a:lnTo>
                  <a:lnTo>
                    <a:pt x="2579" y="2246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47"/>
                  </a:lnTo>
                  <a:lnTo>
                    <a:pt x="2746" y="3526"/>
                  </a:lnTo>
                  <a:lnTo>
                    <a:pt x="2727" y="3822"/>
                  </a:lnTo>
                  <a:lnTo>
                    <a:pt x="2672" y="4138"/>
                  </a:lnTo>
                  <a:lnTo>
                    <a:pt x="2579" y="4472"/>
                  </a:lnTo>
                  <a:lnTo>
                    <a:pt x="2468" y="4806"/>
                  </a:lnTo>
                  <a:lnTo>
                    <a:pt x="2393" y="4917"/>
                  </a:lnTo>
                  <a:lnTo>
                    <a:pt x="2245" y="5195"/>
                  </a:lnTo>
                  <a:lnTo>
                    <a:pt x="2152" y="5399"/>
                  </a:lnTo>
                  <a:lnTo>
                    <a:pt x="2059" y="5622"/>
                  </a:lnTo>
                  <a:lnTo>
                    <a:pt x="1967" y="5882"/>
                  </a:lnTo>
                  <a:lnTo>
                    <a:pt x="1874" y="6178"/>
                  </a:lnTo>
                  <a:lnTo>
                    <a:pt x="1818" y="6475"/>
                  </a:lnTo>
                  <a:lnTo>
                    <a:pt x="1800" y="6791"/>
                  </a:lnTo>
                  <a:lnTo>
                    <a:pt x="1800" y="7124"/>
                  </a:lnTo>
                  <a:lnTo>
                    <a:pt x="1818" y="7310"/>
                  </a:lnTo>
                  <a:lnTo>
                    <a:pt x="1855" y="7477"/>
                  </a:lnTo>
                  <a:lnTo>
                    <a:pt x="1892" y="7644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63"/>
                  </a:lnTo>
                  <a:lnTo>
                    <a:pt x="2226" y="8330"/>
                  </a:lnTo>
                  <a:lnTo>
                    <a:pt x="2338" y="8497"/>
                  </a:lnTo>
                  <a:lnTo>
                    <a:pt x="2486" y="8664"/>
                  </a:lnTo>
                  <a:lnTo>
                    <a:pt x="2634" y="8813"/>
                  </a:lnTo>
                  <a:lnTo>
                    <a:pt x="2876" y="8831"/>
                  </a:lnTo>
                  <a:lnTo>
                    <a:pt x="3135" y="8831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6"/>
                  </a:lnTo>
                  <a:lnTo>
                    <a:pt x="4657" y="8590"/>
                  </a:lnTo>
                  <a:lnTo>
                    <a:pt x="4916" y="8516"/>
                  </a:lnTo>
                  <a:lnTo>
                    <a:pt x="5194" y="8423"/>
                  </a:lnTo>
                  <a:lnTo>
                    <a:pt x="5473" y="8312"/>
                  </a:lnTo>
                  <a:lnTo>
                    <a:pt x="5528" y="7477"/>
                  </a:lnTo>
                  <a:lnTo>
                    <a:pt x="5547" y="6698"/>
                  </a:lnTo>
                  <a:lnTo>
                    <a:pt x="5510" y="5974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20" y="3581"/>
                  </a:lnTo>
                  <a:lnTo>
                    <a:pt x="4935" y="3118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3" y="1949"/>
                  </a:lnTo>
                  <a:lnTo>
                    <a:pt x="4081" y="1633"/>
                  </a:lnTo>
                  <a:lnTo>
                    <a:pt x="3822" y="1355"/>
                  </a:lnTo>
                  <a:lnTo>
                    <a:pt x="3562" y="1095"/>
                  </a:lnTo>
                  <a:lnTo>
                    <a:pt x="3302" y="891"/>
                  </a:lnTo>
                  <a:lnTo>
                    <a:pt x="3024" y="706"/>
                  </a:lnTo>
                  <a:lnTo>
                    <a:pt x="2746" y="539"/>
                  </a:lnTo>
                  <a:lnTo>
                    <a:pt x="2468" y="409"/>
                  </a:lnTo>
                  <a:lnTo>
                    <a:pt x="2208" y="298"/>
                  </a:lnTo>
                  <a:lnTo>
                    <a:pt x="1930" y="205"/>
                  </a:lnTo>
                  <a:lnTo>
                    <a:pt x="1670" y="149"/>
                  </a:lnTo>
                  <a:lnTo>
                    <a:pt x="1429" y="94"/>
                  </a:lnTo>
                  <a:lnTo>
                    <a:pt x="1188" y="57"/>
                  </a:lnTo>
                  <a:lnTo>
                    <a:pt x="965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5354325" y="-1063200"/>
              <a:ext cx="145175" cy="51500"/>
            </a:xfrm>
            <a:custGeom>
              <a:avLst/>
              <a:gdLst/>
              <a:ahLst/>
              <a:cxnLst/>
              <a:rect l="l" t="t" r="r" b="b"/>
              <a:pathLst>
                <a:path w="5807" h="2060" extrusionOk="0">
                  <a:moveTo>
                    <a:pt x="1039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64" y="168"/>
                  </a:lnTo>
                  <a:lnTo>
                    <a:pt x="297" y="298"/>
                  </a:lnTo>
                  <a:lnTo>
                    <a:pt x="186" y="446"/>
                  </a:lnTo>
                  <a:lnTo>
                    <a:pt x="74" y="631"/>
                  </a:lnTo>
                  <a:lnTo>
                    <a:pt x="19" y="817"/>
                  </a:lnTo>
                  <a:lnTo>
                    <a:pt x="0" y="1021"/>
                  </a:lnTo>
                  <a:lnTo>
                    <a:pt x="19" y="1225"/>
                  </a:lnTo>
                  <a:lnTo>
                    <a:pt x="74" y="1429"/>
                  </a:lnTo>
                  <a:lnTo>
                    <a:pt x="186" y="1596"/>
                  </a:lnTo>
                  <a:lnTo>
                    <a:pt x="297" y="1744"/>
                  </a:lnTo>
                  <a:lnTo>
                    <a:pt x="464" y="1874"/>
                  </a:lnTo>
                  <a:lnTo>
                    <a:pt x="631" y="1967"/>
                  </a:lnTo>
                  <a:lnTo>
                    <a:pt x="816" y="2041"/>
                  </a:lnTo>
                  <a:lnTo>
                    <a:pt x="1039" y="2060"/>
                  </a:lnTo>
                  <a:lnTo>
                    <a:pt x="4786" y="2060"/>
                  </a:lnTo>
                  <a:lnTo>
                    <a:pt x="4990" y="2041"/>
                  </a:lnTo>
                  <a:lnTo>
                    <a:pt x="5176" y="1967"/>
                  </a:lnTo>
                  <a:lnTo>
                    <a:pt x="5361" y="1874"/>
                  </a:lnTo>
                  <a:lnTo>
                    <a:pt x="5510" y="1744"/>
                  </a:lnTo>
                  <a:lnTo>
                    <a:pt x="5640" y="1596"/>
                  </a:lnTo>
                  <a:lnTo>
                    <a:pt x="5732" y="1429"/>
                  </a:lnTo>
                  <a:lnTo>
                    <a:pt x="5788" y="1225"/>
                  </a:lnTo>
                  <a:lnTo>
                    <a:pt x="5807" y="1021"/>
                  </a:lnTo>
                  <a:lnTo>
                    <a:pt x="5788" y="817"/>
                  </a:lnTo>
                  <a:lnTo>
                    <a:pt x="5732" y="631"/>
                  </a:lnTo>
                  <a:lnTo>
                    <a:pt x="5640" y="446"/>
                  </a:lnTo>
                  <a:lnTo>
                    <a:pt x="5510" y="298"/>
                  </a:lnTo>
                  <a:lnTo>
                    <a:pt x="5361" y="168"/>
                  </a:lnTo>
                  <a:lnTo>
                    <a:pt x="5176" y="75"/>
                  </a:lnTo>
                  <a:lnTo>
                    <a:pt x="4990" y="1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5705850" y="-1183775"/>
              <a:ext cx="142400" cy="343675"/>
            </a:xfrm>
            <a:custGeom>
              <a:avLst/>
              <a:gdLst/>
              <a:ahLst/>
              <a:cxnLst/>
              <a:rect l="l" t="t" r="r" b="b"/>
              <a:pathLst>
                <a:path w="5696" h="13747" extrusionOk="0">
                  <a:moveTo>
                    <a:pt x="2060" y="1"/>
                  </a:moveTo>
                  <a:lnTo>
                    <a:pt x="2060" y="909"/>
                  </a:lnTo>
                  <a:lnTo>
                    <a:pt x="1819" y="984"/>
                  </a:lnTo>
                  <a:lnTo>
                    <a:pt x="1596" y="1058"/>
                  </a:lnTo>
                  <a:lnTo>
                    <a:pt x="1373" y="1151"/>
                  </a:lnTo>
                  <a:lnTo>
                    <a:pt x="1188" y="1281"/>
                  </a:lnTo>
                  <a:lnTo>
                    <a:pt x="1002" y="1410"/>
                  </a:lnTo>
                  <a:lnTo>
                    <a:pt x="835" y="1559"/>
                  </a:lnTo>
                  <a:lnTo>
                    <a:pt x="687" y="1726"/>
                  </a:lnTo>
                  <a:lnTo>
                    <a:pt x="557" y="1893"/>
                  </a:lnTo>
                  <a:lnTo>
                    <a:pt x="427" y="2097"/>
                  </a:lnTo>
                  <a:lnTo>
                    <a:pt x="335" y="2301"/>
                  </a:lnTo>
                  <a:lnTo>
                    <a:pt x="242" y="2523"/>
                  </a:lnTo>
                  <a:lnTo>
                    <a:pt x="168" y="2765"/>
                  </a:lnTo>
                  <a:lnTo>
                    <a:pt x="112" y="3024"/>
                  </a:lnTo>
                  <a:lnTo>
                    <a:pt x="75" y="3303"/>
                  </a:lnTo>
                  <a:lnTo>
                    <a:pt x="56" y="3581"/>
                  </a:lnTo>
                  <a:lnTo>
                    <a:pt x="56" y="3878"/>
                  </a:lnTo>
                  <a:lnTo>
                    <a:pt x="56" y="4193"/>
                  </a:lnTo>
                  <a:lnTo>
                    <a:pt x="93" y="4508"/>
                  </a:lnTo>
                  <a:lnTo>
                    <a:pt x="149" y="4787"/>
                  </a:lnTo>
                  <a:lnTo>
                    <a:pt x="205" y="5046"/>
                  </a:lnTo>
                  <a:lnTo>
                    <a:pt x="297" y="5287"/>
                  </a:lnTo>
                  <a:lnTo>
                    <a:pt x="390" y="5529"/>
                  </a:lnTo>
                  <a:lnTo>
                    <a:pt x="502" y="5751"/>
                  </a:lnTo>
                  <a:lnTo>
                    <a:pt x="631" y="5955"/>
                  </a:lnTo>
                  <a:lnTo>
                    <a:pt x="761" y="6159"/>
                  </a:lnTo>
                  <a:lnTo>
                    <a:pt x="910" y="6345"/>
                  </a:lnTo>
                  <a:lnTo>
                    <a:pt x="1225" y="6679"/>
                  </a:lnTo>
                  <a:lnTo>
                    <a:pt x="1577" y="7013"/>
                  </a:lnTo>
                  <a:lnTo>
                    <a:pt x="1911" y="7310"/>
                  </a:lnTo>
                  <a:lnTo>
                    <a:pt x="2598" y="7866"/>
                  </a:lnTo>
                  <a:lnTo>
                    <a:pt x="2913" y="8163"/>
                  </a:lnTo>
                  <a:lnTo>
                    <a:pt x="3210" y="8460"/>
                  </a:lnTo>
                  <a:lnTo>
                    <a:pt x="3321" y="8627"/>
                  </a:lnTo>
                  <a:lnTo>
                    <a:pt x="3433" y="8794"/>
                  </a:lnTo>
                  <a:lnTo>
                    <a:pt x="3544" y="8961"/>
                  </a:lnTo>
                  <a:lnTo>
                    <a:pt x="3618" y="9146"/>
                  </a:lnTo>
                  <a:lnTo>
                    <a:pt x="3692" y="9350"/>
                  </a:lnTo>
                  <a:lnTo>
                    <a:pt x="3748" y="9554"/>
                  </a:lnTo>
                  <a:lnTo>
                    <a:pt x="3785" y="9758"/>
                  </a:lnTo>
                  <a:lnTo>
                    <a:pt x="3785" y="9981"/>
                  </a:lnTo>
                  <a:lnTo>
                    <a:pt x="3766" y="10296"/>
                  </a:lnTo>
                  <a:lnTo>
                    <a:pt x="3711" y="10537"/>
                  </a:lnTo>
                  <a:lnTo>
                    <a:pt x="3674" y="10649"/>
                  </a:lnTo>
                  <a:lnTo>
                    <a:pt x="3637" y="10741"/>
                  </a:lnTo>
                  <a:lnTo>
                    <a:pt x="3581" y="10834"/>
                  </a:lnTo>
                  <a:lnTo>
                    <a:pt x="3525" y="10908"/>
                  </a:lnTo>
                  <a:lnTo>
                    <a:pt x="3451" y="10964"/>
                  </a:lnTo>
                  <a:lnTo>
                    <a:pt x="3377" y="11020"/>
                  </a:lnTo>
                  <a:lnTo>
                    <a:pt x="3303" y="11075"/>
                  </a:lnTo>
                  <a:lnTo>
                    <a:pt x="3210" y="11112"/>
                  </a:lnTo>
                  <a:lnTo>
                    <a:pt x="3006" y="11150"/>
                  </a:lnTo>
                  <a:lnTo>
                    <a:pt x="2802" y="11168"/>
                  </a:lnTo>
                  <a:lnTo>
                    <a:pt x="2579" y="11150"/>
                  </a:lnTo>
                  <a:lnTo>
                    <a:pt x="2375" y="11112"/>
                  </a:lnTo>
                  <a:lnTo>
                    <a:pt x="2301" y="11075"/>
                  </a:lnTo>
                  <a:lnTo>
                    <a:pt x="2208" y="11020"/>
                  </a:lnTo>
                  <a:lnTo>
                    <a:pt x="2134" y="10964"/>
                  </a:lnTo>
                  <a:lnTo>
                    <a:pt x="2078" y="10908"/>
                  </a:lnTo>
                  <a:lnTo>
                    <a:pt x="2004" y="10834"/>
                  </a:lnTo>
                  <a:lnTo>
                    <a:pt x="1948" y="10741"/>
                  </a:lnTo>
                  <a:lnTo>
                    <a:pt x="1911" y="10649"/>
                  </a:lnTo>
                  <a:lnTo>
                    <a:pt x="1874" y="10537"/>
                  </a:lnTo>
                  <a:lnTo>
                    <a:pt x="1819" y="10296"/>
                  </a:lnTo>
                  <a:lnTo>
                    <a:pt x="1800" y="9981"/>
                  </a:lnTo>
                  <a:lnTo>
                    <a:pt x="1800" y="9035"/>
                  </a:lnTo>
                  <a:lnTo>
                    <a:pt x="1" y="9035"/>
                  </a:lnTo>
                  <a:lnTo>
                    <a:pt x="1" y="9870"/>
                  </a:lnTo>
                  <a:lnTo>
                    <a:pt x="1" y="10166"/>
                  </a:lnTo>
                  <a:lnTo>
                    <a:pt x="38" y="10463"/>
                  </a:lnTo>
                  <a:lnTo>
                    <a:pt x="75" y="10741"/>
                  </a:lnTo>
                  <a:lnTo>
                    <a:pt x="131" y="11001"/>
                  </a:lnTo>
                  <a:lnTo>
                    <a:pt x="205" y="11242"/>
                  </a:lnTo>
                  <a:lnTo>
                    <a:pt x="297" y="11465"/>
                  </a:lnTo>
                  <a:lnTo>
                    <a:pt x="390" y="11688"/>
                  </a:lnTo>
                  <a:lnTo>
                    <a:pt x="520" y="11873"/>
                  </a:lnTo>
                  <a:lnTo>
                    <a:pt x="650" y="12059"/>
                  </a:lnTo>
                  <a:lnTo>
                    <a:pt x="798" y="12225"/>
                  </a:lnTo>
                  <a:lnTo>
                    <a:pt x="984" y="12374"/>
                  </a:lnTo>
                  <a:lnTo>
                    <a:pt x="1169" y="12504"/>
                  </a:lnTo>
                  <a:lnTo>
                    <a:pt x="1355" y="12615"/>
                  </a:lnTo>
                  <a:lnTo>
                    <a:pt x="1577" y="12726"/>
                  </a:lnTo>
                  <a:lnTo>
                    <a:pt x="1819" y="12801"/>
                  </a:lnTo>
                  <a:lnTo>
                    <a:pt x="2060" y="12856"/>
                  </a:lnTo>
                  <a:lnTo>
                    <a:pt x="2060" y="13747"/>
                  </a:lnTo>
                  <a:lnTo>
                    <a:pt x="3637" y="13747"/>
                  </a:lnTo>
                  <a:lnTo>
                    <a:pt x="3637" y="12856"/>
                  </a:lnTo>
                  <a:lnTo>
                    <a:pt x="3878" y="12801"/>
                  </a:lnTo>
                  <a:lnTo>
                    <a:pt x="4100" y="12726"/>
                  </a:lnTo>
                  <a:lnTo>
                    <a:pt x="4323" y="12615"/>
                  </a:lnTo>
                  <a:lnTo>
                    <a:pt x="4527" y="12504"/>
                  </a:lnTo>
                  <a:lnTo>
                    <a:pt x="4713" y="12374"/>
                  </a:lnTo>
                  <a:lnTo>
                    <a:pt x="4880" y="12225"/>
                  </a:lnTo>
                  <a:lnTo>
                    <a:pt x="5028" y="12059"/>
                  </a:lnTo>
                  <a:lnTo>
                    <a:pt x="5176" y="11873"/>
                  </a:lnTo>
                  <a:lnTo>
                    <a:pt x="5288" y="11688"/>
                  </a:lnTo>
                  <a:lnTo>
                    <a:pt x="5399" y="11465"/>
                  </a:lnTo>
                  <a:lnTo>
                    <a:pt x="5492" y="11242"/>
                  </a:lnTo>
                  <a:lnTo>
                    <a:pt x="5566" y="11001"/>
                  </a:lnTo>
                  <a:lnTo>
                    <a:pt x="5622" y="10741"/>
                  </a:lnTo>
                  <a:lnTo>
                    <a:pt x="5659" y="10463"/>
                  </a:lnTo>
                  <a:lnTo>
                    <a:pt x="5696" y="10166"/>
                  </a:lnTo>
                  <a:lnTo>
                    <a:pt x="5696" y="9870"/>
                  </a:lnTo>
                  <a:lnTo>
                    <a:pt x="5696" y="9554"/>
                  </a:lnTo>
                  <a:lnTo>
                    <a:pt x="5659" y="9257"/>
                  </a:lnTo>
                  <a:lnTo>
                    <a:pt x="5603" y="8979"/>
                  </a:lnTo>
                  <a:lnTo>
                    <a:pt x="5547" y="8701"/>
                  </a:lnTo>
                  <a:lnTo>
                    <a:pt x="5455" y="8460"/>
                  </a:lnTo>
                  <a:lnTo>
                    <a:pt x="5362" y="8219"/>
                  </a:lnTo>
                  <a:lnTo>
                    <a:pt x="5232" y="8014"/>
                  </a:lnTo>
                  <a:lnTo>
                    <a:pt x="5121" y="7792"/>
                  </a:lnTo>
                  <a:lnTo>
                    <a:pt x="4972" y="7606"/>
                  </a:lnTo>
                  <a:lnTo>
                    <a:pt x="4824" y="7421"/>
                  </a:lnTo>
                  <a:lnTo>
                    <a:pt x="4509" y="7068"/>
                  </a:lnTo>
                  <a:lnTo>
                    <a:pt x="4175" y="6753"/>
                  </a:lnTo>
                  <a:lnTo>
                    <a:pt x="3822" y="6456"/>
                  </a:lnTo>
                  <a:lnTo>
                    <a:pt x="3136" y="5881"/>
                  </a:lnTo>
                  <a:lnTo>
                    <a:pt x="2820" y="5584"/>
                  </a:lnTo>
                  <a:lnTo>
                    <a:pt x="2542" y="5287"/>
                  </a:lnTo>
                  <a:lnTo>
                    <a:pt x="2412" y="5121"/>
                  </a:lnTo>
                  <a:lnTo>
                    <a:pt x="2301" y="4954"/>
                  </a:lnTo>
                  <a:lnTo>
                    <a:pt x="2208" y="4787"/>
                  </a:lnTo>
                  <a:lnTo>
                    <a:pt x="2115" y="4601"/>
                  </a:lnTo>
                  <a:lnTo>
                    <a:pt x="2060" y="4416"/>
                  </a:lnTo>
                  <a:lnTo>
                    <a:pt x="2004" y="4212"/>
                  </a:lnTo>
                  <a:lnTo>
                    <a:pt x="1967" y="3989"/>
                  </a:lnTo>
                  <a:lnTo>
                    <a:pt x="1967" y="3766"/>
                  </a:lnTo>
                  <a:lnTo>
                    <a:pt x="1986" y="3470"/>
                  </a:lnTo>
                  <a:lnTo>
                    <a:pt x="2023" y="3210"/>
                  </a:lnTo>
                  <a:lnTo>
                    <a:pt x="2097" y="3006"/>
                  </a:lnTo>
                  <a:lnTo>
                    <a:pt x="2153" y="2913"/>
                  </a:lnTo>
                  <a:lnTo>
                    <a:pt x="2208" y="2839"/>
                  </a:lnTo>
                  <a:lnTo>
                    <a:pt x="2282" y="2765"/>
                  </a:lnTo>
                  <a:lnTo>
                    <a:pt x="2338" y="2709"/>
                  </a:lnTo>
                  <a:lnTo>
                    <a:pt x="2431" y="2672"/>
                  </a:lnTo>
                  <a:lnTo>
                    <a:pt x="2505" y="2635"/>
                  </a:lnTo>
                  <a:lnTo>
                    <a:pt x="2709" y="2579"/>
                  </a:lnTo>
                  <a:lnTo>
                    <a:pt x="2913" y="2561"/>
                  </a:lnTo>
                  <a:lnTo>
                    <a:pt x="3136" y="2579"/>
                  </a:lnTo>
                  <a:lnTo>
                    <a:pt x="3321" y="2635"/>
                  </a:lnTo>
                  <a:lnTo>
                    <a:pt x="3414" y="2672"/>
                  </a:lnTo>
                  <a:lnTo>
                    <a:pt x="3488" y="2709"/>
                  </a:lnTo>
                  <a:lnTo>
                    <a:pt x="3562" y="2765"/>
                  </a:lnTo>
                  <a:lnTo>
                    <a:pt x="3618" y="2839"/>
                  </a:lnTo>
                  <a:lnTo>
                    <a:pt x="3674" y="2913"/>
                  </a:lnTo>
                  <a:lnTo>
                    <a:pt x="3729" y="3006"/>
                  </a:lnTo>
                  <a:lnTo>
                    <a:pt x="3804" y="3210"/>
                  </a:lnTo>
                  <a:lnTo>
                    <a:pt x="3859" y="3470"/>
                  </a:lnTo>
                  <a:lnTo>
                    <a:pt x="3878" y="3766"/>
                  </a:lnTo>
                  <a:lnTo>
                    <a:pt x="3878" y="4267"/>
                  </a:lnTo>
                  <a:lnTo>
                    <a:pt x="5677" y="4267"/>
                  </a:lnTo>
                  <a:lnTo>
                    <a:pt x="5677" y="3878"/>
                  </a:lnTo>
                  <a:lnTo>
                    <a:pt x="5677" y="3581"/>
                  </a:lnTo>
                  <a:lnTo>
                    <a:pt x="5640" y="3303"/>
                  </a:lnTo>
                  <a:lnTo>
                    <a:pt x="5603" y="3024"/>
                  </a:lnTo>
                  <a:lnTo>
                    <a:pt x="5547" y="2765"/>
                  </a:lnTo>
                  <a:lnTo>
                    <a:pt x="5473" y="2523"/>
                  </a:lnTo>
                  <a:lnTo>
                    <a:pt x="5399" y="2301"/>
                  </a:lnTo>
                  <a:lnTo>
                    <a:pt x="5288" y="2078"/>
                  </a:lnTo>
                  <a:lnTo>
                    <a:pt x="5158" y="1893"/>
                  </a:lnTo>
                  <a:lnTo>
                    <a:pt x="5028" y="1707"/>
                  </a:lnTo>
                  <a:lnTo>
                    <a:pt x="4880" y="1540"/>
                  </a:lnTo>
                  <a:lnTo>
                    <a:pt x="4713" y="1392"/>
                  </a:lnTo>
                  <a:lnTo>
                    <a:pt x="4527" y="1262"/>
                  </a:lnTo>
                  <a:lnTo>
                    <a:pt x="4323" y="1151"/>
                  </a:lnTo>
                  <a:lnTo>
                    <a:pt x="4100" y="1058"/>
                  </a:lnTo>
                  <a:lnTo>
                    <a:pt x="3878" y="965"/>
                  </a:lnTo>
                  <a:lnTo>
                    <a:pt x="3637" y="90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7" name="Google Shape;1037;p28"/>
          <p:cNvCxnSpPr/>
          <p:nvPr/>
        </p:nvCxnSpPr>
        <p:spPr>
          <a:xfrm>
            <a:off x="1718547" y="1286933"/>
            <a:ext cx="2128800" cy="978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38" name="Google Shape;1038;p28"/>
          <p:cNvCxnSpPr/>
          <p:nvPr/>
        </p:nvCxnSpPr>
        <p:spPr>
          <a:xfrm rot="10800000" flipH="1">
            <a:off x="1718547" y="2265833"/>
            <a:ext cx="2128800" cy="88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39" name="Google Shape;1039;p28"/>
          <p:cNvCxnSpPr/>
          <p:nvPr/>
        </p:nvCxnSpPr>
        <p:spPr>
          <a:xfrm flipH="1">
            <a:off x="5186497" y="1143108"/>
            <a:ext cx="1588800" cy="1041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40" name="Google Shape;1040;p28"/>
          <p:cNvCxnSpPr/>
          <p:nvPr/>
        </p:nvCxnSpPr>
        <p:spPr>
          <a:xfrm rot="10800000">
            <a:off x="5065447" y="2198308"/>
            <a:ext cx="1830900" cy="88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41" name="Google Shape;1041;p28"/>
          <p:cNvSpPr txBox="1"/>
          <p:nvPr/>
        </p:nvSpPr>
        <p:spPr>
          <a:xfrm>
            <a:off x="2785750" y="3659525"/>
            <a:ext cx="3814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Display Customer Details with full balance</a:t>
            </a:r>
            <a:endParaRPr sz="17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42" name="Google Shape;1042;p28"/>
          <p:cNvCxnSpPr/>
          <p:nvPr/>
        </p:nvCxnSpPr>
        <p:spPr>
          <a:xfrm rot="5400000" flipH="1">
            <a:off x="4294425" y="3330025"/>
            <a:ext cx="497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43" name="Google Shape;1043;p28"/>
          <p:cNvSpPr txBox="1"/>
          <p:nvPr/>
        </p:nvSpPr>
        <p:spPr>
          <a:xfrm>
            <a:off x="214325" y="1564475"/>
            <a:ext cx="22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Adds new Customers to the Application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4" name="Google Shape;1044;p28"/>
          <p:cNvSpPr txBox="1"/>
          <p:nvPr/>
        </p:nvSpPr>
        <p:spPr>
          <a:xfrm>
            <a:off x="214325" y="3352150"/>
            <a:ext cx="212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Deposit Amount to the given Account Number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5" name="Google Shape;1045;p28"/>
          <p:cNvSpPr txBox="1"/>
          <p:nvPr/>
        </p:nvSpPr>
        <p:spPr>
          <a:xfrm>
            <a:off x="6761550" y="1393025"/>
            <a:ext cx="22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Withdraw amount from the given account number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6" name="Google Shape;1046;p28"/>
          <p:cNvSpPr txBox="1"/>
          <p:nvPr/>
        </p:nvSpPr>
        <p:spPr>
          <a:xfrm>
            <a:off x="6900875" y="3450425"/>
            <a:ext cx="206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Search the Account by given account number and gives the details.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7" name="Google Shape;1047;p28"/>
          <p:cNvSpPr txBox="1"/>
          <p:nvPr/>
        </p:nvSpPr>
        <p:spPr>
          <a:xfrm>
            <a:off x="2946775" y="4072625"/>
            <a:ext cx="336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It will display the details of the Customer with their full balance in the account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56876-5608-4001-B2DC-0F0E6CCF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996" y="193719"/>
            <a:ext cx="1994007" cy="320100"/>
          </a:xfrm>
        </p:spPr>
        <p:txBody>
          <a:bodyPr/>
          <a:lstStyle/>
          <a:p>
            <a:r>
              <a:rPr lang="en" dirty="0">
                <a:solidFill>
                  <a:schemeClr val="accent4"/>
                </a:solidFill>
              </a:rPr>
              <a:t>Flowchart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3038E79A-F455-4992-9FA9-DDB4CA91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61" y="721347"/>
            <a:ext cx="4764505" cy="42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99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0"/>
          <p:cNvSpPr txBox="1">
            <a:spLocks noGrp="1"/>
          </p:cNvSpPr>
          <p:nvPr>
            <p:ph type="title"/>
          </p:nvPr>
        </p:nvSpPr>
        <p:spPr>
          <a:xfrm>
            <a:off x="3812025" y="136150"/>
            <a:ext cx="1478700" cy="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Codes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58" name="Google Shape;1058;p30"/>
          <p:cNvSpPr txBox="1"/>
          <p:nvPr/>
        </p:nvSpPr>
        <p:spPr>
          <a:xfrm>
            <a:off x="506107" y="1736905"/>
            <a:ext cx="192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rgbClr val="122025"/>
                </a:solidFill>
                <a:latin typeface="Average"/>
                <a:ea typeface="Average"/>
                <a:cs typeface="Average"/>
                <a:sym typeface="Average"/>
              </a:rPr>
              <a:t>Customer.java </a:t>
            </a:r>
            <a:r>
              <a:rPr lang="en" sz="1600" dirty="0">
                <a:solidFill>
                  <a:srgbClr val="122025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600">
              <a:solidFill>
                <a:srgbClr val="12202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770" y="2318866"/>
            <a:ext cx="4473874" cy="22737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140" y="969401"/>
            <a:ext cx="805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verage" charset="0"/>
              </a:rPr>
              <a:t> There  are three classes :</a:t>
            </a:r>
          </a:p>
          <a:p>
            <a:r>
              <a:rPr lang="en-US" dirty="0" smtClean="0">
                <a:latin typeface="Average" charset="0"/>
              </a:rPr>
              <a:t> </a:t>
            </a:r>
            <a:r>
              <a:rPr lang="en-US" dirty="0" smtClean="0">
                <a:latin typeface="Average" charset="0"/>
              </a:rPr>
              <a:t>1. </a:t>
            </a:r>
            <a:r>
              <a:rPr lang="en-US" b="1" u="sng" dirty="0" smtClean="0">
                <a:latin typeface="Average" charset="0"/>
              </a:rPr>
              <a:t>Customer.java</a:t>
            </a:r>
            <a:r>
              <a:rPr lang="en-US" dirty="0" smtClean="0">
                <a:latin typeface="Average" charset="0"/>
              </a:rPr>
              <a:t> : In this the variables of the customer is stored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1"/>
          <p:cNvSpPr txBox="1"/>
          <p:nvPr/>
        </p:nvSpPr>
        <p:spPr>
          <a:xfrm>
            <a:off x="192900" y="117875"/>
            <a:ext cx="118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122025"/>
                </a:solidFill>
                <a:latin typeface="Average"/>
                <a:ea typeface="Average"/>
                <a:cs typeface="Average"/>
                <a:sym typeface="Average"/>
              </a:rPr>
              <a:t>Main.java </a:t>
            </a:r>
            <a:r>
              <a:rPr lang="en" sz="1600">
                <a:solidFill>
                  <a:srgbClr val="122025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600">
              <a:solidFill>
                <a:srgbClr val="12202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5" name="Google Shape;10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437" y="1443896"/>
            <a:ext cx="6372153" cy="33962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33135" y="591265"/>
            <a:ext cx="8057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rage" charset="0"/>
              </a:rPr>
              <a:t>2</a:t>
            </a:r>
            <a:r>
              <a:rPr lang="en-US" dirty="0" smtClean="0">
                <a:latin typeface="Average" charset="0"/>
              </a:rPr>
              <a:t>. </a:t>
            </a:r>
            <a:r>
              <a:rPr lang="en-US" b="1" u="sng" dirty="0" smtClean="0">
                <a:latin typeface="Average" charset="0"/>
              </a:rPr>
              <a:t>Main.java</a:t>
            </a:r>
            <a:r>
              <a:rPr lang="en-US" dirty="0" smtClean="0">
                <a:latin typeface="Average" charset="0"/>
              </a:rPr>
              <a:t> :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verage" charset="0"/>
              </a:rPr>
              <a:t> </a:t>
            </a:r>
            <a:r>
              <a:rPr lang="en-US" dirty="0" smtClean="0">
                <a:latin typeface="Average" charset="0"/>
              </a:rPr>
              <a:t>I have used ArrayList for storing the Customer details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verage" charset="0"/>
              </a:rPr>
              <a:t> </a:t>
            </a:r>
            <a:r>
              <a:rPr lang="en-US" dirty="0" smtClean="0">
                <a:latin typeface="Average" charset="0"/>
              </a:rPr>
              <a:t>I have created different functionalities like adding, searching, deposit, withdraw</a:t>
            </a:r>
            <a:endParaRPr lang="en-US" dirty="0" smtClean="0">
              <a:latin typeface="Average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6050"/>
            <a:ext cx="8430824" cy="44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23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nking Infographics by Slidesgo">
  <a:themeElements>
    <a:clrScheme name="Simple Light">
      <a:dk1>
        <a:srgbClr val="000000"/>
      </a:dk1>
      <a:lt1>
        <a:srgbClr val="FFFFFF"/>
      </a:lt1>
      <a:dk2>
        <a:srgbClr val="698CE0"/>
      </a:dk2>
      <a:lt2>
        <a:srgbClr val="9AB8FF"/>
      </a:lt2>
      <a:accent1>
        <a:srgbClr val="FCDC9F"/>
      </a:accent1>
      <a:accent2>
        <a:srgbClr val="0B294E"/>
      </a:accent2>
      <a:accent3>
        <a:srgbClr val="72A2DD"/>
      </a:accent3>
      <a:accent4>
        <a:srgbClr val="3A68A2"/>
      </a:accent4>
      <a:accent5>
        <a:srgbClr val="D5E7FD"/>
      </a:accent5>
      <a:accent6>
        <a:srgbClr val="243B74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227</Words>
  <Application>Microsoft Office PowerPoint</Application>
  <PresentationFormat>On-screen Show (16:9)</PresentationFormat>
  <Paragraphs>57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Fira Sans Extra Condensed SemiBold</vt:lpstr>
      <vt:lpstr>Rubik</vt:lpstr>
      <vt:lpstr>Merriweather</vt:lpstr>
      <vt:lpstr>Fira Sans</vt:lpstr>
      <vt:lpstr>Average</vt:lpstr>
      <vt:lpstr>Courier New</vt:lpstr>
      <vt:lpstr>Fira Sans Extra Condensed</vt:lpstr>
      <vt:lpstr>Roboto</vt:lpstr>
      <vt:lpstr>Rubik Medium</vt:lpstr>
      <vt:lpstr>Abel</vt:lpstr>
      <vt:lpstr>Changa One</vt:lpstr>
      <vt:lpstr>Montserrat</vt:lpstr>
      <vt:lpstr>Anaheim</vt:lpstr>
      <vt:lpstr>Roboto Condensed Light</vt:lpstr>
      <vt:lpstr>Banking Infographics by Slidesgo</vt:lpstr>
      <vt:lpstr>Banking Application</vt:lpstr>
      <vt:lpstr>Contents</vt:lpstr>
      <vt:lpstr>Problem Statement</vt:lpstr>
      <vt:lpstr>Functional Requirements</vt:lpstr>
      <vt:lpstr>Flowchart</vt:lpstr>
      <vt:lpstr>Codes</vt:lpstr>
      <vt:lpstr>Slide 7</vt:lpstr>
      <vt:lpstr>Slide 8</vt:lpstr>
      <vt:lpstr>Slide 9</vt:lpstr>
      <vt:lpstr>Slide 10</vt:lpstr>
      <vt:lpstr>Slide 11</vt:lpstr>
      <vt:lpstr>Slide 12</vt:lpstr>
      <vt:lpstr>Outputs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cp:lastModifiedBy>Aashritha </cp:lastModifiedBy>
  <cp:revision>9</cp:revision>
  <dcterms:modified xsi:type="dcterms:W3CDTF">2022-06-21T05:07:47Z</dcterms:modified>
</cp:coreProperties>
</file>