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33D615-0505-4AA8-9AA3-1A6BC035EA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EVCS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675AC4-7539-49C9-B31A-353D48255F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12/15/2022 1:32:53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D1F4FF7-D345-4812-BAAE-A6820AC45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2022-12-14T14:32:57Z</dcterms:created>
  <dcterms:modified xsi:type="dcterms:W3CDTF">2022-12-14T14:32:57Z</dcterms:modified>
</cp:coreProperties>
</file>