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0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452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6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1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7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4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9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9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C89565-04B2-4169-A139-807A8F62D9B3}" type="datetimeFigureOut">
              <a:rPr lang="en-IN" smtClean="0"/>
              <a:t>17-01-2014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703F-67A1-449D-B5CE-D5D14305F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78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106"/>
            <a:ext cx="9144000" cy="54495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 Analyzer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31065"/>
            <a:ext cx="12191999" cy="6226935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37089" y="1593345"/>
            <a:ext cx="2008566" cy="37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 Profile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245" y="2868356"/>
            <a:ext cx="13630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Role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7089" y="4030678"/>
            <a:ext cx="1873876" cy="3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Profile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76" y="2868356"/>
            <a:ext cx="619125" cy="36060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41801" y="2868356"/>
            <a:ext cx="1235433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5" idx="3"/>
            <a:endCxn id="16" idx="1"/>
          </p:cNvCxnSpPr>
          <p:nvPr/>
        </p:nvCxnSpPr>
        <p:spPr>
          <a:xfrm>
            <a:off x="1762257" y="3048660"/>
            <a:ext cx="460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37089" y="2700933"/>
            <a:ext cx="2008566" cy="73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of profiles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23" idx="0"/>
          </p:cNvCxnSpPr>
          <p:nvPr/>
        </p:nvCxnSpPr>
        <p:spPr>
          <a:xfrm>
            <a:off x="5841372" y="1973272"/>
            <a:ext cx="0" cy="727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19" y="2700933"/>
            <a:ext cx="619125" cy="360608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17" idx="3"/>
            <a:endCxn id="23" idx="1"/>
          </p:cNvCxnSpPr>
          <p:nvPr/>
        </p:nvCxnSpPr>
        <p:spPr>
          <a:xfrm>
            <a:off x="4077234" y="3048660"/>
            <a:ext cx="759855" cy="193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" idx="0"/>
          </p:cNvCxnSpPr>
          <p:nvPr/>
        </p:nvCxnSpPr>
        <p:spPr>
          <a:xfrm>
            <a:off x="5841372" y="1017431"/>
            <a:ext cx="0" cy="5759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841372" y="4397725"/>
            <a:ext cx="0" cy="5698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3" idx="2"/>
          </p:cNvCxnSpPr>
          <p:nvPr/>
        </p:nvCxnSpPr>
        <p:spPr>
          <a:xfrm flipV="1">
            <a:off x="5841372" y="3435026"/>
            <a:ext cx="0" cy="595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50" y="2691273"/>
            <a:ext cx="747376" cy="734093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stCxn id="23" idx="3"/>
            <a:endCxn id="91" idx="1"/>
          </p:cNvCxnSpPr>
          <p:nvPr/>
        </p:nvCxnSpPr>
        <p:spPr>
          <a:xfrm flipV="1">
            <a:off x="6845655" y="3058320"/>
            <a:ext cx="630595" cy="96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1745910"/>
            <a:ext cx="3625404" cy="2651815"/>
          </a:xfrm>
          <a:prstGeom prst="rect">
            <a:avLst/>
          </a:prstGeom>
        </p:spPr>
      </p:pic>
      <p:cxnSp>
        <p:nvCxnSpPr>
          <p:cNvPr id="103" name="Straight Arrow Connector 102"/>
          <p:cNvCxnSpPr>
            <a:stCxn id="91" idx="3"/>
            <a:endCxn id="101" idx="1"/>
          </p:cNvCxnSpPr>
          <p:nvPr/>
        </p:nvCxnSpPr>
        <p:spPr>
          <a:xfrm>
            <a:off x="8223626" y="3058320"/>
            <a:ext cx="386973" cy="134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77" y="597909"/>
            <a:ext cx="559222" cy="57811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61" y="4769968"/>
            <a:ext cx="559222" cy="57811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0" y="1783308"/>
            <a:ext cx="559222" cy="578115"/>
          </a:xfrm>
          <a:prstGeom prst="rect">
            <a:avLst/>
          </a:prstGeom>
        </p:spPr>
      </p:pic>
      <p:cxnSp>
        <p:nvCxnSpPr>
          <p:cNvPr id="109" name="Elbow Connector 108"/>
          <p:cNvCxnSpPr>
            <a:stCxn id="107" idx="2"/>
            <a:endCxn id="5" idx="0"/>
          </p:cNvCxnSpPr>
          <p:nvPr/>
        </p:nvCxnSpPr>
        <p:spPr>
          <a:xfrm rot="16200000" flipH="1">
            <a:off x="654745" y="2442349"/>
            <a:ext cx="506933" cy="34508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5400000" flipH="1" flipV="1">
            <a:off x="4442941" y="-604780"/>
            <a:ext cx="177083" cy="6769187"/>
          </a:xfrm>
          <a:prstGeom prst="bentConnector3">
            <a:avLst>
              <a:gd name="adj1" fmla="val 22909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</vt:lpstr>
      <vt:lpstr>Resume Analyzer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Analyzer</dc:title>
  <dc:creator>Ashish</dc:creator>
  <cp:lastModifiedBy>Ashish</cp:lastModifiedBy>
  <cp:revision>10</cp:revision>
  <dcterms:created xsi:type="dcterms:W3CDTF">2014-01-16T13:05:17Z</dcterms:created>
  <dcterms:modified xsi:type="dcterms:W3CDTF">2014-01-17T10:35:35Z</dcterms:modified>
</cp:coreProperties>
</file>