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7" r:id="rId6"/>
    <p:sldId id="284" r:id="rId7"/>
    <p:sldId id="283" r:id="rId8"/>
    <p:sldId id="276" r:id="rId9"/>
    <p:sldId id="285" r:id="rId10"/>
    <p:sldId id="286" r:id="rId11"/>
    <p:sldId id="287" r:id="rId12"/>
    <p:sldId id="288" r:id="rId13"/>
    <p:sldId id="274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42497-4493-275D-B1E3-D5D00F3D7F44}" v="569" dt="2024-09-23T19:56:03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9/23/2024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441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43" y="516780"/>
            <a:ext cx="10872157" cy="2387600"/>
          </a:xfrm>
        </p:spPr>
        <p:txBody>
          <a:bodyPr>
            <a:noAutofit/>
          </a:bodyPr>
          <a:lstStyle/>
          <a:p>
            <a:r>
              <a:rPr lang="en-US" sz="6600" dirty="0"/>
              <a:t>AI – Powered Candidate Assessment System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9690" y="3435894"/>
            <a:ext cx="5932098" cy="6140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FYP Supervisor : </a:t>
            </a:r>
            <a:r>
              <a:rPr lang="en-US" b="0" dirty="0">
                <a:cs typeface="Arial"/>
              </a:rPr>
              <a:t>Ms. Nida Munawar</a:t>
            </a:r>
          </a:p>
          <a:p>
            <a:r>
              <a:rPr lang="en-US" dirty="0">
                <a:cs typeface="Arial"/>
              </a:rPr>
              <a:t>FYP Co-Supervisor : </a:t>
            </a:r>
            <a:r>
              <a:rPr lang="en-US" b="0" dirty="0">
                <a:cs typeface="Arial"/>
              </a:rPr>
              <a:t>Ms. Alina Arshad</a:t>
            </a:r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0DED533C-0ADA-A2B0-CE66-0BEEC5B46409}"/>
              </a:ext>
            </a:extLst>
          </p:cNvPr>
          <p:cNvSpPr txBox="1">
            <a:spLocks/>
          </p:cNvSpPr>
          <p:nvPr/>
        </p:nvSpPr>
        <p:spPr>
          <a:xfrm>
            <a:off x="3836868" y="4420849"/>
            <a:ext cx="6411875" cy="1206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Members:</a:t>
            </a:r>
          </a:p>
          <a:p>
            <a:r>
              <a:rPr lang="en-US" b="0" dirty="0">
                <a:cs typeface="Arial"/>
              </a:rPr>
              <a:t>Ashesh Kumar : 21K-3451</a:t>
            </a:r>
          </a:p>
          <a:p>
            <a:r>
              <a:rPr lang="en-US" b="0" dirty="0">
                <a:cs typeface="Arial"/>
              </a:rPr>
              <a:t>Abdul Wasay : 21K-4589</a:t>
            </a:r>
          </a:p>
          <a:p>
            <a:r>
              <a:rPr lang="en-US" b="0" dirty="0">
                <a:ea typeface="+mn-lt"/>
                <a:cs typeface="+mn-lt"/>
              </a:rPr>
              <a:t>Fahad Ahmed Abbasi</a:t>
            </a:r>
            <a:r>
              <a:rPr lang="en-US" b="0" dirty="0">
                <a:cs typeface="Arial"/>
              </a:rPr>
              <a:t> : </a:t>
            </a:r>
            <a:r>
              <a:rPr lang="en-US" b="0" dirty="0">
                <a:ea typeface="+mn-lt"/>
                <a:cs typeface="+mn-lt"/>
              </a:rPr>
              <a:t>21k-4926</a:t>
            </a:r>
            <a:endParaRPr lang="en-US" b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6" y="2752908"/>
            <a:ext cx="6675120" cy="1702816"/>
          </a:xfrm>
        </p:spPr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891" y="2971800"/>
            <a:ext cx="10513210" cy="462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Challenges in filtering and assessing candidates for technical roles</a:t>
            </a:r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0609708-7167-BC68-1633-8370215E313B}"/>
              </a:ext>
            </a:extLst>
          </p:cNvPr>
          <p:cNvSpPr txBox="1">
            <a:spLocks/>
          </p:cNvSpPr>
          <p:nvPr/>
        </p:nvSpPr>
        <p:spPr>
          <a:xfrm>
            <a:off x="604069" y="3533422"/>
            <a:ext cx="10987662" cy="815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Manual processes of reviewing numerous CVs and conducting interviews are time-consuming</a:t>
            </a:r>
            <a:endParaRPr lang="en-US" dirty="0">
              <a:cs typeface="Arial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A47D08-DA0F-E3B3-79C4-80D3FCE59A0C}"/>
              </a:ext>
            </a:extLst>
          </p:cNvPr>
          <p:cNvSpPr txBox="1">
            <a:spLocks/>
          </p:cNvSpPr>
          <p:nvPr/>
        </p:nvSpPr>
        <p:spPr>
          <a:xfrm>
            <a:off x="604069" y="4337755"/>
            <a:ext cx="10355059" cy="8009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Companies need an automated solution to reduce effort and improve efficiency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Solution </a:t>
            </a:r>
            <a:endParaRPr lang="en-US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891" y="2971800"/>
            <a:ext cx="11403808" cy="462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AI-powered system to automate CV screening and technical interview conduction</a:t>
            </a:r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0609708-7167-BC68-1633-8370215E313B}"/>
              </a:ext>
            </a:extLst>
          </p:cNvPr>
          <p:cNvSpPr txBox="1">
            <a:spLocks/>
          </p:cNvSpPr>
          <p:nvPr/>
        </p:nvSpPr>
        <p:spPr>
          <a:xfrm>
            <a:off x="604069" y="3533422"/>
            <a:ext cx="11403808" cy="575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BERT for CV analysis and GPT for generating and evaluating technical tests</a:t>
            </a:r>
            <a:endParaRPr lang="en-US" dirty="0">
              <a:cs typeface="Arial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AA47D08-DA0F-E3B3-79C4-80D3FCE59A0C}"/>
              </a:ext>
            </a:extLst>
          </p:cNvPr>
          <p:cNvSpPr txBox="1">
            <a:spLocks/>
          </p:cNvSpPr>
          <p:nvPr/>
        </p:nvSpPr>
        <p:spPr>
          <a:xfrm>
            <a:off x="604069" y="4111977"/>
            <a:ext cx="11403808" cy="8009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Tailored technical assessments based on job roles.</a:t>
            </a:r>
            <a:endParaRPr lang="en-US" dirty="0">
              <a:cs typeface="Arial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350D75F-8CEF-6B16-7B47-7855846F4022}"/>
              </a:ext>
            </a:extLst>
          </p:cNvPr>
          <p:cNvSpPr txBox="1">
            <a:spLocks/>
          </p:cNvSpPr>
          <p:nvPr/>
        </p:nvSpPr>
        <p:spPr>
          <a:xfrm>
            <a:off x="604069" y="4859866"/>
            <a:ext cx="11403808" cy="8009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Automated report generation for HR teams</a:t>
            </a:r>
          </a:p>
        </p:txBody>
      </p:sp>
    </p:spTree>
    <p:extLst>
      <p:ext uri="{BB962C8B-B14F-4D97-AF65-F5344CB8AC3E}">
        <p14:creationId xmlns:p14="http://schemas.microsoft.com/office/powerpoint/2010/main" val="2714878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Objectives</a:t>
            </a:r>
            <a:b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092" y="2980944"/>
            <a:ext cx="10873940" cy="5457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latin typeface="Arial"/>
                <a:cs typeface="Arial"/>
              </a:rPr>
              <a:t>To </a:t>
            </a:r>
            <a:r>
              <a:rPr lang="en-US" dirty="0">
                <a:ea typeface="+mn-lt"/>
                <a:cs typeface="+mn-lt"/>
              </a:rPr>
              <a:t>develop an AI-based system to automate CV screening and job matching</a:t>
            </a:r>
            <a:endParaRPr lang="en-US" dirty="0">
              <a:cs typeface="Arial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D920FDB1-534A-55E1-DA01-A37F4078DDC0}"/>
              </a:ext>
            </a:extLst>
          </p:cNvPr>
          <p:cNvSpPr txBox="1">
            <a:spLocks/>
          </p:cNvSpPr>
          <p:nvPr/>
        </p:nvSpPr>
        <p:spPr>
          <a:xfrm>
            <a:off x="600341" y="3521533"/>
            <a:ext cx="10873940" cy="703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To </a:t>
            </a:r>
            <a:r>
              <a:rPr lang="en-US" dirty="0">
                <a:ea typeface="+mn-lt"/>
                <a:cs typeface="+mn-lt"/>
              </a:rPr>
              <a:t>implement AI-driven interview system to generate and evaluate technical tests</a:t>
            </a:r>
            <a:endParaRPr lang="en-US" dirty="0">
              <a:cs typeface="Arial"/>
            </a:endParaRP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8C2D6A4-DD03-2829-FC07-E15F6A25FE60}"/>
              </a:ext>
            </a:extLst>
          </p:cNvPr>
          <p:cNvSpPr txBox="1">
            <a:spLocks/>
          </p:cNvSpPr>
          <p:nvPr/>
        </p:nvSpPr>
        <p:spPr>
          <a:xfrm>
            <a:off x="600340" y="4398551"/>
            <a:ext cx="10873940" cy="703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To </a:t>
            </a:r>
            <a:r>
              <a:rPr lang="en-US" dirty="0">
                <a:ea typeface="+mn-lt"/>
                <a:cs typeface="+mn-lt"/>
              </a:rPr>
              <a:t>provide detailed reports to HR for decision-making</a:t>
            </a:r>
            <a:endParaRPr lang="en-US" dirty="0">
              <a:cs typeface="Arial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E23A453-0BA4-E4E8-94DF-DF80D68B077A}"/>
              </a:ext>
            </a:extLst>
          </p:cNvPr>
          <p:cNvSpPr txBox="1">
            <a:spLocks/>
          </p:cNvSpPr>
          <p:nvPr/>
        </p:nvSpPr>
        <p:spPr>
          <a:xfrm>
            <a:off x="600339" y="5103041"/>
            <a:ext cx="10873940" cy="7038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To </a:t>
            </a:r>
            <a:r>
              <a:rPr lang="en-US" dirty="0">
                <a:ea typeface="+mn-lt"/>
                <a:cs typeface="+mn-lt"/>
              </a:rPr>
              <a:t>reduce manual recruitment effort and increase efficiency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Planning and Designing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891" y="2971800"/>
            <a:ext cx="10924031" cy="462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User Flow: </a:t>
            </a:r>
            <a:r>
              <a:rPr lang="en-US" b="0" dirty="0">
                <a:ea typeface="+mn-lt"/>
                <a:cs typeface="+mn-lt"/>
              </a:rPr>
              <a:t>Defining candidate and HR interactions throughout the platform.</a:t>
            </a:r>
            <a:endParaRPr lang="en-US" b="0" dirty="0">
              <a:cs typeface="Arial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B791CC6-D27D-47FA-1341-6609667DB62D}"/>
              </a:ext>
            </a:extLst>
          </p:cNvPr>
          <p:cNvSpPr txBox="1">
            <a:spLocks/>
          </p:cNvSpPr>
          <p:nvPr/>
        </p:nvSpPr>
        <p:spPr>
          <a:xfrm>
            <a:off x="604069" y="3702755"/>
            <a:ext cx="10924031" cy="462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UI/UX:</a:t>
            </a:r>
            <a:r>
              <a:rPr lang="en-US" b="0" dirty="0">
                <a:ea typeface="+mn-lt"/>
                <a:cs typeface="+mn-lt"/>
              </a:rPr>
              <a:t> Creating a user-friendly interface for seamless interactions.</a:t>
            </a:r>
            <a:endParaRPr lang="en-US" dirty="0">
              <a:cs typeface="Arial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18CB2CA-AF4C-62C5-39C8-E2BA0B295054}"/>
              </a:ext>
            </a:extLst>
          </p:cNvPr>
          <p:cNvSpPr txBox="1">
            <a:spLocks/>
          </p:cNvSpPr>
          <p:nvPr/>
        </p:nvSpPr>
        <p:spPr>
          <a:xfrm>
            <a:off x="604069" y="4436533"/>
            <a:ext cx="10924031" cy="885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Architecture Plan:</a:t>
            </a:r>
            <a:r>
              <a:rPr lang="en-US" b="0">
                <a:ea typeface="+mn-lt"/>
                <a:cs typeface="+mn-lt"/>
              </a:rPr>
              <a:t> Designing a robust architecture for smooth integration of frontend, backend, and AI models.</a:t>
            </a:r>
            <a:endParaRPr lang="en-US">
              <a:ea typeface="+mn-lt"/>
              <a:cs typeface="+mn-lt"/>
            </a:endParaRPr>
          </a:p>
          <a:p>
            <a:endParaRPr lang="en-US" b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Development Plan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891" y="2971800"/>
            <a:ext cx="5604409" cy="25614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Frontend Development: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React Components</a:t>
            </a:r>
            <a:endParaRPr lang="en-US" b="1" dirty="0">
              <a:ea typeface="+mn-lt"/>
              <a:cs typeface="+mn-lt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Tailwind CSS for styling</a:t>
            </a:r>
            <a:endParaRPr lang="en-US" dirty="0">
              <a:cs typeface="Arial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endParaRPr lang="en-US" b="1" dirty="0">
              <a:cs typeface="Arial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98A9765-D01D-9C19-78ED-BA5B9BA3A376}"/>
              </a:ext>
            </a:extLst>
          </p:cNvPr>
          <p:cNvSpPr txBox="1">
            <a:spLocks/>
          </p:cNvSpPr>
          <p:nvPr/>
        </p:nvSpPr>
        <p:spPr>
          <a:xfrm>
            <a:off x="6093291" y="2865408"/>
            <a:ext cx="5604409" cy="2532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Backend Development: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Node.js Server</a:t>
            </a:r>
            <a:endParaRPr lang="en-US" b="1" dirty="0">
              <a:ea typeface="+mn-lt"/>
              <a:cs typeface="+mn-lt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MongoDB for user data storage</a:t>
            </a:r>
            <a:endParaRPr lang="en-US" dirty="0">
              <a:cs typeface="Arial"/>
            </a:endParaRPr>
          </a:p>
          <a:p>
            <a:pPr marL="1028700" lvl="1">
              <a:buFont typeface="Courier New" panose="020B0604020202020204" pitchFamily="34" charset="0"/>
              <a:buChar char="o"/>
            </a:pPr>
            <a:endParaRPr lang="en-US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24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AI Model Integration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891" y="2971800"/>
            <a:ext cx="10924031" cy="462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Fine-tuning the BERT model for CV analysis.</a:t>
            </a:r>
          </a:p>
          <a:p>
            <a:pPr marL="342900" indent="-342900">
              <a:buChar char="•"/>
            </a:pPr>
            <a:endParaRPr lang="en-US" b="0">
              <a:ea typeface="+mn-lt"/>
              <a:cs typeface="+mn-lt"/>
            </a:endParaRPr>
          </a:p>
          <a:p>
            <a:pPr marL="342900" indent="-342900">
              <a:buChar char="•"/>
            </a:pPr>
            <a:endParaRPr lang="en-US" b="0" dirty="0">
              <a:cs typeface="Arial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B791CC6-D27D-47FA-1341-6609667DB62D}"/>
              </a:ext>
            </a:extLst>
          </p:cNvPr>
          <p:cNvSpPr txBox="1">
            <a:spLocks/>
          </p:cNvSpPr>
          <p:nvPr/>
        </p:nvSpPr>
        <p:spPr>
          <a:xfrm>
            <a:off x="604069" y="3702755"/>
            <a:ext cx="10924031" cy="462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GPT for generating role-specific technical tests.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18CB2CA-AF4C-62C5-39C8-E2BA0B295054}"/>
              </a:ext>
            </a:extLst>
          </p:cNvPr>
          <p:cNvSpPr txBox="1">
            <a:spLocks/>
          </p:cNvSpPr>
          <p:nvPr/>
        </p:nvSpPr>
        <p:spPr>
          <a:xfrm>
            <a:off x="604069" y="4436533"/>
            <a:ext cx="10924031" cy="8856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Integrating AI models with the backend for seamless functionality.</a:t>
            </a:r>
          </a:p>
          <a:p>
            <a:endParaRPr lang="en-US" b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54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Testing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891" y="2971800"/>
            <a:ext cx="10924031" cy="2158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 User Testing:</a:t>
            </a:r>
            <a:r>
              <a:rPr lang="en-US" b="0" dirty="0">
                <a:ea typeface="+mn-lt"/>
                <a:cs typeface="+mn-lt"/>
              </a:rPr>
              <a:t> Ensuring the platform’s usability for candidates and HR teams.</a:t>
            </a:r>
            <a:endParaRPr lang="en-US" dirty="0">
              <a:cs typeface="Arial"/>
            </a:endParaRPr>
          </a:p>
          <a:p>
            <a:pPr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 Model Evaluation:</a:t>
            </a:r>
            <a:r>
              <a:rPr lang="en-US" b="0" dirty="0">
                <a:ea typeface="+mn-lt"/>
                <a:cs typeface="+mn-lt"/>
              </a:rPr>
              <a:t> Measuring the accuracy and efficiency of BERT and GPT.</a:t>
            </a:r>
          </a:p>
          <a:p>
            <a:pPr>
              <a:buChar char="•"/>
            </a:pPr>
            <a:endParaRPr lang="en-US" b="0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 System Testing:</a:t>
            </a:r>
            <a:r>
              <a:rPr lang="en-US" b="0" dirty="0">
                <a:ea typeface="+mn-lt"/>
                <a:cs typeface="+mn-lt"/>
              </a:rPr>
              <a:t> Conducting full-stack testing for performance and integration.</a:t>
            </a:r>
            <a:endParaRPr lang="en-US" dirty="0">
              <a:cs typeface="Arial"/>
            </a:endParaRPr>
          </a:p>
          <a:p>
            <a:pPr marL="342900" indent="-342900"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120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Deployment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891" y="2971800"/>
            <a:ext cx="10924031" cy="21588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Final testing and bug fixes.</a:t>
            </a:r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Deployment of the platform for live use by companies.</a:t>
            </a:r>
            <a:endParaRPr lang="en-US" dirty="0"/>
          </a:p>
          <a:p>
            <a:pPr marL="342900" indent="-342900">
              <a:buChar char="•"/>
            </a:pPr>
            <a:endParaRPr lang="en-US" dirty="0">
              <a:ea typeface="+mn-lt"/>
              <a:cs typeface="+mn-lt"/>
            </a:endParaRPr>
          </a:p>
          <a:p>
            <a:pPr marL="342900" indent="-342900">
              <a:buChar char="•"/>
            </a:pPr>
            <a:r>
              <a:rPr lang="en-US" dirty="0">
                <a:ea typeface="+mn-lt"/>
                <a:cs typeface="+mn-lt"/>
              </a:rPr>
              <a:t>Post-deployment monitoring and updates.</a:t>
            </a:r>
            <a:endParaRPr lang="en-US" dirty="0"/>
          </a:p>
          <a:p>
            <a:pPr marL="342900" indent="-342900">
              <a:buChar char="•"/>
            </a:pPr>
            <a:endParaRPr lang="en-US" b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31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95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AI – Powered Candidate Assessment System</vt:lpstr>
      <vt:lpstr>Problem Statement</vt:lpstr>
      <vt:lpstr>Proposed Solution </vt:lpstr>
      <vt:lpstr>Objectives </vt:lpstr>
      <vt:lpstr>Planning and Designing</vt:lpstr>
      <vt:lpstr>Development Plan</vt:lpstr>
      <vt:lpstr>AI Model Integration</vt:lpstr>
      <vt:lpstr>Testing</vt:lpstr>
      <vt:lpstr>Deployment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215</cp:revision>
  <dcterms:created xsi:type="dcterms:W3CDTF">2024-09-23T19:05:47Z</dcterms:created>
  <dcterms:modified xsi:type="dcterms:W3CDTF">2024-09-23T19:56:18Z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