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EEA445-1931-4E09-A7CE-B7134A20D36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EBB344-76DA-428F-8A88-7980CBBB11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smtClean="0">
                <a:solidFill>
                  <a:srgbClr val="002060"/>
                </a:solidFill>
              </a:rPr>
              <a:t>DATAGINEERS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6629400" cy="864834"/>
          </a:xfrm>
        </p:spPr>
        <p:txBody>
          <a:bodyPr/>
          <a:lstStyle/>
          <a:p>
            <a:r>
              <a:rPr lang="en-US" sz="2000" dirty="0" smtClean="0"/>
              <a:t>FAULT DETECTION IN STREET LIGHTs AND ELECTRICITY  THEFT  DETECTION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20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are </a:t>
            </a:r>
            <a:r>
              <a:rPr lang="en-US" dirty="0" err="1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FAULT DETECTION</a:t>
            </a:r>
          </a:p>
          <a:p>
            <a:pPr marL="114300" indent="0">
              <a:buNone/>
            </a:pPr>
            <a:r>
              <a:rPr lang="en-US" dirty="0" smtClean="0"/>
              <a:t>         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GEN</a:t>
            </a:r>
            <a:r>
              <a:rPr lang="en-US" dirty="0" smtClean="0"/>
              <a:t>: Probability of lights being faulty in a CCSM-ID.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GEN</a:t>
            </a:r>
            <a:r>
              <a:rPr lang="en-US" dirty="0" smtClean="0"/>
              <a:t>: Prediction of the no. of days a street light will    become faulty in future.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u="sng" dirty="0" smtClean="0"/>
              <a:t> 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THEFT DETECTION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dirty="0" smtClean="0"/>
              <a:t>We are trying to predict the theft in the </a:t>
            </a:r>
            <a:r>
              <a:rPr lang="en-US" dirty="0" err="1" smtClean="0"/>
              <a:t>transmisson</a:t>
            </a:r>
            <a:r>
              <a:rPr lang="en-US" dirty="0" smtClean="0"/>
              <a:t>  lines using the DCSMA algorithm.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CUSTOMER SATISFACTION</a:t>
            </a:r>
            <a:endParaRPr lang="en-US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ITSELF SPEAKS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We Observed from the data ?</a:t>
            </a:r>
          </a:p>
          <a:p>
            <a:r>
              <a:rPr lang="en-US" dirty="0"/>
              <a:t> </a:t>
            </a:r>
            <a:r>
              <a:rPr lang="en-US" sz="2000" dirty="0" smtClean="0"/>
              <a:t>Most of the data set was following  normal distribution.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The data was not appropriate enough to predict the faulty  lights.</a:t>
            </a:r>
          </a:p>
          <a:p>
            <a:r>
              <a:rPr lang="en-US" sz="2000" dirty="0" smtClean="0"/>
              <a:t>Some of the important data was missing from the sets.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9" name="Picture 5" descr="C:\Users\WINDOWS-PC\Downloads\WhatsApp Image 2019-05-12 at 09.28.53 (2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8" y="4079081"/>
            <a:ext cx="3995738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NDOWS-PC\Downloads\WhatsApp Image 2019-05-12 at 09.28.53 (1)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886200"/>
            <a:ext cx="3904507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INDOWS-PC\Downloads\WhatsApp Image 2019-05-12 at 09.28.53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12" y="5257800"/>
            <a:ext cx="2809479" cy="14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3" idx="1"/>
          </p:cNvCxnSpPr>
          <p:nvPr/>
        </p:nvCxnSpPr>
        <p:spPr>
          <a:xfrm>
            <a:off x="457200" y="3939382"/>
            <a:ext cx="4047576" cy="23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81330" y="3710782"/>
            <a:ext cx="4047576" cy="230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36137" y="5170519"/>
            <a:ext cx="4047576" cy="230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7010400"/>
            <a:ext cx="4047576" cy="2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6553200"/>
            <a:ext cx="4047576" cy="230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We are trying to implement LSTM model to predict the No. of days in which the lamp will go out of order. LSTM model uses past 5 data and predicts the output with respect to that data.</a:t>
            </a:r>
          </a:p>
          <a:p>
            <a:pPr marL="114300" indent="0">
              <a:buNone/>
            </a:pPr>
            <a:r>
              <a:rPr lang="en-US" sz="2000" dirty="0" smtClean="0"/>
              <a:t>    </a:t>
            </a:r>
          </a:p>
          <a:p>
            <a:pPr marL="114300" indent="0">
              <a:buNone/>
            </a:pPr>
            <a:r>
              <a:rPr lang="en-US" sz="2000" dirty="0" smtClean="0"/>
              <a:t>LSTM(LONG SHORT TERM MEMORY)</a:t>
            </a:r>
            <a:endParaRPr lang="en-US" sz="2000" dirty="0"/>
          </a:p>
        </p:txBody>
      </p:sp>
      <p:pic>
        <p:nvPicPr>
          <p:cNvPr id="2050" name="Picture 2" descr="C:\Users\WINDOWS-PC\Desktop\LST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6019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6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CODE INSIGHTS AND CSV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considered last 5 data along with taking the following parameters: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I(Amps)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V(Load</a:t>
            </a:r>
            <a:r>
              <a:rPr lang="en-US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Power(KWh)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Photo sensor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Cycle – life span of lamp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0" y="3886200"/>
            <a:ext cx="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4038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Collected value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48000" y="2590800"/>
            <a:ext cx="0" cy="1143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819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Provided data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0" y="4689764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9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and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snippet of data set and predicted model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snippet of the predicted model and clusters.</a:t>
            </a:r>
            <a:endParaRPr lang="en-US" dirty="0"/>
          </a:p>
        </p:txBody>
      </p:sp>
      <p:pic>
        <p:nvPicPr>
          <p:cNvPr id="3074" name="Picture 2" descr="C:\Users\WINDOWS-PC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3655"/>
            <a:ext cx="5562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NDOWS-PC\Desktop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00600"/>
            <a:ext cx="1905000" cy="18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1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PREDICTION FOR THEFT</a:t>
            </a:r>
            <a:endParaRPr lang="en-US" dirty="0"/>
          </a:p>
        </p:txBody>
      </p:sp>
      <p:pic>
        <p:nvPicPr>
          <p:cNvPr id="4" name="Picture 4" descr="C:\Users\WINDOWS-PC\Downloads\4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096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9000" y="2819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DBSCAN Algorithm referred IEEE paper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130</TotalTime>
  <Words>237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FAULT DETECTION IN STREET LIGHTs AND ELECTRICITY  THEFT  DETECTION</vt:lpstr>
      <vt:lpstr>Challenges we are adDressing</vt:lpstr>
      <vt:lpstr>DATA ITSELF SPEAKS</vt:lpstr>
      <vt:lpstr>Our APPROACH</vt:lpstr>
      <vt:lpstr>CODE INSIGHTS AND CSV </vt:lpstr>
      <vt:lpstr>Data sets and predictions</vt:lpstr>
      <vt:lpstr>CLUSTER PREDICTION FOR THEFT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IN STREET LIGHT AND ELECTRICITY THEFT DETECTION</dc:title>
  <dc:creator>WINDOWS-PC</dc:creator>
  <cp:lastModifiedBy>WINDOWS-PC</cp:lastModifiedBy>
  <cp:revision>13</cp:revision>
  <dcterms:created xsi:type="dcterms:W3CDTF">2019-05-12T03:14:01Z</dcterms:created>
  <dcterms:modified xsi:type="dcterms:W3CDTF">2019-05-12T05:24:13Z</dcterms:modified>
</cp:coreProperties>
</file>