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CDF4-94EA-10EC-D107-77BF75680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A3A9B-D5AD-430E-823F-00E961C85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5B52A-3E22-EC00-01E6-97FD07ED8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EAC8-C584-C6B0-A4D7-BA1E0B4B9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261F1-0E53-DE63-E9E4-610DD9DB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0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37ED-6572-3C47-62A5-C5CD70912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BDFF0-2B6A-05E3-3D33-7251898A0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1A56B-D8F2-4940-6178-C38BB57D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67E81-C01B-BA21-C9DF-329A0366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D1A6B-BF7C-7C8F-D379-14D2BEE0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50EFF-24D8-F6A8-61E7-EC9BD2049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BDC4F-188C-0ED7-FDE5-400B834DEA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F930A-5194-7C09-BD3E-403DC0D4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C0939-0DE9-4213-AC97-6ED2583A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67D3-FAE5-9567-3D9A-DF1457443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93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AD58-199D-7797-7840-66B17701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50119-DB1F-6F24-93BA-6AFC875ED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1FDDD-17C2-246C-82D2-A5A7256D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DBA03-EDA3-F7EE-DDDD-CDBB2986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1C5B5-BEF8-F09C-0408-A6ABD01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9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07BD-59A9-EB7B-8BE5-CCD4DA66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C311-3512-3517-1DFB-E03321E01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D693A-453E-825A-E65F-2F44C99C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93DD-725B-89F9-4775-7099230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4D1F-7E68-73B1-C89E-3D391BE7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7677-CC6F-7165-17EE-6B0536BC4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68FF0-40D3-7B4B-C570-24EA76E75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9499-A364-A2DC-5546-69CDC0FE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4CED0-730C-AAFD-6A90-DBE5DF3BE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A6AD3-C040-6767-6512-C329751D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8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7B26-0726-45D3-6A0B-3D941EE1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7D50-8AD7-1C33-93CC-D5A25FE2B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2FFB2-85DD-5760-1171-7E4D09AC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6C86E-E518-ECEC-749F-4B318E23A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5225-BF21-F420-49C6-324D217E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3FCFC-9725-E2FE-EACA-BAA31ACA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B01A-0341-694B-86F3-385CC1F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9EDC-A95C-AD9A-30B8-F56C1066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DAA2C-8D87-28F3-460A-2071E5E1C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DACA8-3594-7BCB-BDF9-81E5FD352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66447-71EB-9DE1-4921-F82FDF006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FC169-48F8-7623-422C-DD40A5623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5FA4B-05F6-4BD6-B214-3EE97F56B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79986F-5A75-3245-3A1C-AAF6D4F0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4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18B4-65F5-A193-C7AC-8CCB4230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1DFCF-A0F1-904A-32BB-A45D4587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194F9-A892-5C2F-C28E-46D549287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5993F7-5245-7E8A-10CC-2A7930E2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7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359D2-ED55-B189-2DEA-3E94702FA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EE0E9-3AEB-1D6E-FF9A-A52CF361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C9AF1-E9D9-670A-0D41-E3ED327E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7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489A-6E20-B87B-6892-A0517D18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FF1ED-FA2C-0B27-4A85-917FD1D2E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49C3-F631-1D97-9ADA-E9F3F5836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33AC9-B822-AEF0-AC09-042137A1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7BB91-82B7-5EFA-E342-EDC8CF36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A9A57-6BA4-BC81-5FCA-3ED26C1F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F95F-E668-2DE9-0B53-E23337C5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8DA39-3110-1431-D943-A1DACFE34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82E33-B367-3177-1DFB-FCD839723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01EDF-9D5F-C911-B443-636100866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5718F-108D-084F-F259-91A9FFF9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C4552-B04A-AC45-C69C-EE4BF7C1A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9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D61DD-AD78-DF96-FD88-8B8EE2774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F5893-FE8D-DE44-DF1A-D317D850F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0D31-6CB0-61F0-B741-6A0A511CC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B42A5-0518-4D7F-952D-49C2A72A4891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4F203-8382-AD85-6EC9-4ADD3CF72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84862-E2C3-F48C-6648-90BA7ED45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6C16E-FB35-4E6F-91BD-F981A946E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08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262A-C212-DAAC-B7E3-B1C5B7749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Medisys: Comprehensive Health Tracking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521B9-4DE4-2E56-89BF-1B4908A44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Empowering Individuals and Families with Health Insights</a:t>
            </a:r>
          </a:p>
        </p:txBody>
      </p:sp>
    </p:spTree>
    <p:extLst>
      <p:ext uri="{BB962C8B-B14F-4D97-AF65-F5344CB8AC3E}">
        <p14:creationId xmlns:p14="http://schemas.microsoft.com/office/powerpoint/2010/main" val="219614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0BC5-F72A-A1FD-A170-0890F010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40187-1CA9-31BC-E2B8-620EC7335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provide real-time health monitoring and data insights for individuals and their families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encourage healthy lifestyle through personalized reminders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improve accessibility for all users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save time and effective communication via the application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encourage timely medicine intake for better results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provide an easy way to manage prescriptions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provide a centralized place for all clinic visited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provide emergency support in case of emergencies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prescribe medicines to patients effectively and quickly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manage all doctors and nurses for effective workflow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Better management of appointments 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ea typeface="Arial MT"/>
                <a:cs typeface="Arial" panose="020B0604020202020204" pitchFamily="34" charset="0"/>
              </a:rPr>
              <a:t>Monitoring the users to analyze the effectiveness of the clinic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8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23E8-A6CE-843B-80EB-997C518A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ADC71-67BF-2434-B1D9-043B228E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8141"/>
            <a:ext cx="10515600" cy="4688822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Designing and building user-friendly clean and simple interface for all users to track their health status like heart rate, blood pressure, sugar level, etc.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Developing a notification and reminder that alerts users about their daily habits.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Integrating voice guidance for elderly individuals and for people with low digital awareness.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Having secure and centralized place for all medical records for effective user for the future including hospital visited, medicines intake, etc.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Testing the application with diverse groups of individuals for effectiveness and proper usage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Implementing proper security for the data and strict usage of medical data inside the application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Integrating 15 days re-login feature for better security.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Implementing an emergency feature for extreme cases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Proper user (doctors, nurses) management for the clinic admin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analysis regarding the health of the individuals/patient to calculate the    success rate of the clinic</a:t>
            </a:r>
          </a:p>
          <a:p>
            <a:r>
              <a:rPr lang="en-US" sz="1800" dirty="0">
                <a:effectLst/>
                <a:latin typeface="New times roman"/>
                <a:ea typeface="Arial MT"/>
                <a:cs typeface="Arial MT"/>
              </a:rPr>
              <a:t>Safe buying and selling of the medicines using online payment like (E-</a:t>
            </a:r>
            <a:r>
              <a:rPr lang="en-US" sz="1800" dirty="0" err="1">
                <a:effectLst/>
                <a:latin typeface="New times roman"/>
                <a:ea typeface="Arial MT"/>
                <a:cs typeface="Arial MT"/>
              </a:rPr>
              <a:t>sewa</a:t>
            </a:r>
            <a:r>
              <a:rPr lang="en-US" sz="1800" dirty="0">
                <a:effectLst/>
                <a:latin typeface="New times roman"/>
                <a:ea typeface="Arial MT"/>
                <a:cs typeface="Arial MT"/>
              </a:rPr>
              <a:t>, Khalti, PayPal, Stripe)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7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D011-80AC-E9F4-2063-F0140748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65B0-2BAA-7264-6BD4-1A6E583B8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Effect of Color in Different Surroundings</a:t>
            </a:r>
          </a:p>
          <a:p>
            <a:pPr lvl="1"/>
            <a:r>
              <a:rPr lang="en-US" dirty="0"/>
              <a:t>Blues and greens promoting calmness and</a:t>
            </a:r>
          </a:p>
          <a:p>
            <a:pPr lvl="1"/>
            <a:r>
              <a:rPr lang="en-US" dirty="0"/>
              <a:t>55% people White perceived as the color of clean</a:t>
            </a:r>
          </a:p>
          <a:p>
            <a:pPr lvl="1"/>
            <a:r>
              <a:rPr lang="en-US" dirty="0"/>
              <a:t>Blue as comforting atmosphere for healing</a:t>
            </a:r>
          </a:p>
          <a:p>
            <a:r>
              <a:rPr lang="en-US" dirty="0"/>
              <a:t>Medicinal Reminders</a:t>
            </a:r>
          </a:p>
          <a:p>
            <a:pPr lvl="1"/>
            <a:r>
              <a:rPr lang="en-US" dirty="0"/>
              <a:t>Natural Cycle</a:t>
            </a:r>
          </a:p>
          <a:p>
            <a:pPr lvl="1"/>
            <a:r>
              <a:rPr lang="en-US" dirty="0"/>
              <a:t>Body </a:t>
            </a:r>
            <a:r>
              <a:rPr lang="en-US" dirty="0" err="1"/>
              <a:t>Rythms</a:t>
            </a:r>
            <a:endParaRPr lang="en-US" dirty="0"/>
          </a:p>
          <a:p>
            <a:pPr lvl="1"/>
            <a:r>
              <a:rPr lang="en-US" dirty="0"/>
              <a:t>Metabolism</a:t>
            </a:r>
          </a:p>
          <a:p>
            <a:pPr lvl="1"/>
            <a:r>
              <a:rPr lang="en-US" dirty="0"/>
              <a:t>Chronotype</a:t>
            </a:r>
          </a:p>
          <a:p>
            <a:pPr lvl="2"/>
            <a:r>
              <a:rPr lang="en-US" dirty="0" err="1"/>
              <a:t>Cardacian</a:t>
            </a:r>
            <a:r>
              <a:rPr lang="en-US" dirty="0"/>
              <a:t> </a:t>
            </a:r>
            <a:r>
              <a:rPr lang="en-US" dirty="0" err="1"/>
              <a:t>Rythms</a:t>
            </a: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3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D35BD-30E0-6C7E-B42F-133A6D0F6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Research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B3199-19D6-ADA0-ABEF-BCDC251D2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Medisys aims to provide a better healthcare platform by </a:t>
            </a:r>
            <a:r>
              <a:rPr lang="en-US" dirty="0" err="1"/>
              <a:t>analysing</a:t>
            </a:r>
            <a:r>
              <a:rPr lang="en-US" dirty="0"/>
              <a:t> similar systems and providing the missing features accordingly</a:t>
            </a:r>
          </a:p>
          <a:p>
            <a:pPr lvl="1"/>
            <a:r>
              <a:rPr lang="en-US" dirty="0"/>
              <a:t>My chart</a:t>
            </a:r>
          </a:p>
          <a:p>
            <a:pPr lvl="2"/>
            <a:r>
              <a:rPr lang="en-US" sz="1100" dirty="0"/>
              <a:t>https://www.mychart.org/</a:t>
            </a:r>
          </a:p>
          <a:p>
            <a:pPr lvl="1"/>
            <a:r>
              <a:rPr lang="en-US" dirty="0" err="1"/>
              <a:t>ZocDoc</a:t>
            </a:r>
            <a:endParaRPr lang="en-US" dirty="0"/>
          </a:p>
          <a:p>
            <a:pPr lvl="2"/>
            <a:r>
              <a:rPr lang="en-US" sz="1100" dirty="0"/>
              <a:t>https://www.zocdoc.com/</a:t>
            </a:r>
          </a:p>
          <a:p>
            <a:pPr lvl="1"/>
            <a:r>
              <a:rPr lang="en-US" dirty="0"/>
              <a:t>Doctor on Demand</a:t>
            </a:r>
          </a:p>
          <a:p>
            <a:pPr lvl="2"/>
            <a:r>
              <a:rPr lang="en-US" sz="1100" dirty="0"/>
              <a:t>https://doctorondemand.com/</a:t>
            </a:r>
          </a:p>
          <a:p>
            <a:pPr lvl="1"/>
            <a:r>
              <a:rPr lang="en-US" dirty="0" err="1"/>
              <a:t>HealthMate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DF51A0-CC21-81BB-73FF-63D510E39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67" y="5029125"/>
            <a:ext cx="2553056" cy="1066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44E88A-40DD-7E65-23D7-0CE61A00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6790" y="4971966"/>
            <a:ext cx="2029108" cy="1181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409EB5-BF50-B85B-CF64-1C8928704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903" y="5267282"/>
            <a:ext cx="223868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29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A485D5-F984-BDCA-AE7D-1189BA0E8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23" y="434527"/>
            <a:ext cx="10005540" cy="57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06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72AD-7C8D-F7F6-FC69-766DA9BF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4EC77-83F7-B75D-F195-1D9304BE6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Timely Medicine Reminders</a:t>
            </a: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Family and Personal Health Status Management</a:t>
            </a: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Clinic Management</a:t>
            </a: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Appointments Bookings</a:t>
            </a: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Prescriptions and Report </a:t>
            </a:r>
            <a:r>
              <a:rPr lang="en-US" sz="1800" kern="100" dirty="0" err="1"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Mangement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Records and Logs of Health Records</a:t>
            </a: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Visualization of patients data</a:t>
            </a:r>
          </a:p>
          <a:p>
            <a:pPr marL="342900" marR="0" lvl="0" indent="-342900" algn="just">
              <a:lnSpc>
                <a:spcPct val="150000"/>
              </a:lnSpc>
              <a:buFont typeface="Arial" panose="020B0604020202020204" pitchFamily="34" charset="0"/>
              <a:buChar char="-"/>
            </a:pPr>
            <a:r>
              <a:rPr lang="en-US" sz="1800" kern="100" dirty="0">
                <a:latin typeface="Arial" panose="020B060402020202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Medicinal transactions</a:t>
            </a:r>
            <a:endParaRPr lang="en-US" sz="18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825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9E65-FC81-D4D4-B02C-FF244C835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827F-5B1F-C2E4-6F3C-92BF549A3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treatment suggestion according to the past data of the user</a:t>
            </a:r>
          </a:p>
          <a:p>
            <a:r>
              <a:rPr lang="en-US" dirty="0"/>
              <a:t>Deploying a </a:t>
            </a:r>
            <a:r>
              <a:rPr lang="en-US" dirty="0" err="1"/>
              <a:t>IoS</a:t>
            </a:r>
            <a:r>
              <a:rPr lang="en-US" dirty="0"/>
              <a:t> and Android version of the web application</a:t>
            </a:r>
          </a:p>
          <a:p>
            <a:r>
              <a:rPr lang="en-US" dirty="0"/>
              <a:t>Add doctor and nurse attendance or staff tracking</a:t>
            </a:r>
          </a:p>
        </p:txBody>
      </p:sp>
    </p:spTree>
    <p:extLst>
      <p:ext uri="{BB962C8B-B14F-4D97-AF65-F5344CB8AC3E}">
        <p14:creationId xmlns:p14="http://schemas.microsoft.com/office/powerpoint/2010/main" val="2054371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D09D-0567-4CC6-5436-2A62B215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CEE8-A2B9-DD0B-4689-4A754AF22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Hence Medisys provides not only healthcare tracking but effective log and a centralized place for all personal and family health data which can be beneficial for long term tracking while also making hospital and clinic visits less difficult and much more effective.</a:t>
            </a:r>
          </a:p>
        </p:txBody>
      </p:sp>
    </p:spTree>
    <p:extLst>
      <p:ext uri="{BB962C8B-B14F-4D97-AF65-F5344CB8AC3E}">
        <p14:creationId xmlns:p14="http://schemas.microsoft.com/office/powerpoint/2010/main" val="3113065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New times roman</vt:lpstr>
      <vt:lpstr>Symbol</vt:lpstr>
      <vt:lpstr>Office Theme</vt:lpstr>
      <vt:lpstr>Medisys: Comprehensive Health Tracking System</vt:lpstr>
      <vt:lpstr>Aims</vt:lpstr>
      <vt:lpstr>Objectives</vt:lpstr>
      <vt:lpstr>Initial Research</vt:lpstr>
      <vt:lpstr>Initial Research</vt:lpstr>
      <vt:lpstr>PowerPoint Presentation</vt:lpstr>
      <vt:lpstr>Features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Aashutosh Dahal</dc:creator>
  <cp:lastModifiedBy>Aashutosh Dahal</cp:lastModifiedBy>
  <cp:revision>11</cp:revision>
  <dcterms:created xsi:type="dcterms:W3CDTF">2024-11-26T19:35:54Z</dcterms:created>
  <dcterms:modified xsi:type="dcterms:W3CDTF">2024-11-26T19:52:58Z</dcterms:modified>
</cp:coreProperties>
</file>