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 id="2147483711" r:id="rId3"/>
    <p:sldMasterId id="2147483728" r:id="rId4"/>
    <p:sldMasterId id="2147483781" r:id="rId5"/>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1" d="100"/>
          <a:sy n="81" d="100"/>
        </p:scale>
        <p:origin x="12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A9D85-6F52-46BE-AD42-1ED0AEC6EC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C07111-241F-4E9D-A7BB-EB1B850ED6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3410F6-D86E-40D0-918F-2F1CAFABA130}"/>
              </a:ext>
            </a:extLst>
          </p:cNvPr>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a:extLst>
              <a:ext uri="{FF2B5EF4-FFF2-40B4-BE49-F238E27FC236}">
                <a16:creationId xmlns:a16="http://schemas.microsoft.com/office/drawing/2014/main" id="{3F7A1AE8-E208-466C-83B8-7ABC85AFC6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1AD7D6-2489-440E-B84C-EA709364543C}"/>
              </a:ext>
            </a:extLst>
          </p:cNvPr>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2312009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0BB8-71FC-47DA-976B-4F89FDD893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74A7A0-B46F-4AC5-A27C-47C58B835E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B0946D-1A96-4161-BC37-307819EE2F4E}"/>
              </a:ext>
            </a:extLst>
          </p:cNvPr>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a:extLst>
              <a:ext uri="{FF2B5EF4-FFF2-40B4-BE49-F238E27FC236}">
                <a16:creationId xmlns:a16="http://schemas.microsoft.com/office/drawing/2014/main" id="{505041F3-2CFD-48DB-BE88-6DC22AD4CF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F01036-0B71-4EB7-B065-B263B0B04EFD}"/>
              </a:ext>
            </a:extLst>
          </p:cNvPr>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307336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3CB55E-EAA7-4BC3-821C-B2D04921D5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3515EA-D07C-4A46-AD8A-840EE1522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42D9EF-2E21-47FC-BABC-106570C1B8D0}"/>
              </a:ext>
            </a:extLst>
          </p:cNvPr>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a:extLst>
              <a:ext uri="{FF2B5EF4-FFF2-40B4-BE49-F238E27FC236}">
                <a16:creationId xmlns:a16="http://schemas.microsoft.com/office/drawing/2014/main" id="{D4F69DE1-79D7-4463-B411-43D3625C3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0BDAE6-5ED9-4309-9C0A-48B6DD8404B5}"/>
              </a:ext>
            </a:extLst>
          </p:cNvPr>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2584486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2829066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3677450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2676035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195FA9-C295-410D-84A5-41F733E50C3E}" type="datetimeFigureOut">
              <a:rPr lang="en-IN" smtClean="0"/>
              <a:t>09-08-2021</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4058109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195FA9-C295-410D-84A5-41F733E50C3E}" type="datetimeFigureOut">
              <a:rPr lang="en-IN" smtClean="0"/>
              <a:t>09-08-2021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52512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95FA9-C295-410D-84A5-41F733E50C3E}" type="datetimeFigureOut">
              <a:rPr lang="en-IN" smtClean="0"/>
              <a:t>09-08-2021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2786771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95FA9-C295-410D-84A5-41F733E50C3E}" type="datetimeFigureOut">
              <a:rPr lang="en-IN" smtClean="0"/>
              <a:t>09-08-2021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275811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195FA9-C295-410D-84A5-41F733E50C3E}" type="datetimeFigureOut">
              <a:rPr lang="en-IN" smtClean="0"/>
              <a:t>09-08-2021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104030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A1465-D503-4487-9F16-F279307CF2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57604A-2300-4ED0-B0E3-1F60942355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7CA31E-3198-49D9-AA3A-E073ABB38FE8}"/>
              </a:ext>
            </a:extLst>
          </p:cNvPr>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a:extLst>
              <a:ext uri="{FF2B5EF4-FFF2-40B4-BE49-F238E27FC236}">
                <a16:creationId xmlns:a16="http://schemas.microsoft.com/office/drawing/2014/main" id="{EAF94058-7801-4BCF-948E-77A9552338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C2AF00-17CA-4A82-8941-B0C9F6B14819}"/>
              </a:ext>
            </a:extLst>
          </p:cNvPr>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2879246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195FA9-C295-410D-84A5-41F733E50C3E}" type="datetimeFigureOut">
              <a:rPr lang="en-IN" smtClean="0"/>
              <a:t>09-08-2021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1488391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13984834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BD4774-94DB-4285-B45C-EB9D547EE4C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7298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195FA9-C295-410D-84A5-41F733E50C3E}" type="datetimeFigureOut">
              <a:rPr lang="en-IN" smtClean="0"/>
              <a:t>09-08-2021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7112279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195FA9-C295-410D-84A5-41F733E50C3E}" type="datetimeFigureOut">
              <a:rPr lang="en-IN" smtClean="0"/>
              <a:t>09-08-2021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BD4774-94DB-4285-B45C-EB9D547EE4C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94218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195FA9-C295-410D-84A5-41F733E50C3E}" type="datetimeFigureOut">
              <a:rPr lang="en-IN" smtClean="0"/>
              <a:t>09-08-2021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18488168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11790516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22271753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40149954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695057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4F76-5572-4466-9496-C539CE75F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F86F16-3E6D-4194-A16C-A74489B73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536FDA-BC1D-41BA-B548-C5B4EB2A26B2}"/>
              </a:ext>
            </a:extLst>
          </p:cNvPr>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a:extLst>
              <a:ext uri="{FF2B5EF4-FFF2-40B4-BE49-F238E27FC236}">
                <a16:creationId xmlns:a16="http://schemas.microsoft.com/office/drawing/2014/main" id="{613B80F0-5982-4734-AAD7-82C782E8CB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9F6E0B-35B5-46FD-BB65-8AC08E6E9F67}"/>
              </a:ext>
            </a:extLst>
          </p:cNvPr>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27986794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38451360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195FA9-C295-410D-84A5-41F733E50C3E}" type="datetimeFigureOut">
              <a:rPr lang="en-IN" smtClean="0"/>
              <a:t>09-08-2021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20555948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195FA9-C295-410D-84A5-41F733E50C3E}" type="datetimeFigureOut">
              <a:rPr lang="en-IN" smtClean="0"/>
              <a:t>09-08-2021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1315984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95FA9-C295-410D-84A5-41F733E50C3E}" type="datetimeFigureOut">
              <a:rPr lang="en-IN" smtClean="0"/>
              <a:t>09-08-2021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31294052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95FA9-C295-410D-84A5-41F733E50C3E}" type="datetimeFigureOut">
              <a:rPr lang="en-IN" smtClean="0"/>
              <a:t>09-08-2021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3913690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195FA9-C295-410D-84A5-41F733E50C3E}" type="datetimeFigureOut">
              <a:rPr lang="en-IN" smtClean="0"/>
              <a:t>09-08-2021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9713856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195FA9-C295-410D-84A5-41F733E50C3E}" type="datetimeFigureOut">
              <a:rPr lang="en-IN" smtClean="0"/>
              <a:t>09-08-2021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30571273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38186239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002307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494600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8369C-426C-47F4-950D-9590B6BF59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AE4D67-CE79-486F-A05F-FC4A2F549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1922A0-E0DD-4BEF-BFCE-69A750A66B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E7F758-B041-4FA3-956C-E3A5196F715C}"/>
              </a:ext>
            </a:extLst>
          </p:cNvPr>
          <p:cNvSpPr>
            <a:spLocks noGrp="1"/>
          </p:cNvSpPr>
          <p:nvPr>
            <p:ph type="dt" sz="half" idx="10"/>
          </p:nvPr>
        </p:nvSpPr>
        <p:spPr/>
        <p:txBody>
          <a:bodyPr/>
          <a:lstStyle/>
          <a:p>
            <a:fld id="{78195FA9-C295-410D-84A5-41F733E50C3E}" type="datetimeFigureOut">
              <a:rPr lang="en-IN" smtClean="0"/>
              <a:t>09-08-2021</a:t>
            </a:fld>
            <a:endParaRPr lang="en-IN"/>
          </a:p>
        </p:txBody>
      </p:sp>
      <p:sp>
        <p:nvSpPr>
          <p:cNvPr id="6" name="Footer Placeholder 5">
            <a:extLst>
              <a:ext uri="{FF2B5EF4-FFF2-40B4-BE49-F238E27FC236}">
                <a16:creationId xmlns:a16="http://schemas.microsoft.com/office/drawing/2014/main" id="{CF6AC1FB-D5C3-46A4-84B2-1409E8A019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341EFF-3F42-478B-9AA9-FB73C7DEF9B6}"/>
              </a:ext>
            </a:extLst>
          </p:cNvPr>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5501526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327483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9215159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34162372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28452316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23661306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22185212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39544795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195FA9-C295-410D-84A5-41F733E50C3E}" type="datetimeFigureOut">
              <a:rPr lang="en-IN" smtClean="0"/>
              <a:t>09-08-2021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364368526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195FA9-C295-410D-84A5-41F733E50C3E}" type="datetimeFigureOut">
              <a:rPr lang="en-IN" smtClean="0"/>
              <a:t>09-08-2021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7637308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95FA9-C295-410D-84A5-41F733E50C3E}" type="datetimeFigureOut">
              <a:rPr lang="en-IN" smtClean="0"/>
              <a:t>09-08-2021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311923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1B62-23D2-4602-A5A8-89B3976B35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F4FB66-FED6-4843-A85C-B7A63C81AD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50B37D-4235-43B9-8450-7279AF495A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324E48-1949-4D5B-8680-9DC2773860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1CD739-700F-4F1D-86A0-8DC52AF070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9A5F97-5609-4B8F-8C35-78493293323A}"/>
              </a:ext>
            </a:extLst>
          </p:cNvPr>
          <p:cNvSpPr>
            <a:spLocks noGrp="1"/>
          </p:cNvSpPr>
          <p:nvPr>
            <p:ph type="dt" sz="half" idx="10"/>
          </p:nvPr>
        </p:nvSpPr>
        <p:spPr/>
        <p:txBody>
          <a:bodyPr/>
          <a:lstStyle/>
          <a:p>
            <a:fld id="{78195FA9-C295-410D-84A5-41F733E50C3E}" type="datetimeFigureOut">
              <a:rPr lang="en-IN" smtClean="0"/>
              <a:t>09-08-2021</a:t>
            </a:fld>
            <a:endParaRPr lang="en-IN"/>
          </a:p>
        </p:txBody>
      </p:sp>
      <p:sp>
        <p:nvSpPr>
          <p:cNvPr id="8" name="Footer Placeholder 7">
            <a:extLst>
              <a:ext uri="{FF2B5EF4-FFF2-40B4-BE49-F238E27FC236}">
                <a16:creationId xmlns:a16="http://schemas.microsoft.com/office/drawing/2014/main" id="{E9BE8D31-0873-410D-A4DF-08CB26638A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C12E7F-4685-4F72-96B6-77EE9F7D85BF}"/>
              </a:ext>
            </a:extLst>
          </p:cNvPr>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3999519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95FA9-C295-410D-84A5-41F733E50C3E}" type="datetimeFigureOut">
              <a:rPr lang="en-IN" smtClean="0"/>
              <a:t>09-08-2021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9821119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195FA9-C295-410D-84A5-41F733E50C3E}" type="datetimeFigureOut">
              <a:rPr lang="en-IN" smtClean="0"/>
              <a:t>09-08-2021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31999888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195FA9-C295-410D-84A5-41F733E50C3E}" type="datetimeFigureOut">
              <a:rPr lang="en-IN" smtClean="0"/>
              <a:t>09-08-2021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15109039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7871380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BD4774-94DB-4285-B45C-EB9D547EE4C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9249925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195FA9-C295-410D-84A5-41F733E50C3E}" type="datetimeFigureOut">
              <a:rPr lang="en-IN" smtClean="0"/>
              <a:t>09-08-2021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22730501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195FA9-C295-410D-84A5-41F733E50C3E}" type="datetimeFigureOut">
              <a:rPr lang="en-IN" smtClean="0"/>
              <a:t>09-08-2021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BD4774-94DB-4285-B45C-EB9D547EE4C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798071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195FA9-C295-410D-84A5-41F733E50C3E}" type="datetimeFigureOut">
              <a:rPr lang="en-IN" smtClean="0"/>
              <a:t>09-08-2021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5669994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153004493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217947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0F34-D23D-426D-BC63-1942486840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61C9D4-0BB9-4B90-A78F-48B9511579FC}"/>
              </a:ext>
            </a:extLst>
          </p:cNvPr>
          <p:cNvSpPr>
            <a:spLocks noGrp="1"/>
          </p:cNvSpPr>
          <p:nvPr>
            <p:ph type="dt" sz="half" idx="10"/>
          </p:nvPr>
        </p:nvSpPr>
        <p:spPr/>
        <p:txBody>
          <a:bodyPr/>
          <a:lstStyle/>
          <a:p>
            <a:fld id="{78195FA9-C295-410D-84A5-41F733E50C3E}" type="datetimeFigureOut">
              <a:rPr lang="en-IN" smtClean="0"/>
              <a:t>09-08-2021</a:t>
            </a:fld>
            <a:endParaRPr lang="en-IN"/>
          </a:p>
        </p:txBody>
      </p:sp>
      <p:sp>
        <p:nvSpPr>
          <p:cNvPr id="4" name="Footer Placeholder 3">
            <a:extLst>
              <a:ext uri="{FF2B5EF4-FFF2-40B4-BE49-F238E27FC236}">
                <a16:creationId xmlns:a16="http://schemas.microsoft.com/office/drawing/2014/main" id="{E027C17D-882A-4B7B-9DC4-00925A43C7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1F4D20-F8B3-4379-8A1D-302991DF8FEF}"/>
              </a:ext>
            </a:extLst>
          </p:cNvPr>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42013888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423885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326115155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25042743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195FA9-C295-410D-84A5-41F733E50C3E}" type="datetimeFigureOut">
              <a:rPr lang="en-IN" smtClean="0"/>
              <a:t>09-08-2021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14801423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195FA9-C295-410D-84A5-41F733E50C3E}" type="datetimeFigureOut">
              <a:rPr lang="en-IN" smtClean="0"/>
              <a:t>09-08-2021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23047924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95FA9-C295-410D-84A5-41F733E50C3E}" type="datetimeFigureOut">
              <a:rPr lang="en-IN" smtClean="0"/>
              <a:t>09-08-2021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8254655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95FA9-C295-410D-84A5-41F733E50C3E}" type="datetimeFigureOut">
              <a:rPr lang="en-IN" smtClean="0"/>
              <a:t>09-08-2021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68959150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195FA9-C295-410D-84A5-41F733E50C3E}" type="datetimeFigureOut">
              <a:rPr lang="en-IN" smtClean="0"/>
              <a:t>09-08-2021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291202195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195FA9-C295-410D-84A5-41F733E50C3E}" type="datetimeFigureOut">
              <a:rPr lang="en-IN" smtClean="0"/>
              <a:t>09-08-2021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297708323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8195FA9-C295-410D-84A5-41F733E50C3E}" type="datetimeFigureOut">
              <a:rPr lang="en-IN" smtClean="0"/>
              <a:t>09-08-2021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59423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235C20-273B-4EEB-A925-36F0AB72DCDA}"/>
              </a:ext>
            </a:extLst>
          </p:cNvPr>
          <p:cNvSpPr>
            <a:spLocks noGrp="1"/>
          </p:cNvSpPr>
          <p:nvPr>
            <p:ph type="dt" sz="half" idx="10"/>
          </p:nvPr>
        </p:nvSpPr>
        <p:spPr/>
        <p:txBody>
          <a:bodyPr/>
          <a:lstStyle/>
          <a:p>
            <a:fld id="{78195FA9-C295-410D-84A5-41F733E50C3E}" type="datetimeFigureOut">
              <a:rPr lang="en-IN" smtClean="0"/>
              <a:t>09-08-2021</a:t>
            </a:fld>
            <a:endParaRPr lang="en-IN"/>
          </a:p>
        </p:txBody>
      </p:sp>
      <p:sp>
        <p:nvSpPr>
          <p:cNvPr id="3" name="Footer Placeholder 2">
            <a:extLst>
              <a:ext uri="{FF2B5EF4-FFF2-40B4-BE49-F238E27FC236}">
                <a16:creationId xmlns:a16="http://schemas.microsoft.com/office/drawing/2014/main" id="{F0D268D4-59E6-43E9-8654-8EDA0B7B98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4A2055-54D7-44B2-8516-AFA01397DAC0}"/>
              </a:ext>
            </a:extLst>
          </p:cNvPr>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23248727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10626539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2803882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154536333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04902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210181746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161232352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95FA9-C295-410D-84A5-41F733E50C3E}" type="datetimeFigureOut">
              <a:rPr lang="en-IN" smtClean="0"/>
              <a:t>09-08-2021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3947835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49CDA-E9B8-4A9E-B5A6-88897A16E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ACC8A1-1626-49F2-8EAE-3285A8B783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B376DD-427B-42BE-9080-023E360EE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674200-E01F-4AA4-AFCC-D738A09C254F}"/>
              </a:ext>
            </a:extLst>
          </p:cNvPr>
          <p:cNvSpPr>
            <a:spLocks noGrp="1"/>
          </p:cNvSpPr>
          <p:nvPr>
            <p:ph type="dt" sz="half" idx="10"/>
          </p:nvPr>
        </p:nvSpPr>
        <p:spPr/>
        <p:txBody>
          <a:bodyPr/>
          <a:lstStyle/>
          <a:p>
            <a:fld id="{78195FA9-C295-410D-84A5-41F733E50C3E}" type="datetimeFigureOut">
              <a:rPr lang="en-IN" smtClean="0"/>
              <a:t>09-08-2021</a:t>
            </a:fld>
            <a:endParaRPr lang="en-IN"/>
          </a:p>
        </p:txBody>
      </p:sp>
      <p:sp>
        <p:nvSpPr>
          <p:cNvPr id="6" name="Footer Placeholder 5">
            <a:extLst>
              <a:ext uri="{FF2B5EF4-FFF2-40B4-BE49-F238E27FC236}">
                <a16:creationId xmlns:a16="http://schemas.microsoft.com/office/drawing/2014/main" id="{6959C146-5479-4C0C-B4C8-44D6DD1888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D76B63-F50A-447C-8013-6DD686F1AEF6}"/>
              </a:ext>
            </a:extLst>
          </p:cNvPr>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420143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B583-6929-49AE-B206-653EC049D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F8CEBB-6F9A-4F87-8981-C687F11850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792AF2-46D4-4895-96F8-4C642AA66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A7B36-9F89-462D-99B0-EC42EEA4038F}"/>
              </a:ext>
            </a:extLst>
          </p:cNvPr>
          <p:cNvSpPr>
            <a:spLocks noGrp="1"/>
          </p:cNvSpPr>
          <p:nvPr>
            <p:ph type="dt" sz="half" idx="10"/>
          </p:nvPr>
        </p:nvSpPr>
        <p:spPr/>
        <p:txBody>
          <a:bodyPr/>
          <a:lstStyle/>
          <a:p>
            <a:fld id="{78195FA9-C295-410D-84A5-41F733E50C3E}" type="datetimeFigureOut">
              <a:rPr lang="en-IN" smtClean="0"/>
              <a:t>09-08-2021</a:t>
            </a:fld>
            <a:endParaRPr lang="en-IN"/>
          </a:p>
        </p:txBody>
      </p:sp>
      <p:sp>
        <p:nvSpPr>
          <p:cNvPr id="6" name="Footer Placeholder 5">
            <a:extLst>
              <a:ext uri="{FF2B5EF4-FFF2-40B4-BE49-F238E27FC236}">
                <a16:creationId xmlns:a16="http://schemas.microsoft.com/office/drawing/2014/main" id="{4B9509D1-1C47-4C8E-85EB-6F072990F6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F5A75-1CFC-4C34-8897-C15B87E785E7}"/>
              </a:ext>
            </a:extLst>
          </p:cNvPr>
          <p:cNvSpPr>
            <a:spLocks noGrp="1"/>
          </p:cNvSpPr>
          <p:nvPr>
            <p:ph type="sldNum" sz="quarter" idx="12"/>
          </p:nvPr>
        </p:nvSpPr>
        <p:spPr/>
        <p:txBody>
          <a:bodyPr/>
          <a:lstStyle/>
          <a:p>
            <a:fld id="{40BD4774-94DB-4285-B45C-EB9D547EE4CE}" type="slidenum">
              <a:rPr lang="en-IN" smtClean="0"/>
              <a:t>‹#›</a:t>
            </a:fld>
            <a:endParaRPr lang="en-IN"/>
          </a:p>
        </p:txBody>
      </p:sp>
    </p:spTree>
    <p:extLst>
      <p:ext uri="{BB962C8B-B14F-4D97-AF65-F5344CB8AC3E}">
        <p14:creationId xmlns:p14="http://schemas.microsoft.com/office/powerpoint/2010/main" val="2307976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theme" Target="../theme/theme4.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theme" Target="../theme/theme5.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0A7F0E-29AC-435E-944B-2477A2A40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56451B-071C-4EDA-8BDB-DF547E7D83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693D1E-8728-4F6E-970A-8B7FD2FFD1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95FA9-C295-410D-84A5-41F733E50C3E}" type="datetimeFigureOut">
              <a:rPr lang="en-IN" smtClean="0"/>
              <a:t>09-08-2021</a:t>
            </a:fld>
            <a:endParaRPr lang="en-IN"/>
          </a:p>
        </p:txBody>
      </p:sp>
      <p:sp>
        <p:nvSpPr>
          <p:cNvPr id="5" name="Footer Placeholder 4">
            <a:extLst>
              <a:ext uri="{FF2B5EF4-FFF2-40B4-BE49-F238E27FC236}">
                <a16:creationId xmlns:a16="http://schemas.microsoft.com/office/drawing/2014/main" id="{1AAF5326-C310-4C38-8AE1-667068F488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16ADDA-00F5-4026-99EA-5173E047EA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BD4774-94DB-4285-B45C-EB9D547EE4CE}" type="slidenum">
              <a:rPr lang="en-IN" smtClean="0"/>
              <a:t>‹#›</a:t>
            </a:fld>
            <a:endParaRPr lang="en-IN"/>
          </a:p>
        </p:txBody>
      </p:sp>
    </p:spTree>
    <p:extLst>
      <p:ext uri="{BB962C8B-B14F-4D97-AF65-F5344CB8AC3E}">
        <p14:creationId xmlns:p14="http://schemas.microsoft.com/office/powerpoint/2010/main" val="934231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8195FA9-C295-410D-84A5-41F733E50C3E}" type="datetimeFigureOut">
              <a:rPr lang="en-IN" smtClean="0"/>
              <a:t>09-08-2021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0BD4774-94DB-4285-B45C-EB9D547EE4CE}" type="slidenum">
              <a:rPr lang="en-IN" smtClean="0"/>
              <a:t>‹#›</a:t>
            </a:fld>
            <a:endParaRPr lang="en-IN"/>
          </a:p>
        </p:txBody>
      </p:sp>
    </p:spTree>
    <p:extLst>
      <p:ext uri="{BB962C8B-B14F-4D97-AF65-F5344CB8AC3E}">
        <p14:creationId xmlns:p14="http://schemas.microsoft.com/office/powerpoint/2010/main" val="105702303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195FA9-C295-410D-84A5-41F733E50C3E}" type="datetimeFigureOut">
              <a:rPr lang="en-IN" smtClean="0"/>
              <a:t>09-08-2021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BD4774-94DB-4285-B45C-EB9D547EE4CE}" type="slidenum">
              <a:rPr lang="en-IN" smtClean="0"/>
              <a:t>‹#›</a:t>
            </a:fld>
            <a:endParaRPr lang="en-IN"/>
          </a:p>
        </p:txBody>
      </p:sp>
    </p:spTree>
    <p:extLst>
      <p:ext uri="{BB962C8B-B14F-4D97-AF65-F5344CB8AC3E}">
        <p14:creationId xmlns:p14="http://schemas.microsoft.com/office/powerpoint/2010/main" val="18566933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8195FA9-C295-410D-84A5-41F733E50C3E}" type="datetimeFigureOut">
              <a:rPr lang="en-IN" smtClean="0"/>
              <a:t>09-08-2021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0BD4774-94DB-4285-B45C-EB9D547EE4CE}" type="slidenum">
              <a:rPr lang="en-IN" smtClean="0"/>
              <a:t>‹#›</a:t>
            </a:fld>
            <a:endParaRPr lang="en-IN"/>
          </a:p>
        </p:txBody>
      </p:sp>
    </p:spTree>
    <p:extLst>
      <p:ext uri="{BB962C8B-B14F-4D97-AF65-F5344CB8AC3E}">
        <p14:creationId xmlns:p14="http://schemas.microsoft.com/office/powerpoint/2010/main" val="2823058386"/>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8195FA9-C295-410D-84A5-41F733E50C3E}" type="datetimeFigureOut">
              <a:rPr lang="en-IN" smtClean="0"/>
              <a:t>09-08-2021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0BD4774-94DB-4285-B45C-EB9D547EE4CE}" type="slidenum">
              <a:rPr lang="en-IN" smtClean="0"/>
              <a:t>‹#›</a:t>
            </a:fld>
            <a:endParaRPr lang="en-IN"/>
          </a:p>
        </p:txBody>
      </p:sp>
    </p:spTree>
    <p:extLst>
      <p:ext uri="{BB962C8B-B14F-4D97-AF65-F5344CB8AC3E}">
        <p14:creationId xmlns:p14="http://schemas.microsoft.com/office/powerpoint/2010/main" val="853271835"/>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ight Triangle 2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2" descr="Education Asia">
            <a:extLst>
              <a:ext uri="{FF2B5EF4-FFF2-40B4-BE49-F238E27FC236}">
                <a16:creationId xmlns:a16="http://schemas.microsoft.com/office/drawing/2014/main" id="{2F592389-2A97-4784-8E61-06DA30A701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026" b="31937"/>
          <a:stretch/>
        </p:blipFill>
        <p:spPr bwMode="auto">
          <a:xfrm>
            <a:off x="4510775" y="679852"/>
            <a:ext cx="3170450" cy="97932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A914FD8-41FE-449A-AF3E-7A47B7E505D8}"/>
              </a:ext>
            </a:extLst>
          </p:cNvPr>
          <p:cNvSpPr txBox="1"/>
          <p:nvPr/>
        </p:nvSpPr>
        <p:spPr>
          <a:xfrm>
            <a:off x="3752089" y="2467616"/>
            <a:ext cx="6097978" cy="1754326"/>
          </a:xfrm>
          <a:prstGeom prst="rect">
            <a:avLst/>
          </a:prstGeom>
          <a:noFill/>
        </p:spPr>
        <p:txBody>
          <a:bodyPr wrap="square">
            <a:spAutoFit/>
          </a:bodyPr>
          <a:lstStyle/>
          <a:p>
            <a:pPr algn="ctr"/>
            <a:r>
              <a:rPr lang="en-US" sz="1800" dirty="0">
                <a:ln w="0"/>
                <a:effectLst>
                  <a:outerShdw blurRad="38100" dist="19050" dir="2700000" algn="tl" rotWithShape="0">
                    <a:schemeClr val="dk1">
                      <a:alpha val="40000"/>
                    </a:schemeClr>
                  </a:outerShdw>
                </a:effectLst>
                <a:latin typeface="Copperplate Gothic Light" panose="020E0507020206020404" pitchFamily="34" charset="0"/>
              </a:rPr>
              <a:t>Presented By:-</a:t>
            </a:r>
          </a:p>
          <a:p>
            <a:pPr marL="285750" indent="-285750">
              <a:buFont typeface="Wingdings" panose="05000000000000000000" pitchFamily="2" charset="2"/>
              <a:buChar char="§"/>
            </a:pPr>
            <a:r>
              <a:rPr lang="en-US" sz="1800" dirty="0">
                <a:ln w="0"/>
                <a:effectLst>
                  <a:outerShdw blurRad="38100" dist="19050" dir="2700000" algn="tl" rotWithShape="0">
                    <a:schemeClr val="dk1">
                      <a:alpha val="40000"/>
                    </a:schemeClr>
                  </a:outerShdw>
                </a:effectLst>
                <a:latin typeface="Copperplate Gothic Light" panose="020E0507020206020404" pitchFamily="34" charset="0"/>
              </a:rPr>
              <a:t>Ashutosh Sharma</a:t>
            </a:r>
          </a:p>
          <a:p>
            <a:pPr marL="285750" indent="-285750">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Copperplate Gothic Light" panose="020E0507020206020404" pitchFamily="34" charset="0"/>
              </a:rPr>
              <a:t>Adarsh Kumar</a:t>
            </a:r>
          </a:p>
          <a:p>
            <a:pPr marL="285750" indent="-285750">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Copperplate Gothic Light" panose="020E0507020206020404" pitchFamily="34" charset="0"/>
              </a:rPr>
              <a:t>Harsh Singh</a:t>
            </a:r>
          </a:p>
          <a:p>
            <a:pPr marL="285750" indent="-285750">
              <a:buFont typeface="Wingdings" panose="05000000000000000000" pitchFamily="2" charset="2"/>
              <a:buChar char="§"/>
            </a:pPr>
            <a:r>
              <a:rPr lang="en-US" sz="1800" dirty="0">
                <a:ln w="0"/>
                <a:effectLst>
                  <a:outerShdw blurRad="38100" dist="19050" dir="2700000" algn="tl" rotWithShape="0">
                    <a:schemeClr val="dk1">
                      <a:alpha val="40000"/>
                    </a:schemeClr>
                  </a:outerShdw>
                </a:effectLst>
                <a:latin typeface="Copperplate Gothic Light" panose="020E0507020206020404" pitchFamily="34" charset="0"/>
              </a:rPr>
              <a:t>Sharjeel Alam</a:t>
            </a:r>
          </a:p>
          <a:p>
            <a:pPr marL="285750" indent="-285750">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Copperplate Gothic Light" panose="020E0507020206020404" pitchFamily="34" charset="0"/>
              </a:rPr>
              <a:t>Shubham Samrat</a:t>
            </a:r>
            <a:endParaRPr lang="en-US" sz="1800" dirty="0">
              <a:ln w="0"/>
              <a:effectLst>
                <a:outerShdw blurRad="38100" dist="19050" dir="2700000" algn="tl" rotWithShape="0">
                  <a:schemeClr val="dk1">
                    <a:alpha val="40000"/>
                  </a:schemeClr>
                </a:outerShdw>
              </a:effectLst>
              <a:latin typeface="Copperplate Gothic Light" panose="020E0507020206020404" pitchFamily="34" charset="0"/>
            </a:endParaRPr>
          </a:p>
        </p:txBody>
      </p:sp>
      <p:sp>
        <p:nvSpPr>
          <p:cNvPr id="7" name="Rectangle 6">
            <a:extLst>
              <a:ext uri="{FF2B5EF4-FFF2-40B4-BE49-F238E27FC236}">
                <a16:creationId xmlns:a16="http://schemas.microsoft.com/office/drawing/2014/main" id="{25444481-EB9A-4421-B31A-CD9363F991A1}"/>
              </a:ext>
            </a:extLst>
          </p:cNvPr>
          <p:cNvSpPr/>
          <p:nvPr/>
        </p:nvSpPr>
        <p:spPr>
          <a:xfrm>
            <a:off x="2537246" y="4330054"/>
            <a:ext cx="6736042" cy="707886"/>
          </a:xfrm>
          <a:prstGeom prst="rect">
            <a:avLst/>
          </a:prstGeom>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latin typeface="Dante" panose="02020502050200020203" pitchFamily="18" charset="0"/>
              </a:rPr>
              <a:t>Guided By:- Prof. Mani Sir</a:t>
            </a:r>
          </a:p>
        </p:txBody>
      </p:sp>
      <p:pic>
        <p:nvPicPr>
          <p:cNvPr id="18" name="Picture 4" descr="Amity University Virtual Job Fair">
            <a:extLst>
              <a:ext uri="{FF2B5EF4-FFF2-40B4-BE49-F238E27FC236}">
                <a16:creationId xmlns:a16="http://schemas.microsoft.com/office/drawing/2014/main" id="{9E521860-C5DE-41B9-BE8D-584AA9B56C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524" r="23643" b="18599"/>
          <a:stretch/>
        </p:blipFill>
        <p:spPr bwMode="auto">
          <a:xfrm>
            <a:off x="2944677" y="5302493"/>
            <a:ext cx="4913708" cy="92628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F17CD4AC-0EC1-4F59-A678-D626B0888E98}"/>
              </a:ext>
            </a:extLst>
          </p:cNvPr>
          <p:cNvSpPr txBox="1"/>
          <p:nvPr/>
        </p:nvSpPr>
        <p:spPr>
          <a:xfrm>
            <a:off x="6256731" y="5831600"/>
            <a:ext cx="6096000" cy="369332"/>
          </a:xfrm>
          <a:prstGeom prst="rect">
            <a:avLst/>
          </a:prstGeom>
          <a:noFill/>
        </p:spPr>
        <p:txBody>
          <a:bodyPr wrap="square">
            <a:spAutoFit/>
          </a:bodyPr>
          <a:lstStyle/>
          <a:p>
            <a:r>
              <a:rPr lang="en-US" sz="1800" b="1" dirty="0">
                <a:solidFill>
                  <a:srgbClr val="002060"/>
                </a:solidFill>
                <a:latin typeface="Constantia" panose="02030602050306030303" pitchFamily="18" charset="0"/>
              </a:rPr>
              <a:t>PRESENTATION</a:t>
            </a:r>
            <a:endParaRPr lang="en-IN" sz="1800" b="1" dirty="0">
              <a:solidFill>
                <a:srgbClr val="002060"/>
              </a:solidFill>
              <a:latin typeface="Constantia" panose="02030602050306030303" pitchFamily="18" charset="0"/>
            </a:endParaRPr>
          </a:p>
        </p:txBody>
      </p:sp>
      <p:pic>
        <p:nvPicPr>
          <p:cNvPr id="23" name="Picture 22" descr="Company name&#10;&#10;Description automatically generated with medium confidence">
            <a:extLst>
              <a:ext uri="{FF2B5EF4-FFF2-40B4-BE49-F238E27FC236}">
                <a16:creationId xmlns:a16="http://schemas.microsoft.com/office/drawing/2014/main" id="{B069DA0D-0FB4-4E0C-B4B2-0FCD59E62FF7}"/>
              </a:ext>
            </a:extLst>
          </p:cNvPr>
          <p:cNvPicPr>
            <a:picLocks noChangeAspect="1"/>
          </p:cNvPicPr>
          <p:nvPr/>
        </p:nvPicPr>
        <p:blipFill>
          <a:blip r:embed="rId4"/>
          <a:stretch>
            <a:fillRect/>
          </a:stretch>
        </p:blipFill>
        <p:spPr>
          <a:xfrm>
            <a:off x="10446034" y="755911"/>
            <a:ext cx="957721" cy="1038982"/>
          </a:xfrm>
          <a:prstGeom prst="rect">
            <a:avLst/>
          </a:prstGeom>
        </p:spPr>
      </p:pic>
      <p:pic>
        <p:nvPicPr>
          <p:cNvPr id="26" name="Picture 25" descr="Company name&#10;&#10;Description automatically generated with medium confidence">
            <a:extLst>
              <a:ext uri="{FF2B5EF4-FFF2-40B4-BE49-F238E27FC236}">
                <a16:creationId xmlns:a16="http://schemas.microsoft.com/office/drawing/2014/main" id="{305A0DDE-BD92-44D6-A90F-18AD915D65A7}"/>
              </a:ext>
            </a:extLst>
          </p:cNvPr>
          <p:cNvPicPr>
            <a:picLocks noChangeAspect="1"/>
          </p:cNvPicPr>
          <p:nvPr/>
        </p:nvPicPr>
        <p:blipFill>
          <a:blip r:embed="rId4"/>
          <a:stretch>
            <a:fillRect/>
          </a:stretch>
        </p:blipFill>
        <p:spPr>
          <a:xfrm>
            <a:off x="642925" y="679852"/>
            <a:ext cx="1027831" cy="1115041"/>
          </a:xfrm>
          <a:prstGeom prst="rect">
            <a:avLst/>
          </a:prstGeom>
        </p:spPr>
      </p:pic>
      <p:sp>
        <p:nvSpPr>
          <p:cNvPr id="27" name="Rectangle 26">
            <a:extLst>
              <a:ext uri="{FF2B5EF4-FFF2-40B4-BE49-F238E27FC236}">
                <a16:creationId xmlns:a16="http://schemas.microsoft.com/office/drawing/2014/main" id="{93D05802-010F-468B-95C6-4EDF7BD73333}"/>
              </a:ext>
            </a:extLst>
          </p:cNvPr>
          <p:cNvSpPr/>
          <p:nvPr/>
        </p:nvSpPr>
        <p:spPr>
          <a:xfrm>
            <a:off x="1198979" y="1782577"/>
            <a:ext cx="9412577" cy="523220"/>
          </a:xfrm>
          <a:prstGeom prst="rect">
            <a:avLst/>
          </a:prstGeom>
          <a:effectLst>
            <a:glow rad="228600">
              <a:schemeClr val="accent6">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28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Copperplate Gothic Light" panose="020E0507020206020404" pitchFamily="34" charset="0"/>
              </a:rPr>
              <a:t>Presentation On Android Development :-</a:t>
            </a:r>
          </a:p>
        </p:txBody>
      </p:sp>
    </p:spTree>
    <p:extLst>
      <p:ext uri="{BB962C8B-B14F-4D97-AF65-F5344CB8AC3E}">
        <p14:creationId xmlns:p14="http://schemas.microsoft.com/office/powerpoint/2010/main" val="427394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13CC6B-68D6-4FDC-9FD0-CA247C4174AE}"/>
              </a:ext>
            </a:extLst>
          </p:cNvPr>
          <p:cNvSpPr/>
          <p:nvPr/>
        </p:nvSpPr>
        <p:spPr>
          <a:xfrm>
            <a:off x="3767478" y="370890"/>
            <a:ext cx="4657044" cy="830997"/>
          </a:xfrm>
          <a:prstGeom prst="rect">
            <a:avLst/>
          </a:prstGeom>
          <a:effectLst>
            <a:glow rad="228600">
              <a:schemeClr val="accent4">
                <a:satMod val="175000"/>
                <a:alpha val="40000"/>
              </a:schemeClr>
            </a:glow>
            <a:softEdge rad="317500"/>
          </a:effectLst>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IN" sz="4800" dirty="0">
                <a:latin typeface="Copperplate Gothic Light" panose="020E0507020206020404" pitchFamily="34" charset="0"/>
              </a:rPr>
              <a:t>Conclusion :-</a:t>
            </a:r>
            <a:endParaRPr lang="en-US" sz="2400" b="1" cap="none" spc="0" dirty="0">
              <a:ln w="22225">
                <a:solidFill>
                  <a:schemeClr val="accent2"/>
                </a:solidFill>
                <a:prstDash val="solid"/>
              </a:ln>
              <a:solidFill>
                <a:schemeClr val="accent2">
                  <a:lumMod val="40000"/>
                  <a:lumOff val="60000"/>
                </a:schemeClr>
              </a:solidFill>
              <a:effectLst/>
              <a:latin typeface="Copperplate Gothic Light" panose="020E0507020206020404" pitchFamily="34" charset="0"/>
            </a:endParaRPr>
          </a:p>
        </p:txBody>
      </p:sp>
      <p:sp>
        <p:nvSpPr>
          <p:cNvPr id="4" name="TextBox 3">
            <a:extLst>
              <a:ext uri="{FF2B5EF4-FFF2-40B4-BE49-F238E27FC236}">
                <a16:creationId xmlns:a16="http://schemas.microsoft.com/office/drawing/2014/main" id="{9A28E639-0BAB-4EBE-B1C8-A1CC91689C9B}"/>
              </a:ext>
            </a:extLst>
          </p:cNvPr>
          <p:cNvSpPr txBox="1"/>
          <p:nvPr/>
        </p:nvSpPr>
        <p:spPr>
          <a:xfrm>
            <a:off x="2709333" y="2115741"/>
            <a:ext cx="7123290" cy="3785652"/>
          </a:xfrm>
          <a:prstGeom prst="rect">
            <a:avLst/>
          </a:prstGeom>
          <a:effectLst>
            <a:glow rad="228600">
              <a:schemeClr val="accent5">
                <a:satMod val="175000"/>
                <a:alpha val="40000"/>
              </a:schemeClr>
            </a:glow>
            <a:softEdge rad="31750"/>
          </a:effectLst>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solidFill>
                  <a:schemeClr val="accent3">
                    <a:lumMod val="50000"/>
                  </a:schemeClr>
                </a:solidFill>
                <a:latin typeface="Bookman Old Style" panose="02050604050505020204" pitchFamily="18" charset="0"/>
              </a:rPr>
              <a:t>It was a wonderful and learning experience for us while working on this project. this project took us to various phases of android development and gave us a wonderful insight into the world of android development. we have learnt a lot from this project the purpose of this project was to book a Table in restaurant basically serving street foods. Through this street bite table booking app the user can book table in restaurant as well as  view and choose menu before going restaurant by using this app. By this app we can save a lot of our time  and provide the user with all the requirements that can be easily accessible in a mobile.</a:t>
            </a:r>
          </a:p>
        </p:txBody>
      </p:sp>
      <p:pic>
        <p:nvPicPr>
          <p:cNvPr id="7" name="Picture 6">
            <a:extLst>
              <a:ext uri="{FF2B5EF4-FFF2-40B4-BE49-F238E27FC236}">
                <a16:creationId xmlns:a16="http://schemas.microsoft.com/office/drawing/2014/main" id="{67DACECE-03EE-49F1-96CB-175CB1082B10}"/>
              </a:ext>
            </a:extLst>
          </p:cNvPr>
          <p:cNvPicPr>
            <a:picLocks noChangeAspect="1"/>
          </p:cNvPicPr>
          <p:nvPr/>
        </p:nvPicPr>
        <p:blipFill>
          <a:blip r:embed="rId2"/>
          <a:stretch>
            <a:fillRect/>
          </a:stretch>
        </p:blipFill>
        <p:spPr>
          <a:xfrm>
            <a:off x="10215333" y="22856"/>
            <a:ext cx="1976667" cy="1820712"/>
          </a:xfrm>
          <a:prstGeom prst="rect">
            <a:avLst/>
          </a:prstGeom>
        </p:spPr>
      </p:pic>
      <p:pic>
        <p:nvPicPr>
          <p:cNvPr id="8" name="Picture 7">
            <a:extLst>
              <a:ext uri="{FF2B5EF4-FFF2-40B4-BE49-F238E27FC236}">
                <a16:creationId xmlns:a16="http://schemas.microsoft.com/office/drawing/2014/main" id="{A87BCDF4-3769-4755-9E64-25C02F58529A}"/>
              </a:ext>
            </a:extLst>
          </p:cNvPr>
          <p:cNvPicPr>
            <a:picLocks noChangeAspect="1"/>
          </p:cNvPicPr>
          <p:nvPr/>
        </p:nvPicPr>
        <p:blipFill>
          <a:blip r:embed="rId2"/>
          <a:stretch>
            <a:fillRect/>
          </a:stretch>
        </p:blipFill>
        <p:spPr>
          <a:xfrm>
            <a:off x="10215332" y="5037288"/>
            <a:ext cx="1976667" cy="1820712"/>
          </a:xfrm>
          <a:prstGeom prst="rect">
            <a:avLst/>
          </a:prstGeom>
        </p:spPr>
      </p:pic>
    </p:spTree>
    <p:extLst>
      <p:ext uri="{BB962C8B-B14F-4D97-AF65-F5344CB8AC3E}">
        <p14:creationId xmlns:p14="http://schemas.microsoft.com/office/powerpoint/2010/main" val="593504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41D049E-2C7B-4131-B81E-E5B643BD6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635463-D121-4B16-AB61-D492DD3F02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application&#10;&#10;Description automatically generated">
            <a:extLst>
              <a:ext uri="{FF2B5EF4-FFF2-40B4-BE49-F238E27FC236}">
                <a16:creationId xmlns:a16="http://schemas.microsoft.com/office/drawing/2014/main" id="{8ACFF508-8421-4A32-B7C4-1B4D1313B8DC}"/>
              </a:ext>
            </a:extLst>
          </p:cNvPr>
          <p:cNvPicPr>
            <a:picLocks noChangeAspect="1"/>
          </p:cNvPicPr>
          <p:nvPr/>
        </p:nvPicPr>
        <p:blipFill rotWithShape="1">
          <a:blip r:embed="rId2">
            <a:extLst>
              <a:ext uri="{28A0092B-C50C-407E-A947-70E740481C1C}">
                <a14:useLocalDpi xmlns:a14="http://schemas.microsoft.com/office/drawing/2010/main" val="0"/>
              </a:ext>
            </a:extLst>
          </a:blip>
          <a:srcRect b="26255"/>
          <a:stretch/>
        </p:blipFill>
        <p:spPr>
          <a:xfrm>
            <a:off x="1143941" y="643467"/>
            <a:ext cx="9904118" cy="5571066"/>
          </a:xfrm>
          <a:prstGeom prst="rect">
            <a:avLst/>
          </a:prstGeom>
        </p:spPr>
      </p:pic>
    </p:spTree>
    <p:extLst>
      <p:ext uri="{BB962C8B-B14F-4D97-AF65-F5344CB8AC3E}">
        <p14:creationId xmlns:p14="http://schemas.microsoft.com/office/powerpoint/2010/main" val="2707268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C32867-B07F-4B6F-981C-019942D3DD72}"/>
              </a:ext>
            </a:extLst>
          </p:cNvPr>
          <p:cNvSpPr/>
          <p:nvPr/>
        </p:nvSpPr>
        <p:spPr>
          <a:xfrm>
            <a:off x="2279923" y="517647"/>
            <a:ext cx="7632154" cy="923330"/>
          </a:xfrm>
          <a:prstGeom prst="rect">
            <a:avLst/>
          </a:prstGeom>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opperplate Gothic Bold" panose="020E0705020206020404" pitchFamily="34" charset="0"/>
              </a:rPr>
              <a:t>Application Name :-</a:t>
            </a:r>
          </a:p>
        </p:txBody>
      </p:sp>
      <p:pic>
        <p:nvPicPr>
          <p:cNvPr id="3" name="Picture 2" descr="Android logo PNG">
            <a:extLst>
              <a:ext uri="{FF2B5EF4-FFF2-40B4-BE49-F238E27FC236}">
                <a16:creationId xmlns:a16="http://schemas.microsoft.com/office/drawing/2014/main" id="{E23C4E66-DE0F-4ABF-A938-EA01C41FF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5299" y="230579"/>
            <a:ext cx="1092530" cy="10925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Android Logo Png Images Free Download Png Free Stock - Android Auto Logo Png  Clipart (#2065979) - PinClipart">
            <a:extLst>
              <a:ext uri="{FF2B5EF4-FFF2-40B4-BE49-F238E27FC236}">
                <a16:creationId xmlns:a16="http://schemas.microsoft.com/office/drawing/2014/main" id="{A7B22AD1-DF5F-4CF2-97F9-BF3BEBE59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2491" y="6074037"/>
            <a:ext cx="2999509" cy="7839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920B666-BBAA-4D52-A3C6-8B0B270AEDBA}"/>
              </a:ext>
            </a:extLst>
          </p:cNvPr>
          <p:cNvSpPr/>
          <p:nvPr/>
        </p:nvSpPr>
        <p:spPr>
          <a:xfrm>
            <a:off x="5014825" y="2752307"/>
            <a:ext cx="3326552" cy="923330"/>
          </a:xfrm>
          <a:prstGeom prst="rect">
            <a:avLst/>
          </a:prstGeom>
          <a:effectLst>
            <a:glow rad="228600">
              <a:schemeClr val="accent6">
                <a:satMod val="175000"/>
                <a:alpha val="40000"/>
              </a:schemeClr>
            </a:glow>
          </a:effectLst>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5400" b="0" cap="none" spc="0" dirty="0">
                <a:ln w="0"/>
                <a:solidFill>
                  <a:srgbClr val="0070C0"/>
                </a:solidFill>
                <a:effectLst>
                  <a:outerShdw blurRad="38100" dist="19050" dir="2700000" algn="tl" rotWithShape="0">
                    <a:schemeClr val="dk1">
                      <a:alpha val="40000"/>
                    </a:schemeClr>
                  </a:outerShdw>
                </a:effectLst>
                <a:latin typeface="Georgia" panose="02040502050405020303" pitchFamily="18" charset="0"/>
              </a:rPr>
              <a:t>StreetBite</a:t>
            </a:r>
          </a:p>
        </p:txBody>
      </p:sp>
      <p:sp>
        <p:nvSpPr>
          <p:cNvPr id="6" name="TextBox 5">
            <a:extLst>
              <a:ext uri="{FF2B5EF4-FFF2-40B4-BE49-F238E27FC236}">
                <a16:creationId xmlns:a16="http://schemas.microsoft.com/office/drawing/2014/main" id="{CC6E57FC-CFD8-4F6A-A8CF-A94AD6B2A7D3}"/>
              </a:ext>
            </a:extLst>
          </p:cNvPr>
          <p:cNvSpPr txBox="1"/>
          <p:nvPr/>
        </p:nvSpPr>
        <p:spPr>
          <a:xfrm>
            <a:off x="2054578" y="4950744"/>
            <a:ext cx="10137422" cy="584775"/>
          </a:xfrm>
          <a:prstGeom prst="rect">
            <a:avLst/>
          </a:prstGeom>
          <a:noFill/>
        </p:spPr>
        <p:txBody>
          <a:bodyPr wrap="square">
            <a:spAutoFit/>
          </a:bodyPr>
          <a:lstStyle/>
          <a:p>
            <a:pPr marL="571500" indent="-571500">
              <a:buFont typeface="Wingdings" panose="05000000000000000000" pitchFamily="2" charset="2"/>
              <a:buChar char="Ø"/>
            </a:pPr>
            <a:r>
              <a:rPr lang="en-IN" sz="3200" dirty="0">
                <a:ln w="11430"/>
                <a:effectLst>
                  <a:outerShdw blurRad="50800" dist="39000" dir="5460000" algn="tl">
                    <a:srgbClr val="000000">
                      <a:alpha val="38000"/>
                    </a:srgbClr>
                  </a:outerShdw>
                </a:effectLst>
                <a:latin typeface="Copperplate Gothic Light" panose="020E0507020206020404" pitchFamily="34" charset="0"/>
              </a:rPr>
              <a:t> Cause you cant runaway from hunger</a:t>
            </a:r>
            <a:endParaRPr lang="en-IN" sz="3200" dirty="0">
              <a:latin typeface="Copperplate Gothic Light" panose="020E0507020206020404" pitchFamily="34" charset="0"/>
            </a:endParaRPr>
          </a:p>
        </p:txBody>
      </p:sp>
      <p:pic>
        <p:nvPicPr>
          <p:cNvPr id="8" name="Picture 7">
            <a:extLst>
              <a:ext uri="{FF2B5EF4-FFF2-40B4-BE49-F238E27FC236}">
                <a16:creationId xmlns:a16="http://schemas.microsoft.com/office/drawing/2014/main" id="{2D2EF52F-9E29-4519-9B7A-B2EAF050A93C}"/>
              </a:ext>
            </a:extLst>
          </p:cNvPr>
          <p:cNvPicPr>
            <a:picLocks noChangeAspect="1"/>
          </p:cNvPicPr>
          <p:nvPr/>
        </p:nvPicPr>
        <p:blipFill>
          <a:blip r:embed="rId4"/>
          <a:stretch>
            <a:fillRect/>
          </a:stretch>
        </p:blipFill>
        <p:spPr>
          <a:xfrm>
            <a:off x="8341377" y="6074037"/>
            <a:ext cx="851114" cy="783963"/>
          </a:xfrm>
          <a:prstGeom prst="rect">
            <a:avLst/>
          </a:prstGeom>
        </p:spPr>
      </p:pic>
      <p:pic>
        <p:nvPicPr>
          <p:cNvPr id="14" name="Picture 13" descr="Company name&#10;&#10;Description automatically generated with medium confidence">
            <a:extLst>
              <a:ext uri="{FF2B5EF4-FFF2-40B4-BE49-F238E27FC236}">
                <a16:creationId xmlns:a16="http://schemas.microsoft.com/office/drawing/2014/main" id="{90737D99-C5FA-4A95-8429-E4F3B2A132DD}"/>
              </a:ext>
            </a:extLst>
          </p:cNvPr>
          <p:cNvPicPr>
            <a:picLocks noChangeAspect="1"/>
          </p:cNvPicPr>
          <p:nvPr/>
        </p:nvPicPr>
        <p:blipFill>
          <a:blip r:embed="rId5"/>
          <a:stretch>
            <a:fillRect/>
          </a:stretch>
        </p:blipFill>
        <p:spPr>
          <a:xfrm>
            <a:off x="8944135" y="2486201"/>
            <a:ext cx="1571625" cy="1704975"/>
          </a:xfrm>
          <a:prstGeom prst="rect">
            <a:avLst/>
          </a:prstGeom>
        </p:spPr>
      </p:pic>
      <p:pic>
        <p:nvPicPr>
          <p:cNvPr id="16" name="Picture 15" descr="Company name&#10;&#10;Description automatically generated with medium confidence">
            <a:extLst>
              <a:ext uri="{FF2B5EF4-FFF2-40B4-BE49-F238E27FC236}">
                <a16:creationId xmlns:a16="http://schemas.microsoft.com/office/drawing/2014/main" id="{BE3E2EDA-3353-4959-AD6B-E89EB904C75F}"/>
              </a:ext>
            </a:extLst>
          </p:cNvPr>
          <p:cNvPicPr>
            <a:picLocks noChangeAspect="1"/>
          </p:cNvPicPr>
          <p:nvPr/>
        </p:nvPicPr>
        <p:blipFill>
          <a:blip r:embed="rId5"/>
          <a:stretch>
            <a:fillRect/>
          </a:stretch>
        </p:blipFill>
        <p:spPr>
          <a:xfrm>
            <a:off x="3064809" y="2486201"/>
            <a:ext cx="1571625" cy="1704975"/>
          </a:xfrm>
          <a:prstGeom prst="rect">
            <a:avLst/>
          </a:prstGeom>
        </p:spPr>
      </p:pic>
    </p:spTree>
    <p:extLst>
      <p:ext uri="{BB962C8B-B14F-4D97-AF65-F5344CB8AC3E}">
        <p14:creationId xmlns:p14="http://schemas.microsoft.com/office/powerpoint/2010/main" val="328647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E5C003-DE50-4F47-8C86-249322EF1E20}"/>
              </a:ext>
            </a:extLst>
          </p:cNvPr>
          <p:cNvSpPr/>
          <p:nvPr/>
        </p:nvSpPr>
        <p:spPr>
          <a:xfrm>
            <a:off x="2928482" y="337023"/>
            <a:ext cx="5692007" cy="923330"/>
          </a:xfrm>
          <a:prstGeom prst="rect">
            <a:avLst/>
          </a:prstGeom>
          <a:effectLst>
            <a:glow rad="228600">
              <a:schemeClr val="accent5">
                <a:satMod val="175000"/>
                <a:alpha val="40000"/>
              </a:schemeClr>
            </a:glow>
          </a:effectLst>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r>
              <a:rPr lang="en-IN" sz="5400" b="1" dirty="0">
                <a:solidFill>
                  <a:srgbClr val="7030A0"/>
                </a:solidFill>
                <a:latin typeface="Copperplate Gothic Light" panose="020E0507020206020404" pitchFamily="34" charset="0"/>
              </a:rPr>
              <a:t>Introduction :-</a:t>
            </a:r>
            <a:endParaRPr lang="en-IN" sz="9600" b="1" dirty="0">
              <a:solidFill>
                <a:srgbClr val="7030A0"/>
              </a:solidFill>
              <a:latin typeface="Copperplate Gothic Light" panose="020E0507020206020404" pitchFamily="34" charset="0"/>
            </a:endParaRPr>
          </a:p>
        </p:txBody>
      </p:sp>
      <p:sp>
        <p:nvSpPr>
          <p:cNvPr id="6" name="TextBox 5">
            <a:extLst>
              <a:ext uri="{FF2B5EF4-FFF2-40B4-BE49-F238E27FC236}">
                <a16:creationId xmlns:a16="http://schemas.microsoft.com/office/drawing/2014/main" id="{6AAE6F2E-D507-4600-A204-350AC6A9AF20}"/>
              </a:ext>
            </a:extLst>
          </p:cNvPr>
          <p:cNvSpPr txBox="1"/>
          <p:nvPr/>
        </p:nvSpPr>
        <p:spPr>
          <a:xfrm>
            <a:off x="565854" y="2172186"/>
            <a:ext cx="9323212" cy="37856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algn="just">
              <a:buFont typeface="Wingdings" panose="05000000000000000000" pitchFamily="2" charset="2"/>
              <a:buChar char="Ø"/>
            </a:pPr>
            <a:r>
              <a:rPr lang="en-US" sz="2000" dirty="0">
                <a:latin typeface="Century" panose="02040604050505020304" pitchFamily="18" charset="0"/>
              </a:rPr>
              <a:t>Almost everyone has a dream restaurant, including us.</a:t>
            </a:r>
          </a:p>
          <a:p>
            <a:pPr marL="342900" indent="-342900" algn="just">
              <a:buFont typeface="Wingdings" panose="05000000000000000000" pitchFamily="2" charset="2"/>
              <a:buChar char="Ø"/>
            </a:pPr>
            <a:r>
              <a:rPr lang="en-US" sz="2000" dirty="0">
                <a:latin typeface="Century" panose="02040604050505020304" pitchFamily="18" charset="0"/>
              </a:rPr>
              <a:t>We wanted to have our own restaurant so we came up with something close. A street food concept! </a:t>
            </a:r>
          </a:p>
          <a:p>
            <a:pPr marL="342900" indent="-342900" algn="just">
              <a:buFont typeface="Wingdings" panose="05000000000000000000" pitchFamily="2" charset="2"/>
              <a:buChar char="Ø"/>
            </a:pPr>
            <a:r>
              <a:rPr lang="en-US" sz="2000" dirty="0">
                <a:latin typeface="Century" panose="02040604050505020304" pitchFamily="18" charset="0"/>
              </a:rPr>
              <a:t>The stunning place where you can fulfill your appetite. I hope our food can provide warmth and blessing to each and every customer. </a:t>
            </a:r>
          </a:p>
          <a:p>
            <a:pPr marL="342900" indent="-342900" algn="just">
              <a:buFont typeface="Wingdings" panose="05000000000000000000" pitchFamily="2" charset="2"/>
              <a:buChar char="Ø"/>
            </a:pPr>
            <a:r>
              <a:rPr lang="en-US" sz="2000" dirty="0">
                <a:latin typeface="Century" panose="02040604050505020304" pitchFamily="18" charset="0"/>
              </a:rPr>
              <a:t>We stored hygiene so that we can attract more customers. </a:t>
            </a:r>
          </a:p>
          <a:p>
            <a:pPr marL="342900" indent="-342900" algn="just">
              <a:buFont typeface="Wingdings" panose="05000000000000000000" pitchFamily="2" charset="2"/>
              <a:buChar char="Ø"/>
            </a:pPr>
            <a:r>
              <a:rPr lang="en-US" sz="2000" dirty="0">
                <a:latin typeface="Century" panose="02040604050505020304" pitchFamily="18" charset="0"/>
              </a:rPr>
              <a:t>Clean restaurants will make customers feel very relaxed and comfortable. They’ll be very pleased to visit again. </a:t>
            </a:r>
          </a:p>
          <a:p>
            <a:pPr marL="342900" indent="-342900" algn="just">
              <a:buFont typeface="Wingdings" panose="05000000000000000000" pitchFamily="2" charset="2"/>
              <a:buChar char="Ø"/>
            </a:pPr>
            <a:r>
              <a:rPr lang="en-US" sz="2000" dirty="0">
                <a:latin typeface="Century" panose="02040604050505020304" pitchFamily="18" charset="0"/>
              </a:rPr>
              <a:t>Otherwise if it was not hygienic, customers will lose confidence and even cast doubt on whether the cleanliness of our food. </a:t>
            </a:r>
          </a:p>
          <a:p>
            <a:pPr marL="342900" indent="-342900" algn="just">
              <a:buFont typeface="Wingdings" panose="05000000000000000000" pitchFamily="2" charset="2"/>
              <a:buChar char="Ø"/>
            </a:pPr>
            <a:r>
              <a:rPr lang="en-US" sz="2000" dirty="0">
                <a:latin typeface="Century" panose="02040604050505020304" pitchFamily="18" charset="0"/>
              </a:rPr>
              <a:t>We will give the customers first impression that our food line up looks great </a:t>
            </a:r>
            <a:r>
              <a:rPr lang="en-US" sz="2000" dirty="0">
                <a:latin typeface="Century" panose="02040604050505020304" pitchFamily="18" charset="0"/>
                <a:ea typeface="Calibri" pitchFamily="34" charset="0"/>
                <a:cs typeface="Times New Roman" pitchFamily="18" charset="0"/>
              </a:rPr>
              <a:t>in atmosphere. </a:t>
            </a:r>
            <a:endParaRPr lang="en-US" sz="2000" dirty="0">
              <a:latin typeface="Century" panose="02040604050505020304" pitchFamily="18" charset="0"/>
            </a:endParaRPr>
          </a:p>
        </p:txBody>
      </p:sp>
    </p:spTree>
    <p:extLst>
      <p:ext uri="{BB962C8B-B14F-4D97-AF65-F5344CB8AC3E}">
        <p14:creationId xmlns:p14="http://schemas.microsoft.com/office/powerpoint/2010/main" val="1457922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0F0ED-1165-4B82-A1C8-65DCBA22DC89}"/>
              </a:ext>
            </a:extLst>
          </p:cNvPr>
          <p:cNvSpPr/>
          <p:nvPr/>
        </p:nvSpPr>
        <p:spPr>
          <a:xfrm>
            <a:off x="4610187" y="190269"/>
            <a:ext cx="3219985" cy="923330"/>
          </a:xfrm>
          <a:prstGeom prst="rect">
            <a:avLst/>
          </a:prstGeom>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Copperplate Gothic Bold" panose="020E0705020206020404" pitchFamily="34" charset="0"/>
              </a:rPr>
              <a:t>Motto :-</a:t>
            </a:r>
          </a:p>
        </p:txBody>
      </p:sp>
      <p:sp>
        <p:nvSpPr>
          <p:cNvPr id="4" name="TextBox 3">
            <a:extLst>
              <a:ext uri="{FF2B5EF4-FFF2-40B4-BE49-F238E27FC236}">
                <a16:creationId xmlns:a16="http://schemas.microsoft.com/office/drawing/2014/main" id="{989D564A-E155-4B21-8698-CE08775DEF18}"/>
              </a:ext>
            </a:extLst>
          </p:cNvPr>
          <p:cNvSpPr txBox="1"/>
          <p:nvPr/>
        </p:nvSpPr>
        <p:spPr>
          <a:xfrm>
            <a:off x="2391050" y="1438408"/>
            <a:ext cx="8963377" cy="2862322"/>
          </a:xfrm>
          <a:prstGeom prst="rect">
            <a:avLst/>
          </a:prstGeom>
          <a:noFill/>
        </p:spPr>
        <p:txBody>
          <a:bodyPr wrap="square">
            <a:spAutoFit/>
          </a:bodyPr>
          <a:lstStyle/>
          <a:p>
            <a:pPr marL="285750" indent="-285750" algn="just">
              <a:buFont typeface="Wingdings" panose="05000000000000000000" pitchFamily="2" charset="2"/>
              <a:buChar char="Ø"/>
            </a:pPr>
            <a:r>
              <a:rPr lang="en-US" sz="2000" dirty="0">
                <a:latin typeface="Century" panose="02040604050505020304" pitchFamily="18" charset="0"/>
                <a:ea typeface="Calibri" pitchFamily="34" charset="0"/>
                <a:cs typeface="Times New Roman" pitchFamily="18" charset="0"/>
              </a:rPr>
              <a:t>They will feel pleased and comfortable when they are having their favourite cravings so I chose this place which is very beautiful.</a:t>
            </a:r>
            <a:r>
              <a:rPr lang="en-US" sz="2000" dirty="0">
                <a:latin typeface="Century" panose="02040604050505020304" pitchFamily="18" charset="0"/>
              </a:rPr>
              <a:t> Moreover, we always entertain all guests with friendly manner. When the guests arrive, we greet the customers no matter how the customers are or how arrogant they are, this is because customers can never be wrong. We should let them feel that they are being respected. </a:t>
            </a:r>
          </a:p>
          <a:p>
            <a:pPr algn="just"/>
            <a:r>
              <a:rPr lang="en-US" sz="2000" dirty="0">
                <a:latin typeface="Century" panose="02040604050505020304" pitchFamily="18" charset="0"/>
              </a:rPr>
              <a:t>    </a:t>
            </a:r>
          </a:p>
          <a:p>
            <a:pPr algn="just"/>
            <a:endParaRPr lang="en-IN" sz="2000" dirty="0">
              <a:latin typeface="Century" panose="02040604050505020304" pitchFamily="18" charset="0"/>
            </a:endParaRPr>
          </a:p>
          <a:p>
            <a:pPr lvl="0" algn="l" defTabSz="914400" fontAlgn="base" hangingPunct="1">
              <a:spcBef>
                <a:spcPct val="0"/>
              </a:spcBef>
              <a:spcAft>
                <a:spcPct val="0"/>
              </a:spcAft>
            </a:pPr>
            <a:endParaRPr lang="en-US" sz="2000" b="0" dirty="0">
              <a:latin typeface="Century" panose="02040604050505020304" pitchFamily="18" charset="0"/>
              <a:cs typeface="Arial" pitchFamily="34" charset="0"/>
            </a:endParaRPr>
          </a:p>
        </p:txBody>
      </p:sp>
      <p:sp>
        <p:nvSpPr>
          <p:cNvPr id="5" name="Rectangle 4">
            <a:extLst>
              <a:ext uri="{FF2B5EF4-FFF2-40B4-BE49-F238E27FC236}">
                <a16:creationId xmlns:a16="http://schemas.microsoft.com/office/drawing/2014/main" id="{157F52B2-C532-4548-8075-4C6FAF6EAB13}"/>
              </a:ext>
            </a:extLst>
          </p:cNvPr>
          <p:cNvSpPr/>
          <p:nvPr/>
        </p:nvSpPr>
        <p:spPr>
          <a:xfrm>
            <a:off x="2391050" y="4873968"/>
            <a:ext cx="9193542" cy="584775"/>
          </a:xfrm>
          <a:prstGeom prst="rect">
            <a:avLst/>
          </a:prstGeom>
          <a:noFill/>
        </p:spPr>
        <p:txBody>
          <a:bodyPr wrap="none" lIns="91440" tIns="45720" rIns="91440" bIns="45720">
            <a:spAutoFit/>
          </a:bodyPr>
          <a:lstStyle/>
          <a:p>
            <a:pPr algn="ctr"/>
            <a:r>
              <a:rPr lang="en-US" sz="3200" dirty="0">
                <a:ln w="0"/>
                <a:solidFill>
                  <a:schemeClr val="accent1"/>
                </a:solidFill>
                <a:effectLst>
                  <a:outerShdw blurRad="38100" dist="25400" dir="5400000" algn="ctr" rotWithShape="0">
                    <a:srgbClr val="6E747A">
                      <a:alpha val="43000"/>
                    </a:srgbClr>
                  </a:outerShdw>
                </a:effectLst>
                <a:latin typeface="Century" panose="02040604050505020304" pitchFamily="18" charset="0"/>
              </a:rPr>
              <a:t> “  If there is no customer, there is no business “</a:t>
            </a:r>
            <a:endParaRPr lang="en-US" sz="3200" dirty="0">
              <a:ln w="0"/>
              <a:solidFill>
                <a:schemeClr val="accent1"/>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C067E31D-A466-4314-9290-894ACCF8DC3F}"/>
              </a:ext>
            </a:extLst>
          </p:cNvPr>
          <p:cNvSpPr/>
          <p:nvPr/>
        </p:nvSpPr>
        <p:spPr>
          <a:xfrm>
            <a:off x="5414126" y="3708143"/>
            <a:ext cx="2416046" cy="707886"/>
          </a:xfrm>
          <a:prstGeom prst="rect">
            <a:avLst/>
          </a:prstGeom>
          <a:noFill/>
        </p:spPr>
        <p:txBody>
          <a:bodyPr wrap="none" lIns="91440" tIns="45720" rIns="91440" bIns="45720">
            <a:spAutoFit/>
          </a:bodyPr>
          <a:lstStyle/>
          <a:p>
            <a:pPr algn="ctr"/>
            <a:r>
              <a:rPr lang="en-US" sz="4000" dirty="0">
                <a:latin typeface="Century" panose="02040604050505020304" pitchFamily="18" charset="0"/>
              </a:rPr>
              <a:t>Because :</a:t>
            </a:r>
            <a:endParaRPr 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descr="Android logo PNG">
            <a:extLst>
              <a:ext uri="{FF2B5EF4-FFF2-40B4-BE49-F238E27FC236}">
                <a16:creationId xmlns:a16="http://schemas.microsoft.com/office/drawing/2014/main" id="{6477C858-C382-4289-9CE8-B3619D653D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5299" y="230579"/>
            <a:ext cx="1092530" cy="10925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ndroid logo PNG">
            <a:extLst>
              <a:ext uri="{FF2B5EF4-FFF2-40B4-BE49-F238E27FC236}">
                <a16:creationId xmlns:a16="http://schemas.microsoft.com/office/drawing/2014/main" id="{8DBB7691-00C1-4781-A28E-5CE022F05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9470" y="5677468"/>
            <a:ext cx="1092530" cy="1092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49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2E83E5-5178-45DD-A98E-04989C6F011C}"/>
              </a:ext>
            </a:extLst>
          </p:cNvPr>
          <p:cNvSpPr/>
          <p:nvPr/>
        </p:nvSpPr>
        <p:spPr>
          <a:xfrm>
            <a:off x="3769691" y="224135"/>
            <a:ext cx="5152373" cy="923330"/>
          </a:xfrm>
          <a:prstGeom prst="rect">
            <a:avLst/>
          </a:prstGeom>
          <a:effectLst>
            <a:glow rad="228600">
              <a:schemeClr val="accent2">
                <a:satMod val="175000"/>
                <a:alpha val="40000"/>
              </a:schemeClr>
            </a:glow>
            <a:softEdge rad="31750"/>
          </a:effectLst>
        </p:spPr>
        <p:style>
          <a:lnRef idx="2">
            <a:schemeClr val="accent3"/>
          </a:lnRef>
          <a:fillRef idx="1">
            <a:schemeClr val="lt1"/>
          </a:fillRef>
          <a:effectRef idx="0">
            <a:schemeClr val="accent3"/>
          </a:effectRef>
          <a:fontRef idx="minor">
            <a:schemeClr val="dk1"/>
          </a:fontRef>
        </p:style>
        <p:txBody>
          <a:bodyPr wrap="none" lIns="91440" tIns="45720" rIns="91440" bIns="45720">
            <a:spAutoFit/>
          </a:bodyPr>
          <a:lstStyle/>
          <a:p>
            <a:r>
              <a:rPr lang="en-IN" sz="5400" dirty="0">
                <a:latin typeface="Copperplate Gothic Bold" panose="020E0705020206020404" pitchFamily="34" charset="0"/>
              </a:rPr>
              <a:t>OBJECTIVE :-</a:t>
            </a:r>
          </a:p>
        </p:txBody>
      </p:sp>
      <p:sp>
        <p:nvSpPr>
          <p:cNvPr id="4" name="TextBox 3">
            <a:extLst>
              <a:ext uri="{FF2B5EF4-FFF2-40B4-BE49-F238E27FC236}">
                <a16:creationId xmlns:a16="http://schemas.microsoft.com/office/drawing/2014/main" id="{FF92CC74-B0C1-4BD4-9ADF-B0DD3FF0A4F6}"/>
              </a:ext>
            </a:extLst>
          </p:cNvPr>
          <p:cNvSpPr txBox="1"/>
          <p:nvPr/>
        </p:nvSpPr>
        <p:spPr>
          <a:xfrm>
            <a:off x="2867376" y="1969292"/>
            <a:ext cx="7586133" cy="4093428"/>
          </a:xfrm>
          <a:prstGeom prst="rect">
            <a:avLst/>
          </a:prstGeom>
          <a:effectLst>
            <a:glow rad="228600">
              <a:schemeClr val="accent3">
                <a:satMod val="175000"/>
                <a:alpha val="40000"/>
              </a:schemeClr>
            </a:glow>
          </a:effectLst>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Wingdings" panose="05000000000000000000" pitchFamily="2" charset="2"/>
              <a:buChar char="q"/>
            </a:pPr>
            <a:r>
              <a:rPr lang="en-IN" sz="2000" dirty="0">
                <a:solidFill>
                  <a:srgbClr val="002060"/>
                </a:solidFill>
                <a:latin typeface="Century" panose="02040604050505020304" pitchFamily="18" charset="0"/>
              </a:rPr>
              <a:t>We made sure we use fresh products and clean utensils.</a:t>
            </a:r>
          </a:p>
          <a:p>
            <a:endParaRPr lang="en-IN" sz="2000" dirty="0">
              <a:solidFill>
                <a:srgbClr val="002060"/>
              </a:solidFill>
              <a:latin typeface="Century" panose="02040604050505020304" pitchFamily="18" charset="0"/>
            </a:endParaRPr>
          </a:p>
          <a:p>
            <a:pPr marL="285750" indent="-285750">
              <a:buFont typeface="Wingdings" panose="05000000000000000000" pitchFamily="2" charset="2"/>
              <a:buChar char="q"/>
            </a:pPr>
            <a:r>
              <a:rPr lang="en-IN" sz="2000" dirty="0">
                <a:solidFill>
                  <a:srgbClr val="002060"/>
                </a:solidFill>
                <a:latin typeface="Century" panose="02040604050505020304" pitchFamily="18" charset="0"/>
              </a:rPr>
              <a:t>Our cook even made sure that he wear gloves and chef hat while cooking and guarantee you the best authentication taste.</a:t>
            </a:r>
          </a:p>
          <a:p>
            <a:endParaRPr lang="en-IN" sz="2000" dirty="0">
              <a:solidFill>
                <a:srgbClr val="002060"/>
              </a:solidFill>
              <a:latin typeface="Century" panose="02040604050505020304" pitchFamily="18" charset="0"/>
            </a:endParaRPr>
          </a:p>
          <a:p>
            <a:pPr marL="285750" indent="-285750">
              <a:buFont typeface="Wingdings" panose="05000000000000000000" pitchFamily="2" charset="2"/>
              <a:buChar char="q"/>
            </a:pPr>
            <a:r>
              <a:rPr lang="en-IN" sz="2000" dirty="0">
                <a:solidFill>
                  <a:srgbClr val="002060"/>
                </a:solidFill>
                <a:latin typeface="Century" panose="02040604050505020304" pitchFamily="18" charset="0"/>
              </a:rPr>
              <a:t>Our main objective is to be praised and loved by our customers and get to know good reviews about our street food after all customer satisfactory is all we need.</a:t>
            </a:r>
          </a:p>
          <a:p>
            <a:endParaRPr lang="en-IN" sz="2000" dirty="0">
              <a:solidFill>
                <a:srgbClr val="002060"/>
              </a:solidFill>
              <a:latin typeface="Century" panose="02040604050505020304" pitchFamily="18" charset="0"/>
            </a:endParaRPr>
          </a:p>
          <a:p>
            <a:pPr marL="285750" indent="-285750">
              <a:buFont typeface="Wingdings" panose="05000000000000000000" pitchFamily="2" charset="2"/>
              <a:buChar char="q"/>
            </a:pPr>
            <a:r>
              <a:rPr lang="en-IN" sz="2000" dirty="0">
                <a:solidFill>
                  <a:srgbClr val="002060"/>
                </a:solidFill>
                <a:latin typeface="Century" panose="02040604050505020304" pitchFamily="18" charset="0"/>
              </a:rPr>
              <a:t>We want to expand our street food business into a bigger industry one day . </a:t>
            </a:r>
          </a:p>
          <a:p>
            <a:pPr>
              <a:buNone/>
            </a:pPr>
            <a:endParaRPr lang="en-US" sz="2000" dirty="0">
              <a:solidFill>
                <a:srgbClr val="002060"/>
              </a:solidFill>
              <a:latin typeface="Century" panose="02040604050505020304" pitchFamily="18" charset="0"/>
            </a:endParaRPr>
          </a:p>
        </p:txBody>
      </p:sp>
    </p:spTree>
    <p:extLst>
      <p:ext uri="{BB962C8B-B14F-4D97-AF65-F5344CB8AC3E}">
        <p14:creationId xmlns:p14="http://schemas.microsoft.com/office/powerpoint/2010/main" val="49821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99B67D-7C6A-4D13-92DA-18EB2E0EDEFA}"/>
              </a:ext>
            </a:extLst>
          </p:cNvPr>
          <p:cNvSpPr/>
          <p:nvPr/>
        </p:nvSpPr>
        <p:spPr>
          <a:xfrm>
            <a:off x="1008677" y="201557"/>
            <a:ext cx="10174645" cy="646331"/>
          </a:xfrm>
          <a:prstGeom prst="rect">
            <a:avLst/>
          </a:prstGeom>
          <a:noFill/>
          <a:ln>
            <a:solidFill>
              <a:schemeClr val="bg1"/>
            </a:solidFill>
          </a:ln>
          <a:effectLst>
            <a:glow rad="228600">
              <a:schemeClr val="accent1">
                <a:satMod val="175000"/>
                <a:alpha val="40000"/>
              </a:schemeClr>
            </a:glow>
          </a:effectLst>
        </p:spPr>
        <p:txBody>
          <a:bodyPr wrap="none" lIns="91440" tIns="45720" rIns="91440" bIns="45720">
            <a:spAutoFit/>
          </a:bodyPr>
          <a:lstStyle/>
          <a:p>
            <a:pPr algn="ctr"/>
            <a:r>
              <a:rPr lang="en-IN" sz="3600" dirty="0">
                <a:latin typeface="Copperplate Gothic Bold" panose="020E0705020206020404" pitchFamily="34" charset="0"/>
              </a:rPr>
              <a:t>About Project &amp; Module Description :-</a:t>
            </a:r>
            <a:endParaRPr lang="en-US" sz="16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Copperplate Gothic Bold" panose="020E0705020206020404" pitchFamily="34" charset="0"/>
            </a:endParaRPr>
          </a:p>
        </p:txBody>
      </p:sp>
      <p:sp>
        <p:nvSpPr>
          <p:cNvPr id="6" name="TextBox 5">
            <a:extLst>
              <a:ext uri="{FF2B5EF4-FFF2-40B4-BE49-F238E27FC236}">
                <a16:creationId xmlns:a16="http://schemas.microsoft.com/office/drawing/2014/main" id="{8DCBC204-7699-4C3E-9C6C-D01F5A439ACD}"/>
              </a:ext>
            </a:extLst>
          </p:cNvPr>
          <p:cNvSpPr txBox="1"/>
          <p:nvPr/>
        </p:nvSpPr>
        <p:spPr>
          <a:xfrm>
            <a:off x="3347157" y="1593840"/>
            <a:ext cx="5029199" cy="4893647"/>
          </a:xfrm>
          <a:prstGeom prst="rect">
            <a:avLst/>
          </a:prstGeom>
          <a:noFill/>
          <a:ln>
            <a:solidFill>
              <a:srgbClr val="002060"/>
            </a:solidFill>
          </a:ln>
          <a:effectLst>
            <a:glow rad="228600">
              <a:schemeClr val="accent4">
                <a:satMod val="175000"/>
                <a:alpha val="40000"/>
              </a:schemeClr>
            </a:glow>
          </a:effectLst>
        </p:spPr>
        <p:txBody>
          <a:bodyPr wrap="square">
            <a:spAutoFit/>
          </a:bodyPr>
          <a:lstStyle/>
          <a:p>
            <a:pPr algn="ctr"/>
            <a:r>
              <a:rPr lang="en-US" sz="2400" dirty="0">
                <a:solidFill>
                  <a:srgbClr val="002060"/>
                </a:solidFill>
              </a:rPr>
              <a:t>This project contains following modules : –</a:t>
            </a:r>
          </a:p>
          <a:p>
            <a:pPr algn="ctr"/>
            <a:r>
              <a:rPr lang="en-US" sz="2400" dirty="0">
                <a:solidFill>
                  <a:srgbClr val="002060"/>
                </a:solidFill>
              </a:rPr>
              <a:t> </a:t>
            </a:r>
          </a:p>
          <a:p>
            <a:pPr marL="285750" indent="-285750">
              <a:buFont typeface="Wingdings" panose="05000000000000000000" pitchFamily="2" charset="2"/>
              <a:buChar char="§"/>
            </a:pPr>
            <a:r>
              <a:rPr lang="en-US" sz="2400" dirty="0">
                <a:solidFill>
                  <a:srgbClr val="002060"/>
                </a:solidFill>
              </a:rPr>
              <a:t>Splash screen</a:t>
            </a:r>
          </a:p>
          <a:p>
            <a:pPr marL="285750" indent="-285750">
              <a:buFont typeface="Wingdings" panose="05000000000000000000" pitchFamily="2" charset="2"/>
              <a:buChar char="§"/>
            </a:pPr>
            <a:r>
              <a:rPr lang="en-US" sz="2400" dirty="0">
                <a:solidFill>
                  <a:srgbClr val="002060"/>
                </a:solidFill>
              </a:rPr>
              <a:t>Main Activity</a:t>
            </a:r>
          </a:p>
          <a:p>
            <a:pPr marL="285750" indent="-285750">
              <a:buFont typeface="Wingdings" panose="05000000000000000000" pitchFamily="2" charset="2"/>
              <a:buChar char="§"/>
            </a:pPr>
            <a:r>
              <a:rPr lang="en-US" sz="2400" dirty="0">
                <a:solidFill>
                  <a:srgbClr val="002060"/>
                </a:solidFill>
              </a:rPr>
              <a:t>Login</a:t>
            </a:r>
          </a:p>
          <a:p>
            <a:pPr marL="285750" indent="-285750">
              <a:buFont typeface="Wingdings" panose="05000000000000000000" pitchFamily="2" charset="2"/>
              <a:buChar char="§"/>
            </a:pPr>
            <a:r>
              <a:rPr lang="en-US" sz="2400" dirty="0">
                <a:solidFill>
                  <a:srgbClr val="002060"/>
                </a:solidFill>
              </a:rPr>
              <a:t>Registration</a:t>
            </a:r>
          </a:p>
          <a:p>
            <a:pPr marL="285750" indent="-285750">
              <a:buFont typeface="Wingdings" panose="05000000000000000000" pitchFamily="2" charset="2"/>
              <a:buChar char="§"/>
            </a:pPr>
            <a:r>
              <a:rPr lang="en-US" sz="2400" dirty="0">
                <a:solidFill>
                  <a:srgbClr val="002060"/>
                </a:solidFill>
              </a:rPr>
              <a:t>Table View </a:t>
            </a:r>
          </a:p>
          <a:p>
            <a:pPr marL="285750" indent="-285750">
              <a:buFont typeface="Wingdings" panose="05000000000000000000" pitchFamily="2" charset="2"/>
              <a:buChar char="§"/>
            </a:pPr>
            <a:r>
              <a:rPr lang="en-US" sz="2400" dirty="0">
                <a:solidFill>
                  <a:srgbClr val="002060"/>
                </a:solidFill>
              </a:rPr>
              <a:t>Menu View</a:t>
            </a:r>
          </a:p>
          <a:p>
            <a:pPr marL="285750" indent="-285750">
              <a:buFont typeface="Wingdings" panose="05000000000000000000" pitchFamily="2" charset="2"/>
              <a:buChar char="§"/>
            </a:pPr>
            <a:r>
              <a:rPr lang="en-US" sz="2400" dirty="0">
                <a:solidFill>
                  <a:srgbClr val="002060"/>
                </a:solidFill>
              </a:rPr>
              <a:t>Gratitude View</a:t>
            </a:r>
          </a:p>
          <a:p>
            <a:endParaRPr lang="en-US" sz="2400" dirty="0">
              <a:solidFill>
                <a:srgbClr val="002060"/>
              </a:solidFill>
            </a:endParaRPr>
          </a:p>
          <a:p>
            <a:endParaRPr lang="en-US" sz="2400" dirty="0">
              <a:solidFill>
                <a:srgbClr val="002060"/>
              </a:solidFill>
            </a:endParaRPr>
          </a:p>
          <a:p>
            <a:endParaRPr lang="en-US" sz="2400" dirty="0">
              <a:solidFill>
                <a:srgbClr val="002060"/>
              </a:solidFill>
            </a:endParaRPr>
          </a:p>
        </p:txBody>
      </p:sp>
    </p:spTree>
    <p:extLst>
      <p:ext uri="{BB962C8B-B14F-4D97-AF65-F5344CB8AC3E}">
        <p14:creationId xmlns:p14="http://schemas.microsoft.com/office/powerpoint/2010/main" val="137333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ED01D9-F853-4ED4-936F-A3568169BE2C}"/>
              </a:ext>
            </a:extLst>
          </p:cNvPr>
          <p:cNvSpPr/>
          <p:nvPr/>
        </p:nvSpPr>
        <p:spPr>
          <a:xfrm>
            <a:off x="3896535" y="359601"/>
            <a:ext cx="3337772" cy="923330"/>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IN" sz="5400" dirty="0">
                <a:latin typeface="Copperplate Gothic Light" panose="020E0507020206020404" pitchFamily="34" charset="0"/>
              </a:rPr>
              <a:t>Splash :-</a:t>
            </a:r>
            <a:endParaRPr lang="en-US" sz="2800" b="1" cap="none" spc="0" dirty="0">
              <a:ln w="22225">
                <a:solidFill>
                  <a:schemeClr val="accent2"/>
                </a:solidFill>
                <a:prstDash val="solid"/>
              </a:ln>
              <a:solidFill>
                <a:schemeClr val="accent2">
                  <a:lumMod val="40000"/>
                  <a:lumOff val="60000"/>
                </a:schemeClr>
              </a:solidFill>
              <a:effectLst/>
              <a:latin typeface="Copperplate Gothic Light" panose="020E0507020206020404" pitchFamily="34" charset="0"/>
            </a:endParaRPr>
          </a:p>
        </p:txBody>
      </p:sp>
      <p:sp>
        <p:nvSpPr>
          <p:cNvPr id="6" name="TextBox 5">
            <a:extLst>
              <a:ext uri="{FF2B5EF4-FFF2-40B4-BE49-F238E27FC236}">
                <a16:creationId xmlns:a16="http://schemas.microsoft.com/office/drawing/2014/main" id="{9A839FAD-76EC-4B9C-A66D-0714FF115303}"/>
              </a:ext>
            </a:extLst>
          </p:cNvPr>
          <p:cNvSpPr txBox="1"/>
          <p:nvPr/>
        </p:nvSpPr>
        <p:spPr>
          <a:xfrm>
            <a:off x="2373487" y="2099733"/>
            <a:ext cx="6160911" cy="2554545"/>
          </a:xfrm>
          <a:prstGeom prst="rect">
            <a:avLst/>
          </a:prstGeom>
          <a:noFill/>
        </p:spPr>
        <p:txBody>
          <a:bodyPr wrap="square">
            <a:spAutoFit/>
          </a:bodyPr>
          <a:lstStyle/>
          <a:p>
            <a:pPr marL="285750" indent="-285750">
              <a:buFont typeface="Wingdings" panose="05000000000000000000" pitchFamily="2" charset="2"/>
              <a:buChar char="v"/>
            </a:pPr>
            <a:r>
              <a:rPr lang="en-US" sz="2000" dirty="0">
                <a:solidFill>
                  <a:srgbClr val="002060"/>
                </a:solidFill>
                <a:latin typeface="Century" panose="02040604050505020304" pitchFamily="18" charset="0"/>
              </a:rPr>
              <a:t>It will be used to introduce my app and do some background operations like bellow – </a:t>
            </a:r>
          </a:p>
          <a:p>
            <a:endParaRPr lang="en-US" sz="2000" dirty="0">
              <a:solidFill>
                <a:srgbClr val="002060"/>
              </a:solidFill>
              <a:latin typeface="Century" panose="02040604050505020304" pitchFamily="18" charset="0"/>
            </a:endParaRPr>
          </a:p>
          <a:p>
            <a:pPr marL="285750" indent="-285750">
              <a:buFont typeface="Wingdings" panose="05000000000000000000" pitchFamily="2" charset="2"/>
              <a:buChar char="v"/>
            </a:pPr>
            <a:r>
              <a:rPr lang="en-US" sz="2000" dirty="0">
                <a:solidFill>
                  <a:srgbClr val="002060"/>
                </a:solidFill>
                <a:latin typeface="Century" panose="02040604050505020304" pitchFamily="18" charset="0"/>
              </a:rPr>
              <a:t>Check permissions</a:t>
            </a:r>
          </a:p>
          <a:p>
            <a:endParaRPr lang="en-US" sz="2000" dirty="0">
              <a:solidFill>
                <a:srgbClr val="002060"/>
              </a:solidFill>
              <a:latin typeface="Century" panose="02040604050505020304" pitchFamily="18" charset="0"/>
            </a:endParaRPr>
          </a:p>
          <a:p>
            <a:pPr marL="285750" indent="-285750">
              <a:buFont typeface="Wingdings" panose="05000000000000000000" pitchFamily="2" charset="2"/>
              <a:buChar char="v"/>
            </a:pPr>
            <a:r>
              <a:rPr lang="en-US" sz="2000" dirty="0">
                <a:solidFill>
                  <a:srgbClr val="002060"/>
                </a:solidFill>
                <a:latin typeface="Century" panose="02040604050505020304" pitchFamily="18" charset="0"/>
              </a:rPr>
              <a:t>Check internet connection</a:t>
            </a:r>
          </a:p>
          <a:p>
            <a:endParaRPr lang="en-US" sz="2000" dirty="0">
              <a:solidFill>
                <a:srgbClr val="002060"/>
              </a:solidFill>
              <a:latin typeface="Century" panose="02040604050505020304" pitchFamily="18" charset="0"/>
            </a:endParaRPr>
          </a:p>
          <a:p>
            <a:pPr marL="285750" indent="-285750">
              <a:buFont typeface="Wingdings" panose="05000000000000000000" pitchFamily="2" charset="2"/>
              <a:buChar char="v"/>
            </a:pPr>
            <a:r>
              <a:rPr lang="en-US" sz="2000" dirty="0">
                <a:solidFill>
                  <a:srgbClr val="002060"/>
                </a:solidFill>
                <a:latin typeface="Century" panose="02040604050505020304" pitchFamily="18" charset="0"/>
              </a:rPr>
              <a:t>Stablish connection to </a:t>
            </a:r>
            <a:r>
              <a:rPr lang="en-US" sz="2000" dirty="0" err="1">
                <a:solidFill>
                  <a:srgbClr val="002060"/>
                </a:solidFill>
                <a:latin typeface="Century" panose="02040604050505020304" pitchFamily="18" charset="0"/>
              </a:rPr>
              <a:t>apis</a:t>
            </a:r>
            <a:endParaRPr lang="en-US" sz="2000" dirty="0">
              <a:solidFill>
                <a:srgbClr val="002060"/>
              </a:solidFill>
              <a:latin typeface="Century" panose="02040604050505020304" pitchFamily="18" charset="0"/>
            </a:endParaRPr>
          </a:p>
        </p:txBody>
      </p:sp>
      <p:pic>
        <p:nvPicPr>
          <p:cNvPr id="1026" name="Picture 2" descr="Android PNG Picture | PNG Arts">
            <a:extLst>
              <a:ext uri="{FF2B5EF4-FFF2-40B4-BE49-F238E27FC236}">
                <a16:creationId xmlns:a16="http://schemas.microsoft.com/office/drawing/2014/main" id="{F864CE51-76D6-48DA-B5A4-AD53B20E1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158"/>
            <a:ext cx="2664178" cy="266417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droid PNG Picture | PNG Arts">
            <a:extLst>
              <a:ext uri="{FF2B5EF4-FFF2-40B4-BE49-F238E27FC236}">
                <a16:creationId xmlns:a16="http://schemas.microsoft.com/office/drawing/2014/main" id="{C296E82E-2B4A-43EF-AEBB-DAD24B054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267" y="4758267"/>
            <a:ext cx="2099733" cy="209973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picture containing text&#10;&#10;Description automatically generated">
            <a:extLst>
              <a:ext uri="{FF2B5EF4-FFF2-40B4-BE49-F238E27FC236}">
                <a16:creationId xmlns:a16="http://schemas.microsoft.com/office/drawing/2014/main" id="{7AD73871-2C57-410F-9078-9BCB9CB0B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5422" y="414045"/>
            <a:ext cx="3496578" cy="6029910"/>
          </a:xfrm>
          <a:prstGeom prst="rect">
            <a:avLst/>
          </a:prstGeom>
        </p:spPr>
      </p:pic>
    </p:spTree>
    <p:extLst>
      <p:ext uri="{BB962C8B-B14F-4D97-AF65-F5344CB8AC3E}">
        <p14:creationId xmlns:p14="http://schemas.microsoft.com/office/powerpoint/2010/main" val="3902932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D63EAE-7343-4530-8BC8-392D1608C95B}"/>
              </a:ext>
            </a:extLst>
          </p:cNvPr>
          <p:cNvSpPr/>
          <p:nvPr/>
        </p:nvSpPr>
        <p:spPr>
          <a:xfrm>
            <a:off x="4930456" y="235424"/>
            <a:ext cx="2331087" cy="769441"/>
          </a:xfrm>
          <a:prstGeom prst="rect">
            <a:avLst/>
          </a:prstGeom>
          <a:effectLst>
            <a:glow rad="228600">
              <a:schemeClr val="accent4">
                <a:satMod val="175000"/>
                <a:alpha val="40000"/>
              </a:schemeClr>
            </a:glow>
            <a:softEdge rad="12700"/>
          </a:effectLst>
        </p:spPr>
        <p:style>
          <a:lnRef idx="2">
            <a:schemeClr val="dk1"/>
          </a:lnRef>
          <a:fillRef idx="1">
            <a:schemeClr val="lt1"/>
          </a:fillRef>
          <a:effectRef idx="0">
            <a:schemeClr val="dk1"/>
          </a:effectRef>
          <a:fontRef idx="minor">
            <a:schemeClr val="dk1"/>
          </a:fontRef>
        </p:style>
        <p:txBody>
          <a:bodyPr wrap="none" lIns="91440" tIns="45720" rIns="91440" bIns="45720">
            <a:spAutoFit/>
          </a:bodyPr>
          <a:lstStyle/>
          <a:p>
            <a:pPr algn="ctr"/>
            <a:r>
              <a:rPr lang="en-IN" sz="4400" b="1" dirty="0">
                <a:ln w="22225">
                  <a:solidFill>
                    <a:schemeClr val="accent2"/>
                  </a:solidFill>
                  <a:prstDash val="solid"/>
                </a:ln>
                <a:solidFill>
                  <a:schemeClr val="accent2">
                    <a:lumMod val="40000"/>
                    <a:lumOff val="60000"/>
                  </a:schemeClr>
                </a:solidFill>
                <a:latin typeface="Copperplate Gothic Light" panose="020E0507020206020404" pitchFamily="34" charset="0"/>
              </a:rPr>
              <a:t>Login :-</a:t>
            </a:r>
            <a:endParaRPr lang="en-US" sz="2000" b="1" dirty="0">
              <a:ln w="22225">
                <a:solidFill>
                  <a:schemeClr val="accent2"/>
                </a:solidFill>
                <a:prstDash val="solid"/>
              </a:ln>
              <a:solidFill>
                <a:schemeClr val="accent2">
                  <a:lumMod val="40000"/>
                  <a:lumOff val="60000"/>
                </a:schemeClr>
              </a:solidFill>
              <a:latin typeface="Copperplate Gothic Light" panose="020E0507020206020404" pitchFamily="34" charset="0"/>
            </a:endParaRPr>
          </a:p>
        </p:txBody>
      </p:sp>
      <p:sp>
        <p:nvSpPr>
          <p:cNvPr id="4" name="TextBox 3">
            <a:extLst>
              <a:ext uri="{FF2B5EF4-FFF2-40B4-BE49-F238E27FC236}">
                <a16:creationId xmlns:a16="http://schemas.microsoft.com/office/drawing/2014/main" id="{29A6DC45-BA4C-4955-B186-4B59533B82B5}"/>
              </a:ext>
            </a:extLst>
          </p:cNvPr>
          <p:cNvSpPr txBox="1"/>
          <p:nvPr/>
        </p:nvSpPr>
        <p:spPr>
          <a:xfrm>
            <a:off x="3059288" y="1840427"/>
            <a:ext cx="5486401"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Wingdings" panose="05000000000000000000" pitchFamily="2" charset="2"/>
              <a:buChar char="q"/>
            </a:pPr>
            <a:r>
              <a:rPr lang="en-US" sz="2000" dirty="0">
                <a:solidFill>
                  <a:srgbClr val="002060"/>
                </a:solidFill>
              </a:rPr>
              <a:t>This page will check your internet connection. </a:t>
            </a:r>
          </a:p>
          <a:p>
            <a:endParaRPr lang="en-US" sz="2000" dirty="0">
              <a:solidFill>
                <a:srgbClr val="002060"/>
              </a:solidFill>
            </a:endParaRPr>
          </a:p>
          <a:p>
            <a:pPr marL="285750" indent="-285750">
              <a:buFont typeface="Wingdings" panose="05000000000000000000" pitchFamily="2" charset="2"/>
              <a:buChar char="q"/>
            </a:pPr>
            <a:r>
              <a:rPr lang="en-US" sz="2000" dirty="0">
                <a:solidFill>
                  <a:srgbClr val="002060"/>
                </a:solidFill>
              </a:rPr>
              <a:t>Ask for email id and password .</a:t>
            </a:r>
          </a:p>
          <a:p>
            <a:endParaRPr lang="en-US" sz="2000" dirty="0">
              <a:solidFill>
                <a:srgbClr val="002060"/>
              </a:solidFill>
            </a:endParaRPr>
          </a:p>
          <a:p>
            <a:pPr marL="285750" indent="-285750">
              <a:buFont typeface="Wingdings" panose="05000000000000000000" pitchFamily="2" charset="2"/>
              <a:buChar char="q"/>
            </a:pPr>
            <a:r>
              <a:rPr lang="en-US" sz="2000" dirty="0">
                <a:solidFill>
                  <a:srgbClr val="002060"/>
                </a:solidFill>
              </a:rPr>
              <a:t>If you forget your password then you can also change your password by clicking on forget password.</a:t>
            </a:r>
          </a:p>
          <a:p>
            <a:endParaRPr lang="en-US" sz="2000" dirty="0">
              <a:solidFill>
                <a:srgbClr val="002060"/>
              </a:solidFill>
            </a:endParaRPr>
          </a:p>
          <a:p>
            <a:pPr marL="285750" indent="-285750">
              <a:buFont typeface="Wingdings" panose="05000000000000000000" pitchFamily="2" charset="2"/>
              <a:buChar char="q"/>
            </a:pPr>
            <a:r>
              <a:rPr lang="en-US" sz="2000" dirty="0">
                <a:solidFill>
                  <a:srgbClr val="002060"/>
                </a:solidFill>
              </a:rPr>
              <a:t>You can also go to </a:t>
            </a:r>
            <a:r>
              <a:rPr lang="en-US" sz="2000" dirty="0" err="1">
                <a:solidFill>
                  <a:srgbClr val="002060"/>
                </a:solidFill>
              </a:rPr>
              <a:t>to</a:t>
            </a:r>
            <a:r>
              <a:rPr lang="en-US" sz="2000" dirty="0">
                <a:solidFill>
                  <a:srgbClr val="002060"/>
                </a:solidFill>
              </a:rPr>
              <a:t> signup page by clicking on sing up button.</a:t>
            </a:r>
          </a:p>
        </p:txBody>
      </p:sp>
      <p:pic>
        <p:nvPicPr>
          <p:cNvPr id="5" name="Picture 4" descr="Graphical user interface&#10;&#10;Description automatically generated">
            <a:extLst>
              <a:ext uri="{FF2B5EF4-FFF2-40B4-BE49-F238E27FC236}">
                <a16:creationId xmlns:a16="http://schemas.microsoft.com/office/drawing/2014/main" id="{6937D190-0C82-4331-BCCF-20E86A9F1ADB}"/>
              </a:ext>
            </a:extLst>
          </p:cNvPr>
          <p:cNvPicPr>
            <a:picLocks noChangeAspect="1"/>
          </p:cNvPicPr>
          <p:nvPr/>
        </p:nvPicPr>
        <p:blipFill rotWithShape="1">
          <a:blip r:embed="rId2">
            <a:extLst>
              <a:ext uri="{28A0092B-C50C-407E-A947-70E740481C1C}">
                <a14:useLocalDpi xmlns:a14="http://schemas.microsoft.com/office/drawing/2010/main" val="0"/>
              </a:ext>
            </a:extLst>
          </a:blip>
          <a:srcRect t="3471"/>
          <a:stretch/>
        </p:blipFill>
        <p:spPr>
          <a:xfrm>
            <a:off x="8886912" y="235424"/>
            <a:ext cx="3305087" cy="6548140"/>
          </a:xfrm>
          <a:prstGeom prst="rect">
            <a:avLst/>
          </a:prstGeom>
        </p:spPr>
      </p:pic>
    </p:spTree>
    <p:extLst>
      <p:ext uri="{BB962C8B-B14F-4D97-AF65-F5344CB8AC3E}">
        <p14:creationId xmlns:p14="http://schemas.microsoft.com/office/powerpoint/2010/main" val="3392938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E18E75-3578-48AC-9A6C-5054212B1F75}"/>
              </a:ext>
            </a:extLst>
          </p:cNvPr>
          <p:cNvSpPr/>
          <p:nvPr/>
        </p:nvSpPr>
        <p:spPr>
          <a:xfrm>
            <a:off x="330577" y="0"/>
            <a:ext cx="11012614" cy="92333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IN" sz="5400" dirty="0">
                <a:latin typeface="Copperplate Gothic Light" panose="020E0507020206020404" pitchFamily="34" charset="0"/>
              </a:rPr>
              <a:t>User registration module :-</a:t>
            </a:r>
            <a:endParaRPr lang="en-US" sz="2800" b="1" cap="none" spc="0" dirty="0">
              <a:ln w="22225">
                <a:solidFill>
                  <a:schemeClr val="accent2"/>
                </a:solidFill>
                <a:prstDash val="solid"/>
              </a:ln>
              <a:solidFill>
                <a:schemeClr val="accent2">
                  <a:lumMod val="40000"/>
                  <a:lumOff val="60000"/>
                </a:schemeClr>
              </a:solidFill>
              <a:effectLst/>
              <a:latin typeface="Copperplate Gothic Light" panose="020E0507020206020404" pitchFamily="34" charset="0"/>
            </a:endParaRPr>
          </a:p>
        </p:txBody>
      </p:sp>
      <p:pic>
        <p:nvPicPr>
          <p:cNvPr id="3" name="Picture 2" descr="Graphical user interface&#10;&#10;Description automatically generated">
            <a:extLst>
              <a:ext uri="{FF2B5EF4-FFF2-40B4-BE49-F238E27FC236}">
                <a16:creationId xmlns:a16="http://schemas.microsoft.com/office/drawing/2014/main" id="{16EF4451-DBB8-4FC5-A727-51484463FE63}"/>
              </a:ext>
            </a:extLst>
          </p:cNvPr>
          <p:cNvPicPr>
            <a:picLocks noChangeAspect="1"/>
          </p:cNvPicPr>
          <p:nvPr/>
        </p:nvPicPr>
        <p:blipFill rotWithShape="1">
          <a:blip r:embed="rId2">
            <a:extLst>
              <a:ext uri="{28A0092B-C50C-407E-A947-70E740481C1C}">
                <a14:useLocalDpi xmlns:a14="http://schemas.microsoft.com/office/drawing/2010/main" val="0"/>
              </a:ext>
            </a:extLst>
          </a:blip>
          <a:srcRect t="3245"/>
          <a:stretch/>
        </p:blipFill>
        <p:spPr>
          <a:xfrm>
            <a:off x="9238838" y="1659467"/>
            <a:ext cx="2953162" cy="5198533"/>
          </a:xfrm>
          <a:prstGeom prst="rect">
            <a:avLst/>
          </a:prstGeom>
        </p:spPr>
      </p:pic>
      <p:sp>
        <p:nvSpPr>
          <p:cNvPr id="5" name="TextBox 4">
            <a:extLst>
              <a:ext uri="{FF2B5EF4-FFF2-40B4-BE49-F238E27FC236}">
                <a16:creationId xmlns:a16="http://schemas.microsoft.com/office/drawing/2014/main" id="{81FD5BA8-E2EA-40B5-989F-7509E5DC29FD}"/>
              </a:ext>
            </a:extLst>
          </p:cNvPr>
          <p:cNvSpPr txBox="1"/>
          <p:nvPr/>
        </p:nvSpPr>
        <p:spPr>
          <a:xfrm>
            <a:off x="1041400" y="1659467"/>
            <a:ext cx="8001000" cy="341632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buFont typeface="Wingdings" panose="05000000000000000000" pitchFamily="2" charset="2"/>
              <a:buChar char="ü"/>
            </a:pPr>
            <a:r>
              <a:rPr lang="en-US" sz="2400" dirty="0">
                <a:solidFill>
                  <a:srgbClr val="002060"/>
                </a:solidFill>
                <a:latin typeface="Century" panose="02040604050505020304" pitchFamily="18" charset="0"/>
              </a:rPr>
              <a:t>In this page you have to give your unique User name. </a:t>
            </a:r>
          </a:p>
          <a:p>
            <a:pPr marL="285750" indent="-285750">
              <a:buFont typeface="Wingdings" panose="05000000000000000000" pitchFamily="2" charset="2"/>
              <a:buChar char="ü"/>
            </a:pPr>
            <a:r>
              <a:rPr lang="en-US" sz="2400" dirty="0">
                <a:solidFill>
                  <a:srgbClr val="002060"/>
                </a:solidFill>
                <a:latin typeface="Century" panose="02040604050505020304" pitchFamily="18" charset="0"/>
              </a:rPr>
              <a:t>Your phone number (You can also create your Account through Your phone number).</a:t>
            </a:r>
          </a:p>
          <a:p>
            <a:pPr marL="285750" indent="-285750">
              <a:buFont typeface="Wingdings" panose="05000000000000000000" pitchFamily="2" charset="2"/>
              <a:buChar char="ü"/>
            </a:pPr>
            <a:r>
              <a:rPr lang="en-US" sz="2400" dirty="0">
                <a:solidFill>
                  <a:srgbClr val="002060"/>
                </a:solidFill>
                <a:latin typeface="Century" panose="02040604050505020304" pitchFamily="18" charset="0"/>
              </a:rPr>
              <a:t>You have to give your email id to get register to my application. </a:t>
            </a:r>
          </a:p>
          <a:p>
            <a:pPr marL="285750" indent="-285750">
              <a:buFont typeface="Wingdings" panose="05000000000000000000" pitchFamily="2" charset="2"/>
              <a:buChar char="ü"/>
            </a:pPr>
            <a:r>
              <a:rPr lang="en-US" sz="2400" dirty="0">
                <a:solidFill>
                  <a:srgbClr val="002060"/>
                </a:solidFill>
                <a:latin typeface="Century" panose="02040604050505020304" pitchFamily="18" charset="0"/>
              </a:rPr>
              <a:t>And finally you have to give  a strong password for security.</a:t>
            </a:r>
          </a:p>
          <a:p>
            <a:pPr marL="285750" indent="-285750">
              <a:buFont typeface="Wingdings" panose="05000000000000000000" pitchFamily="2" charset="2"/>
              <a:buChar char="ü"/>
            </a:pPr>
            <a:r>
              <a:rPr lang="en-US" sz="2400" dirty="0">
                <a:solidFill>
                  <a:srgbClr val="002060"/>
                </a:solidFill>
                <a:latin typeface="Century" panose="02040604050505020304" pitchFamily="18" charset="0"/>
              </a:rPr>
              <a:t>Here you can also login with your Google and Facebook account.</a:t>
            </a:r>
          </a:p>
        </p:txBody>
      </p:sp>
    </p:spTree>
    <p:extLst>
      <p:ext uri="{BB962C8B-B14F-4D97-AF65-F5344CB8AC3E}">
        <p14:creationId xmlns:p14="http://schemas.microsoft.com/office/powerpoint/2010/main" val="3752684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5.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otalTime>52</TotalTime>
  <Words>632</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14</vt:i4>
      </vt:variant>
      <vt:variant>
        <vt:lpstr>Theme</vt:lpstr>
      </vt:variant>
      <vt:variant>
        <vt:i4>5</vt:i4>
      </vt:variant>
      <vt:variant>
        <vt:lpstr>Slide Titles</vt:lpstr>
      </vt:variant>
      <vt:variant>
        <vt:i4>11</vt:i4>
      </vt:variant>
    </vt:vector>
  </HeadingPairs>
  <TitlesOfParts>
    <vt:vector size="30" baseType="lpstr">
      <vt:lpstr>Arial</vt:lpstr>
      <vt:lpstr>Bookman Old Style</vt:lpstr>
      <vt:lpstr>Calibri</vt:lpstr>
      <vt:lpstr>Calibri Light</vt:lpstr>
      <vt:lpstr>Century</vt:lpstr>
      <vt:lpstr>Century Gothic</vt:lpstr>
      <vt:lpstr>Constantia</vt:lpstr>
      <vt:lpstr>Copperplate Gothic Bold</vt:lpstr>
      <vt:lpstr>Copperplate Gothic Light</vt:lpstr>
      <vt:lpstr>Dante</vt:lpstr>
      <vt:lpstr>Georgia</vt:lpstr>
      <vt:lpstr>Trebuchet MS</vt:lpstr>
      <vt:lpstr>Wingdings</vt:lpstr>
      <vt:lpstr>Wingdings 3</vt:lpstr>
      <vt:lpstr>Office Theme</vt:lpstr>
      <vt:lpstr>Wisp</vt:lpstr>
      <vt:lpstr>Facet</vt:lpstr>
      <vt:lpstr>1_Wisp</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Adarsh kumar</dc:creator>
  <cp:lastModifiedBy>Adarsh kumar</cp:lastModifiedBy>
  <cp:revision>1</cp:revision>
  <dcterms:created xsi:type="dcterms:W3CDTF">2021-08-09T17:41:53Z</dcterms:created>
  <dcterms:modified xsi:type="dcterms:W3CDTF">2021-08-09T18:34:31Z</dcterms:modified>
</cp:coreProperties>
</file>