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68A32-CAA7-4ACB-9773-D2E4A0D5E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8825-97C2-40E5-A751-598569666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E3FAB-3FEC-4391-8DA3-E0B16281A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C97C3-585F-4489-BDE5-B604EDFE3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60CDF-C024-4040-8420-2481DF514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54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3F6C9-3DE2-4AF8-8283-55D63FD52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6BA56D-8CF2-4162-BB32-1EBA7A9B5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0564A-5B7E-4316-A1A9-D57029B7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94F8D-43F8-47D5-B771-73F83C73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4DE9D-0BE1-492A-9B82-A34248AC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67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A9762-45C0-4EB1-9548-2D156CFD1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D1342-D0CB-40FE-896A-61223E09D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4C85C-160C-43D8-AB7C-D883108AD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74CE7-A228-4CE4-9DF0-9DFE3737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EEEFE-9C73-4057-86D7-C5F972E0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1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132F-7E11-4C20-8C86-A9E75B52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B26D0-F6E0-4A2E-8E39-4FA820311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39EAD-8343-4F5D-ADFE-D7B9F07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4B72-BAD5-4AEC-B998-C7D9613A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F8EFA-DAE3-4F4D-9508-44A4BBF5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3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3CD8-E6F8-4B3F-A563-F328F61CB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8C26F-2A00-434E-93E5-6D09FC84C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1191-EE48-4020-9A93-C42B158F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1B572-4D95-4004-8073-68A9FAF9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90C9B-3BBB-42C0-B74C-9D92F3911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60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E8FB5-7E12-4B56-BA01-795F0DB4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60B2-D9AA-4DC7-926A-7AA5A50182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20A41-C141-4C38-8C96-8B77CD8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2E3DB-AE9C-4F6E-9C9A-0C24E69F9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122C8E-3FA8-440D-8F5D-7FD0AD64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54FBB7-2D1D-40DF-9E35-EE5933E3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46E19-C53D-40C4-B7BC-0CE7EE75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AE6B-2817-4F6B-9517-B75077C6C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674D8-C9E5-42CF-9DE0-AB534402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58AE40-12A6-41C0-8CA8-06F03B5B42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C0A403-6347-4755-B654-D3B6F9D64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6E3A6-88A9-43E1-9404-AB7A13C6C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88603-F1DC-4958-9352-4923D1A1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64777A-8E53-4CFC-897E-26830CCF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6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246B3-83D2-47CF-B564-BAC5827A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77432-BD4D-439E-B81F-112074281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B60577-5923-42B5-8C47-DE9034B97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49D536-5F98-43EC-BB91-C72F509F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2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DA5583-A9ED-4E3C-8E06-2F5D873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7CB82-829E-4703-9B32-23A24533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31F1E-4A3D-4F96-8600-B7C23EC7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7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55778-6390-49FE-A2BB-EB46C80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6124-EFDC-41BB-A01B-42DBFD52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86DFF-40FA-4223-A94D-46418B60F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E3F7B-0861-4370-8933-DEA55CD2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A9146-498A-4D79-8805-741CE5B9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E1688-1C6C-4F55-9B82-A17230FD1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30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4E38F-A766-46A5-9DEC-21030635A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C0F282-8F8F-40FD-83A7-E0FE43502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1C94B6-7043-412C-915F-D63ADECAC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AE2B2-E3F7-4ED0-BA8D-B05E6FA9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04D65-C252-4AB2-91F9-416A20A7B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DD317-13B1-4686-A9DD-E2E83D284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9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1D438-03AD-4067-BDCD-692FA85BE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284C1-4D61-48DD-A3EF-A4BD1EC31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8E6C3-E939-4DAD-BB2D-4D3BAEDE0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33A0E-DEB0-4FF6-BDD1-524007A4FCCD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7402C-02F6-44FC-934B-F5A3AE499D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306E-F23C-4FBD-B760-DB4CAA090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02EB3-6C40-4B1B-B771-3FFC8F7AD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97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B9F0-7953-4E1E-9038-0E06C64B4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9388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Vandana Store Online Sales Annual Report 2022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E5DCE8-A649-47FA-B823-6DE62FF7E99E}"/>
              </a:ext>
            </a:extLst>
          </p:cNvPr>
          <p:cNvSpPr txBox="1"/>
          <p:nvPr/>
        </p:nvSpPr>
        <p:spPr>
          <a:xfrm>
            <a:off x="9048751" y="6038849"/>
            <a:ext cx="27146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Report By ~</a:t>
            </a:r>
            <a:r>
              <a:rPr lang="en-US" sz="2000" dirty="0" err="1">
                <a:solidFill>
                  <a:schemeClr val="accent2">
                    <a:lumMod val="75000"/>
                  </a:schemeClr>
                </a:solidFill>
              </a:rPr>
              <a:t>Aasif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 Shaikh</a:t>
            </a:r>
          </a:p>
        </p:txBody>
      </p:sp>
    </p:spTree>
    <p:extLst>
      <p:ext uri="{BB962C8B-B14F-4D97-AF65-F5344CB8AC3E}">
        <p14:creationId xmlns:p14="http://schemas.microsoft.com/office/powerpoint/2010/main" val="2735010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BB65-38CA-4851-8751-7107A8B9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167957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FBD8-5D3F-481B-BF04-2D8C2E614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875" y="3244850"/>
            <a:ext cx="10515600" cy="15081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Understand the customers </a:t>
            </a:r>
            <a:r>
              <a:rPr lang="en-US" sz="32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behaviour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and grow more sales and revenue in 2023</a:t>
            </a:r>
          </a:p>
          <a:p>
            <a:pPr marL="0" indent="0" algn="ctr">
              <a:buNone/>
            </a:pPr>
            <a:endParaRPr lang="en-US" sz="3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2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35AD9-749F-4924-A5CC-42761E75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Questions to answers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B6B8D-C700-4939-90CA-ED8F8D5B8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Who purchased more men or women?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What are different order status?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Top 10 states contributing to the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Relationship between age and gender based on no of 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Which channel is contributing to maximum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Highest selling category?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Which month got the highest sales and orders?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5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andana Store Annual Report - Excel">
            <a:extLst>
              <a:ext uri="{FF2B5EF4-FFF2-40B4-BE49-F238E27FC236}">
                <a16:creationId xmlns:a16="http://schemas.microsoft.com/office/drawing/2014/main" id="{DC4FB476-6FF7-428F-92E7-F553DC434B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3" t="18728" r="2109" b="8159"/>
          <a:stretch/>
        </p:blipFill>
        <p:spPr>
          <a:xfrm>
            <a:off x="0" y="1295401"/>
            <a:ext cx="12192000" cy="510539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388186-07C6-4D43-8C6D-DAC0C4C8A25F}"/>
              </a:ext>
            </a:extLst>
          </p:cNvPr>
          <p:cNvSpPr txBox="1"/>
          <p:nvPr/>
        </p:nvSpPr>
        <p:spPr>
          <a:xfrm>
            <a:off x="1933575" y="266700"/>
            <a:ext cx="79057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Dashboard preview</a:t>
            </a:r>
          </a:p>
        </p:txBody>
      </p:sp>
    </p:spTree>
    <p:extLst>
      <p:ext uri="{BB962C8B-B14F-4D97-AF65-F5344CB8AC3E}">
        <p14:creationId xmlns:p14="http://schemas.microsoft.com/office/powerpoint/2010/main" val="11122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A7FA9-78D1-4167-97B8-6157FF393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DBAA-9FFD-435E-B456-3D769DB49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471613"/>
            <a:ext cx="11001375" cy="51482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March got the highest sales and orders and overall Q1 performance is best throughout the year.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Amazon (35%),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flipkart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(21%) ,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myntra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(23%) contributed the most in orders.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Overall 92% orders delivered successfully which shows client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statisfaction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with only 3% return and 3% refund rate.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Womens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are the top buyers among adult(18-35) and elder(36-45) category 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Top states from revenue are Maharashtra,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telangana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Karnataka,UP,etc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 with the Maharashtra with top 1 in the list.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The contribution of women is 64% and men is 36% in overall sales.</a:t>
            </a:r>
          </a:p>
        </p:txBody>
      </p:sp>
    </p:spTree>
    <p:extLst>
      <p:ext uri="{BB962C8B-B14F-4D97-AF65-F5344CB8AC3E}">
        <p14:creationId xmlns:p14="http://schemas.microsoft.com/office/powerpoint/2010/main" val="158124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82C7C-D6D1-4112-AE04-69A3B3F8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1826-5CD5-4630-B073-1894C9CD7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45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Targeting women customers of age group 30-45 year old in the states of Maharashtra, Karnataka, UP with targeted ads or discounts on the channels of Amazon,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flipkart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,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myntra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in the first quarter of year 2023 will lead to more sales.</a:t>
            </a:r>
          </a:p>
        </p:txBody>
      </p:sp>
    </p:spTree>
    <p:extLst>
      <p:ext uri="{BB962C8B-B14F-4D97-AF65-F5344CB8AC3E}">
        <p14:creationId xmlns:p14="http://schemas.microsoft.com/office/powerpoint/2010/main" val="1271697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242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Arial Rounded MT Bold</vt:lpstr>
      <vt:lpstr>Calibri</vt:lpstr>
      <vt:lpstr>Calibri Light</vt:lpstr>
      <vt:lpstr>Wingdings</vt:lpstr>
      <vt:lpstr>Office Theme</vt:lpstr>
      <vt:lpstr>Vandana Store Online Sales Annual Report 2022</vt:lpstr>
      <vt:lpstr>OBJECTIVE</vt:lpstr>
      <vt:lpstr>Questions to answers</vt:lpstr>
      <vt:lpstr>PowerPoint Presentation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9</cp:revision>
  <dcterms:created xsi:type="dcterms:W3CDTF">2025-10-17T06:13:32Z</dcterms:created>
  <dcterms:modified xsi:type="dcterms:W3CDTF">2025-10-17T07:30:55Z</dcterms:modified>
</cp:coreProperties>
</file>