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4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90"/>
  </p:normalViewPr>
  <p:slideViewPr>
    <p:cSldViewPr snapToGrid="0" snapToObjects="1">
      <p:cViewPr varScale="1">
        <p:scale>
          <a:sx n="121" d="100"/>
          <a:sy n="121" d="100"/>
        </p:scale>
        <p:origin x="200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7E829-0337-9E4E-9923-046E154AC4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739E46-1D9A-4C4F-8F59-A15ECB9B2B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088A93-ECD7-9042-BB6F-761474290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9/14/20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B55128-E7BB-624A-A521-587B94C4D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9D2E0E-4EEF-D64F-88E4-F33880317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667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5F7FD-2C77-6F43-9F1D-49B4E0F52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0D4900-53D7-1148-BA64-22D8777371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EC94D9-DFF1-1F4F-BE9C-0DEC7D765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9/14/20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808FE2-99D1-C340-98B6-DF999BF31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A6A600-E6EF-604E-A958-BFDAD3474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081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ADF1A6-DEE3-A24B-811C-234C783C74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F97E54-CB78-8346-A59F-0F34667AC9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DD4CC1-F417-5443-9285-0C60B7A35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9/14/20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BAA6FA-DA47-C44F-A8A6-357968AF3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2A32F8-26F7-3F47-B017-B697DDE29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778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75ED3-8D94-E342-96E4-CD033990B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85020-6345-9748-984F-E18060934F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52D7CE-8096-A740-8683-E6066F22A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9/14/20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6BF6CA-20D0-424D-B03E-47C1FDD52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2CB591-99D4-E240-8061-997A24BA8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149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0091B-BA19-5C48-A078-886249AEC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734194-36E6-7B41-8A77-87BB21B782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13EC1F-5BED-9B41-B0C3-281D05504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9/14/20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D901A3-4843-1C49-A4A2-677690009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C7AB4B-64E3-074D-9693-2F51388DA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732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670AE-6348-574A-83EE-DDC42A1FD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BCB0D-32B3-B24B-BF7F-48C635A58D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2F53DB-EE30-6C46-A69D-03FFDEF442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96166E-6C13-C842-A2D0-7DF7D5472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9/14/20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F8603A-5D0F-8549-A8D3-40FB556DF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87C0CA-BC4B-EB43-AFA8-47AA0D724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55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4DF69-1D7B-EF49-B2F6-517608AB4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1EBEF-695C-D042-A16B-8589810E87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5A9B2F-A890-BC48-B802-533CD97472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07173B-8C47-3B43-9397-9D8202B508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67E8B3-4277-D04A-83C1-49C11D06B0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FACBF0-2599-6A4F-8EDF-C88C388ED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9/14/20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B7DEAF-5E5E-8F4C-85DE-2FBA6EB99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1BC681-CDE3-B04F-97C9-D09B4ECB1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06591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5EFBB-8A16-2A43-B797-47E7BF04F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D70DEF-B70D-454D-A5B4-56D34E9BC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9/14/20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6A75C1-D497-5246-B8FC-F8C67DD7A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80589F-2CDD-6248-AC1E-6EA2E881B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978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0C70A5-D4BD-024F-ABC7-0C65EBA19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9/14/20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747533-7DE3-234A-84CB-363520212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7E15AC-EC63-1645-8BD8-63502B3D6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31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88391-23A0-4144-A64C-F6ED9F5FD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3FE226-A979-1A41-B6D7-1312E59FE4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5E8517-B7D0-C745-A4A9-2034E95ECC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260AD6-6D25-064A-8313-328D73DE0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9/14/20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C324BB-6E75-C442-9A3A-76E0688B5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76F167-1635-D944-86FD-468ACEB3C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740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0992A-C640-F246-A8F5-374F5175E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F3F944-485A-1344-9FC1-7D3A2D521E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2D8B54-94FF-B84C-A810-4E68E2D775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5A93DF-D73E-7D4D-9A06-9798F54A0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9/14/20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BE8705-64C3-2540-B47C-A1787FC4B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62AEE0-2D59-1C4B-B766-871C53228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15080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29186A-3186-104D-8683-0A19D236A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7FC7F2-79B1-EB40-A1FE-30DCDD1D3E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6759FC-B99C-DA43-BF14-064C93BD51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9/14/20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6E7EE-BE5D-CE47-B346-8AD1CE5FBD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3F803F-3363-AB4E-9D9F-80A3F64642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695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5" r:id="rId1"/>
    <p:sldLayoutId id="2147483856" r:id="rId2"/>
    <p:sldLayoutId id="2147483857" r:id="rId3"/>
    <p:sldLayoutId id="2147483858" r:id="rId4"/>
    <p:sldLayoutId id="2147483859" r:id="rId5"/>
    <p:sldLayoutId id="2147483860" r:id="rId6"/>
    <p:sldLayoutId id="2147483861" r:id="rId7"/>
    <p:sldLayoutId id="2147483862" r:id="rId8"/>
    <p:sldLayoutId id="2147483863" r:id="rId9"/>
    <p:sldLayoutId id="2147483864" r:id="rId10"/>
    <p:sldLayoutId id="214748386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https://dcc.ligo.org/G2001500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4F926-6BAC-1043-BF00-9F7E1AEFED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0266" y="1521373"/>
            <a:ext cx="8825658" cy="86142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Assessing and marginalizing over CBC waveform systematics with RIFT</a:t>
            </a:r>
            <a:br>
              <a:rPr lang="en-US" sz="3200" dirty="0">
                <a:solidFill>
                  <a:schemeClr val="accent2"/>
                </a:solidFill>
              </a:rPr>
            </a:br>
            <a:r>
              <a:rPr lang="en-US" sz="1800" dirty="0" err="1">
                <a:solidFill>
                  <a:schemeClr val="accent2"/>
                </a:solidFill>
              </a:rPr>
              <a:t>Aasim</a:t>
            </a:r>
            <a:r>
              <a:rPr lang="en-US" sz="1800" dirty="0">
                <a:solidFill>
                  <a:schemeClr val="accent2"/>
                </a:solidFill>
              </a:rPr>
              <a:t> Z Jan, Anjali B </a:t>
            </a:r>
            <a:r>
              <a:rPr lang="en-US" sz="1800" dirty="0" err="1">
                <a:solidFill>
                  <a:schemeClr val="accent2"/>
                </a:solidFill>
              </a:rPr>
              <a:t>Yelikar</a:t>
            </a:r>
            <a:r>
              <a:rPr lang="en-US" sz="1800" dirty="0">
                <a:solidFill>
                  <a:schemeClr val="accent2"/>
                </a:solidFill>
              </a:rPr>
              <a:t>, Jacob Lange and Richard O’Shaughnessy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9738F4-1303-5C4A-97C7-463685FA5A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732027" y="6401150"/>
            <a:ext cx="4886617" cy="566057"/>
          </a:xfrm>
        </p:spPr>
        <p:txBody>
          <a:bodyPr>
            <a:normAutofit/>
          </a:bodyPr>
          <a:lstStyle/>
          <a:p>
            <a:r>
              <a:rPr lang="en-US" sz="1100" dirty="0">
                <a:solidFill>
                  <a:schemeClr val="accent2"/>
                </a:solidFill>
              </a:rPr>
              <a:t>Presenter: </a:t>
            </a:r>
            <a:r>
              <a:rPr lang="en-US" sz="1100" dirty="0" err="1">
                <a:solidFill>
                  <a:schemeClr val="accent2"/>
                </a:solidFill>
              </a:rPr>
              <a:t>Aasim</a:t>
            </a:r>
            <a:r>
              <a:rPr lang="en-US" sz="1100" dirty="0">
                <a:solidFill>
                  <a:schemeClr val="accent2"/>
                </a:solidFill>
              </a:rPr>
              <a:t> Z </a:t>
            </a:r>
            <a:r>
              <a:rPr lang="en-US" sz="1100" dirty="0" err="1">
                <a:solidFill>
                  <a:schemeClr val="accent2"/>
                </a:solidFill>
              </a:rPr>
              <a:t>jan</a:t>
            </a:r>
            <a:endParaRPr lang="en-US" sz="1100" dirty="0">
              <a:solidFill>
                <a:schemeClr val="accent2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34BA52-116A-8F49-A28D-A757226EB317}"/>
              </a:ext>
            </a:extLst>
          </p:cNvPr>
          <p:cNvSpPr txBox="1"/>
          <p:nvPr/>
        </p:nvSpPr>
        <p:spPr>
          <a:xfrm>
            <a:off x="4969329" y="6401150"/>
            <a:ext cx="22533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accent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https://dcc.ligo.org/G2001500</a:t>
            </a:r>
            <a:endParaRPr lang="en-US" sz="1100" dirty="0">
              <a:solidFill>
                <a:schemeClr val="accent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5BA718-6746-D845-9DEC-F8358E67983F}"/>
              </a:ext>
            </a:extLst>
          </p:cNvPr>
          <p:cNvSpPr txBox="1"/>
          <p:nvPr/>
        </p:nvSpPr>
        <p:spPr>
          <a:xfrm>
            <a:off x="9741879" y="6299818"/>
            <a:ext cx="19610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chemeClr val="accent2"/>
                </a:solidFill>
              </a:rPr>
              <a:t>Aasim.jan@ligo.org</a:t>
            </a:r>
            <a:endParaRPr lang="en-US" sz="1200" dirty="0">
              <a:solidFill>
                <a:schemeClr val="accent2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3DFE8BB-25A4-2A40-ACA4-737515E19A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9857" y="281213"/>
            <a:ext cx="3965121" cy="60052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02B1837-FAEC-6F46-B023-F1CD22E250A0}"/>
              </a:ext>
            </a:extLst>
          </p:cNvPr>
          <p:cNvSpPr txBox="1"/>
          <p:nvPr/>
        </p:nvSpPr>
        <p:spPr>
          <a:xfrm>
            <a:off x="714703" y="3104337"/>
            <a:ext cx="546538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Parameter estimation of Gravitational Wave signals is a key part of Gravitational Wave Astronomy and Astrophysics. </a:t>
            </a:r>
            <a:r>
              <a:rPr lang="en-US" dirty="0"/>
              <a:t> </a:t>
            </a:r>
            <a:r>
              <a:rPr lang="en-US" sz="1400" dirty="0"/>
              <a:t>However, waveforms used to perform parameter estimation produce systematic biases. We here try to reassess and mitigate these biases using RIFT.</a:t>
            </a:r>
          </a:p>
          <a:p>
            <a:endParaRPr lang="en-US" sz="1400" dirty="0"/>
          </a:p>
          <a:p>
            <a:endParaRPr lang="en-US" sz="1400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5FF9AD3-39C3-9148-92FE-13FD49CA0D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5065" y="2622322"/>
            <a:ext cx="2468728" cy="185288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421EA06-9B65-414D-99DF-763855BF42D7}"/>
              </a:ext>
            </a:extLst>
          </p:cNvPr>
          <p:cNvSpPr txBox="1"/>
          <p:nvPr/>
        </p:nvSpPr>
        <p:spPr>
          <a:xfrm>
            <a:off x="7418091" y="4612442"/>
            <a:ext cx="17026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Injection: SEOBNRv4</a:t>
            </a:r>
          </a:p>
          <a:p>
            <a:r>
              <a:rPr lang="en-US" sz="1200" dirty="0"/>
              <a:t>Recovery: </a:t>
            </a:r>
            <a:r>
              <a:rPr lang="en-US" sz="1200" dirty="0" err="1"/>
              <a:t>IMRPhenomD</a:t>
            </a:r>
            <a:endParaRPr lang="en-US" sz="1200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44A994B-1E76-A34F-B01E-8D8BB8A55D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36748" y="2602490"/>
            <a:ext cx="2468728" cy="1852885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1672F99B-4820-1E42-A279-1239B9E50CF8}"/>
              </a:ext>
            </a:extLst>
          </p:cNvPr>
          <p:cNvSpPr txBox="1"/>
          <p:nvPr/>
        </p:nvSpPr>
        <p:spPr>
          <a:xfrm>
            <a:off x="10000220" y="4612442"/>
            <a:ext cx="1702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Injection: SEOBNRv4</a:t>
            </a:r>
          </a:p>
          <a:p>
            <a:r>
              <a:rPr lang="en-US" sz="1200" dirty="0"/>
              <a:t>Recovery: ???????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B1E90ED-E993-0148-944D-4E680C1B4190}"/>
              </a:ext>
            </a:extLst>
          </p:cNvPr>
          <p:cNvSpPr txBox="1"/>
          <p:nvPr/>
        </p:nvSpPr>
        <p:spPr>
          <a:xfrm>
            <a:off x="7714108" y="5311754"/>
            <a:ext cx="4045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Come look at our poster to know more!</a:t>
            </a:r>
          </a:p>
        </p:txBody>
      </p:sp>
    </p:spTree>
    <p:extLst>
      <p:ext uri="{BB962C8B-B14F-4D97-AF65-F5344CB8AC3E}">
        <p14:creationId xmlns:p14="http://schemas.microsoft.com/office/powerpoint/2010/main" val="25617788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</TotalTime>
  <Words>106</Words>
  <Application>Microsoft Macintosh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Assessing and marginalizing over CBC waveform systematics with RIFT Aasim Z Jan, Anjali B Yelikar, Jacob Lange and Richard O’Shaughnessy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Assessing and marginalizing over CBC waveform systematics with RIFT Aasim Z Jan, Anjali B yelikar, Jacob lange and Richard o’shaughnessy</dc:title>
  <dc:creator>Microsoft Office User</dc:creator>
  <cp:lastModifiedBy>Microsoft Office User</cp:lastModifiedBy>
  <cp:revision>7</cp:revision>
  <dcterms:created xsi:type="dcterms:W3CDTF">2020-09-14T21:57:35Z</dcterms:created>
  <dcterms:modified xsi:type="dcterms:W3CDTF">2020-09-15T00:24:49Z</dcterms:modified>
</cp:coreProperties>
</file>