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0" r:id="rId2"/>
    <p:sldId id="256" r:id="rId3"/>
    <p:sldId id="271" r:id="rId4"/>
    <p:sldId id="277" r:id="rId5"/>
    <p:sldId id="278" r:id="rId6"/>
    <p:sldId id="279" r:id="rId7"/>
    <p:sldId id="258" r:id="rId8"/>
    <p:sldId id="259" r:id="rId9"/>
    <p:sldId id="273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2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6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2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1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1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7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8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3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650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ZenQuest</a:t>
            </a:r>
            <a:r>
              <a:rPr dirty="0"/>
              <a:t> - Design Sprint Artifacts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Milestone 4 | Team BO2 - TFC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B3CE9-7DE9-9E05-AC53-ABDF69A1B0B8}"/>
              </a:ext>
            </a:extLst>
          </p:cNvPr>
          <p:cNvSpPr txBox="1"/>
          <p:nvPr/>
        </p:nvSpPr>
        <p:spPr>
          <a:xfrm>
            <a:off x="763573" y="4667071"/>
            <a:ext cx="3450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 Members:</a:t>
            </a:r>
          </a:p>
          <a:p>
            <a:r>
              <a:rPr lang="en-US" dirty="0">
                <a:solidFill>
                  <a:schemeClr val="bg1"/>
                </a:solidFill>
              </a:rPr>
              <a:t>Hamza Saeed			21i-0671</a:t>
            </a:r>
          </a:p>
          <a:p>
            <a:r>
              <a:rPr lang="en-US" dirty="0">
                <a:solidFill>
                  <a:schemeClr val="bg1"/>
                </a:solidFill>
              </a:rPr>
              <a:t>Aasir Farrukh 			21i-0375</a:t>
            </a:r>
          </a:p>
          <a:p>
            <a:r>
              <a:rPr lang="en-US" dirty="0">
                <a:solidFill>
                  <a:schemeClr val="bg1"/>
                </a:solidFill>
              </a:rPr>
              <a:t>Qazi Mohib-Un-Nabi	21i-2532</a:t>
            </a:r>
            <a:endParaRPr lang="x-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26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Final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96028"/>
            <a:ext cx="7989752" cy="363079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 decided to move forward with a hybrid solution that combines the strengths of "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ZenQuest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Emergency Toolkit" and elements from the other solutions. The core concept will focus on: 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Emergency relief tools optimized for specific academic stressors                      (from Solution 1) 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Strong metrics and progress visualization to maintain engagement                  (from Solution 2) 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Discreet modes for different contexts (from Solution 3)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Based on the results of our design sprint, our next steps will be to: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Create low-fidelity prototypes of the key interfaces for the hybrid solution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Develop a testing plan to validate our concepts with users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Prioritize features for an MVP that focuses on the emergency toolkit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Begin development of high-fidelity mockups for core features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Plan user testing sessions to refine the concept further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sz="8000" dirty="0">
                <a:solidFill>
                  <a:schemeClr val="accent3">
                    <a:lumMod val="75000"/>
                  </a:schemeClr>
                </a:solidFill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ZenQuest</a:t>
            </a:r>
            <a:r>
              <a:rPr dirty="0"/>
              <a:t>: Interactive Stress-Reduction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Team TFC - Spring 2025 Milestone 4</a:t>
            </a:r>
          </a:p>
          <a:p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Transforming stress management into a rewarding experience</a:t>
            </a:r>
          </a:p>
          <a:p>
            <a:pPr marL="0" indent="0"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HMW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might we make stress management so quick students use it even during deadlines?</a:t>
            </a:r>
          </a:p>
          <a:p>
            <a:r>
              <a:rPr lang="en-US" dirty="0"/>
              <a:t>How might we appeal to analytical-minded tech students?</a:t>
            </a:r>
          </a:p>
          <a:p>
            <a:r>
              <a:rPr lang="en-US" dirty="0"/>
              <a:t>How might we ensure exercises can be used discreetly in classrooms/libraries?</a:t>
            </a:r>
          </a:p>
          <a:p>
            <a:r>
              <a:rPr lang="en-US" dirty="0"/>
              <a:t>How might we demonstrate mindfulness effectiveness with metrics?</a:t>
            </a:r>
          </a:p>
          <a:p>
            <a:r>
              <a:rPr lang="en-US" dirty="0"/>
              <a:t>How might we design activities for debugging frustration?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Crazy 8's Sketches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192" y="2127724"/>
            <a:ext cx="7989752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Qazi's Sketches: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"Presentation Power-Up" - Confidence building mini-game for pre-presentation anxiety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"Metrics Dashboard" - Business-style analytics for mindfulness practice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"Five Senses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Quickcheck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 - Grounding exercise disguised as a game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"Stress Ball Simulator" - Interactive stress ball with haptic feedback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"Breathing Pacer" - Visual pattern matching game tied to breath control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"Achievement Unlocked" - Business-themed rewards system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"Discrete Mode Toggle" - One-touch switch to classroom-appropriate interface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Crazy 8's Sketches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124" y="2138818"/>
            <a:ext cx="7989751" cy="448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Aasir's Sketches: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"Stress Metrics Dashboard" - Visualization of stress reduction progress with achievement unlocks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"Quick Relief Selector" - UI for rapidly accessing context-specific stress relief based on current activity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"Focus Flow" - Mini-game where calm breathing controls game character movement through obstacles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"Zen Garden Code Editor" - Visual representation of code as plants that grow with breathing exercises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"Achievement Tree" - Visual growth representing mindfulness progress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"Emergency Calm Button" - One-touch activation for immediate guided relief </a:t>
            </a:r>
          </a:p>
        </p:txBody>
      </p:sp>
    </p:spTree>
    <p:extLst>
      <p:ext uri="{BB962C8B-B14F-4D97-AF65-F5344CB8AC3E}">
        <p14:creationId xmlns:p14="http://schemas.microsoft.com/office/powerpoint/2010/main" val="171882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Crazy 8's Sketches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192" y="1948047"/>
            <a:ext cx="7989752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Hamza's Sketches: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"Time Match" - Activity selector based on available time (1-5 minutes)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"Breathing Bubble" - Interactive bubble that expands/contracts with breath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"Stress Type Selector" - UI for choosing specific academic stressor to address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"Progress Galaxy" - Star-based visualization of practice consistency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"Mindful Coding Companion" - Sidebar tool that detects frustration and suggests breaks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"Quick-Switch Activities" - Swipe interface for rapidly changing techniques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"Challenge Calendar" - Daily mindfulness challenges with streak rewards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"Context Detector" - System that suggests appropriate exercises based on location/time </a:t>
            </a:r>
          </a:p>
        </p:txBody>
      </p:sp>
    </p:spTree>
    <p:extLst>
      <p:ext uri="{BB962C8B-B14F-4D97-AF65-F5344CB8AC3E}">
        <p14:creationId xmlns:p14="http://schemas.microsoft.com/office/powerpoint/2010/main" val="382248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Crazy 8’s – Top Voted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Emergency Calm Button (6 votes)</a:t>
            </a:r>
          </a:p>
          <a:p>
            <a:r>
              <a:rPr dirty="0"/>
              <a:t>Stress Metrics Dashboard (5 votes)</a:t>
            </a:r>
          </a:p>
          <a:p>
            <a:r>
              <a:rPr dirty="0"/>
              <a:t>Breathing Bubble Game (6 votes)</a:t>
            </a:r>
          </a:p>
          <a:p>
            <a:r>
              <a:rPr dirty="0"/>
              <a:t>Stress Type Selector (7 votes)</a:t>
            </a:r>
          </a:p>
          <a:p>
            <a:r>
              <a:rPr dirty="0"/>
              <a:t>Classroom Stealth Mode (5 votes)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Solution Sketches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Aasir: </a:t>
            </a:r>
            <a:r>
              <a:rPr dirty="0" err="1"/>
              <a:t>ZenQuest</a:t>
            </a:r>
            <a:r>
              <a:rPr dirty="0"/>
              <a:t> Emergency Toolkit</a:t>
            </a:r>
            <a:r>
              <a:rPr lang="en-US" dirty="0"/>
              <a:t> -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comprehensive solution focused on providing immediate relief for specific academic stressors </a:t>
            </a:r>
            <a:endParaRPr dirty="0"/>
          </a:p>
          <a:p>
            <a:pPr algn="just"/>
            <a:r>
              <a:rPr dirty="0"/>
              <a:t>Hamza: </a:t>
            </a:r>
            <a:r>
              <a:rPr dirty="0" err="1"/>
              <a:t>MindfulMetrics</a:t>
            </a:r>
            <a:r>
              <a:rPr dirty="0"/>
              <a:t> (progress dashboard)</a:t>
            </a:r>
            <a:r>
              <a:rPr lang="en-US" dirty="0"/>
              <a:t> -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data-driven approach focusing on engagement through progress visualization</a:t>
            </a:r>
            <a:endParaRPr dirty="0"/>
          </a:p>
          <a:p>
            <a:pPr algn="just"/>
            <a:r>
              <a:rPr lang="en-US" dirty="0"/>
              <a:t>Mohib</a:t>
            </a:r>
            <a:r>
              <a:rPr dirty="0"/>
              <a:t>: Context-Aware Calm (environment-adaptive)</a:t>
            </a:r>
            <a:r>
              <a:rPr lang="en-US" dirty="0"/>
              <a:t> -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solution emphasizing adaptability to different academic environments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matrix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EC918-9C7B-E9D0-B307-1801F537F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5" y="2290353"/>
            <a:ext cx="7948349" cy="28806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94</TotalTime>
  <Words>629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 2</vt:lpstr>
      <vt:lpstr>Dividend</vt:lpstr>
      <vt:lpstr>ZenQuest - Design Sprint Artifacts</vt:lpstr>
      <vt:lpstr>ZenQuest: Interactive Stress-Reduction Game</vt:lpstr>
      <vt:lpstr>HMW Questions</vt:lpstr>
      <vt:lpstr>Crazy 8's Sketches</vt:lpstr>
      <vt:lpstr>Crazy 8's Sketches</vt:lpstr>
      <vt:lpstr>Crazy 8's Sketches</vt:lpstr>
      <vt:lpstr>Crazy 8’s – Top Voted Ideas</vt:lpstr>
      <vt:lpstr>Solution Sketches</vt:lpstr>
      <vt:lpstr>Decision matrix</vt:lpstr>
      <vt:lpstr>Final Direction</vt:lpstr>
      <vt:lpstr>Next Steps 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ZenQuest: Interactive Stress-Reduction Game</dc:title>
  <dc:subject/>
  <dc:creator>Hamza Saeed</dc:creator>
  <cp:keywords/>
  <dc:description>generated using python-pptx</dc:description>
  <cp:lastModifiedBy>Hamza Saeed</cp:lastModifiedBy>
  <cp:revision>6</cp:revision>
  <dcterms:created xsi:type="dcterms:W3CDTF">2013-01-27T09:14:16Z</dcterms:created>
  <dcterms:modified xsi:type="dcterms:W3CDTF">2025-04-21T18:45:24Z</dcterms:modified>
  <cp:category/>
</cp:coreProperties>
</file>