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We are like Sandalwood, containing essence of knowledge inside 
However the aroma of knowledge spreads, when we rub it through conversations, in presence of water 💦 of openness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Putting a youngster in a team of much older people!!
Can we really expect FRESH thinking to flourish??
What if solving problems is left to youngsters, and older people play the coach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Ignorance is bliss 😇
Its so painful to be aware of negative effects of my own actions
Still falling victim of this uncontrolled mind 😂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