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3"/>
  </p:notesMasterIdLst>
  <p:handoutMasterIdLst>
    <p:handoutMasterId r:id="rId14"/>
  </p:handoutMasterIdLst>
  <p:sldIdLst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9855" autoAdjust="0"/>
  </p:normalViewPr>
  <p:slideViewPr>
    <p:cSldViewPr>
      <p:cViewPr varScale="1">
        <p:scale>
          <a:sx n="116" d="100"/>
          <a:sy n="116" d="100"/>
        </p:scale>
        <p:origin x="-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2013-10-21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clinicalprocess:logistics:logistics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6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89626"/>
              </p:ext>
            </p:extLst>
          </p:nvPr>
        </p:nvGraphicFramePr>
        <p:xfrm>
          <a:off x="581098" y="2209378"/>
          <a:ext cx="8055822" cy="109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2013-03-05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Lagt</a:t>
                      </a:r>
                      <a:r>
                        <a:rPr lang="en-GB" sz="800" baseline="0" dirty="0" smtClean="0"/>
                        <a:t> till </a:t>
                      </a:r>
                      <a:r>
                        <a:rPr lang="en-GB" sz="800" baseline="0" dirty="0" err="1" smtClean="0"/>
                        <a:t>flöde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för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sökning</a:t>
                      </a:r>
                      <a:r>
                        <a:rPr lang="en-GB" sz="800" baseline="0" dirty="0" smtClean="0"/>
                        <a:t> med </a:t>
                      </a:r>
                      <a:r>
                        <a:rPr lang="en-GB" sz="800" baseline="0" dirty="0" err="1" smtClean="0"/>
                        <a:t>vårdkontaktid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johan.eltes@callistaenterprise.se</a:t>
                      </a:r>
                      <a:endParaRPr lang="en-GB" sz="800" dirty="0" smtClean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2013-05-07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Uppdaterat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skisser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för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att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överensstämma</a:t>
                      </a:r>
                      <a:r>
                        <a:rPr lang="en-GB" sz="800" dirty="0" smtClean="0"/>
                        <a:t> med </a:t>
                      </a:r>
                      <a:r>
                        <a:rPr lang="en-GB" sz="800" dirty="0" err="1" smtClean="0"/>
                        <a:t>beslutad</a:t>
                      </a:r>
                      <a:r>
                        <a:rPr lang="en-GB" sz="800" dirty="0" smtClean="0"/>
                        <a:t> EI-</a:t>
                      </a:r>
                      <a:r>
                        <a:rPr lang="en-GB" sz="800" dirty="0" err="1" smtClean="0"/>
                        <a:t>användning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dirty="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0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9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8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0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50210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24379</TotalTime>
  <Words>758</Words>
  <Application>Microsoft Macintosh PowerPoint</Application>
  <PresentationFormat>Bildspel på skärmen (4:3)</PresentationFormat>
  <Paragraphs>216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Mall CeHIS</vt:lpstr>
      <vt:lpstr>Anpassad formgivning</vt:lpstr>
      <vt:lpstr>Illustrationer till tjänstedomän clinicalprocess:logistics:logistics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314</cp:revision>
  <cp:lastPrinted>2012-04-05T13:04:36Z</cp:lastPrinted>
  <dcterms:created xsi:type="dcterms:W3CDTF">2012-04-05T13:03:51Z</dcterms:created>
  <dcterms:modified xsi:type="dcterms:W3CDTF">2013-10-21T19:45:23Z</dcterms:modified>
</cp:coreProperties>
</file>