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F993-ECBB-4568-B8C5-207C01070BCF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37D4-9073-4C47-8E29-A83990A9C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s-i.org/deliverables/matrix.aspx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228600" y="914400"/>
          <a:ext cx="86868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905000"/>
                <a:gridCol w="1981200"/>
                <a:gridCol w="2590800"/>
              </a:tblGrid>
              <a:tr h="431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Funktonalitet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RIV TA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smtClean="0"/>
                        <a:t>WS-I Profil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Centrala Specifikationer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Grundläggande </a:t>
                      </a:r>
                      <a:r>
                        <a:rPr lang="sv-SE" sz="1800" dirty="0" err="1" smtClean="0"/>
                        <a:t>interoperabilitet</a:t>
                      </a:r>
                      <a:endParaRPr lang="sv-SE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Protokoll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baseline="0" dirty="0" smtClean="0"/>
                        <a:t>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Simple SOAP </a:t>
                      </a:r>
                      <a:r>
                        <a:rPr lang="sv-SE" dirty="0" err="1" smtClean="0"/>
                        <a:t>Binding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HTTP/HTTPS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SOAP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WSDL v1.1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</a:t>
                      </a:r>
                      <a:r>
                        <a:rPr lang="sv-SE" baseline="0" dirty="0" smtClean="0"/>
                        <a:t> v1.0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Schema</a:t>
                      </a:r>
                      <a:endParaRPr lang="en-US" dirty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PKI baserad säkerhet för kryptering och signering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Identifikation av användare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Policy baserad </a:t>
                      </a:r>
                      <a:br>
                        <a:rPr lang="sv-SE" sz="1800" dirty="0" smtClean="0"/>
                      </a:br>
                      <a:r>
                        <a:rPr lang="sv-SE" sz="1800" dirty="0" smtClean="0"/>
                        <a:t>konfiguration av säkerhet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Basic </a:t>
                      </a:r>
                      <a:r>
                        <a:rPr lang="sv-SE" dirty="0" err="1" smtClean="0"/>
                        <a:t>Security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r>
                        <a:rPr lang="sv-SE" baseline="0" dirty="0" smtClean="0"/>
                        <a:t> v1.0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WS-Security</a:t>
                      </a:r>
                      <a:r>
                        <a:rPr lang="sv-SE" dirty="0" smtClean="0"/>
                        <a:t> 1.0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X.509 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baseline="0" dirty="0" smtClean="0"/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SAML </a:t>
                      </a:r>
                      <a:r>
                        <a:rPr lang="sv-SE" dirty="0" smtClean="0"/>
                        <a:t>Token</a:t>
                      </a:r>
                      <a:r>
                        <a:rPr lang="sv-SE" baseline="0" dirty="0" smtClean="0"/>
                        <a:t> </a:t>
                      </a:r>
                      <a:r>
                        <a:rPr lang="sv-SE" baseline="0" dirty="0" err="1" smtClean="0"/>
                        <a:t>Profile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XML </a:t>
                      </a:r>
                      <a:r>
                        <a:rPr lang="sv-SE" dirty="0" err="1" smtClean="0"/>
                        <a:t>Signature</a:t>
                      </a:r>
                      <a:endParaRPr lang="sv-SE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baseline="0" dirty="0" smtClean="0"/>
                        <a:t> XML </a:t>
                      </a:r>
                      <a:r>
                        <a:rPr lang="sv-SE" baseline="0" dirty="0" err="1" smtClean="0"/>
                        <a:t>Encryption</a:t>
                      </a:r>
                      <a:endParaRPr lang="sv-SE" baseline="0" dirty="0" smtClean="0"/>
                    </a:p>
                  </a:txBody>
                  <a:tcPr/>
                </a:tc>
              </a:tr>
              <a:tr h="12319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Hantering av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nycklar för PKI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Prestanda-optimeringar för säker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smtClean="0"/>
                        <a:t>konversation</a:t>
                      </a:r>
                      <a:endParaRPr lang="en-US" sz="180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sz="1800" dirty="0" smtClean="0"/>
                        <a:t> Pålitlig leverans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dirty="0" smtClean="0"/>
                        <a:t> Reliable </a:t>
                      </a:r>
                      <a:r>
                        <a:rPr lang="sv-SE" dirty="0" err="1" smtClean="0"/>
                        <a:t>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Profile</a:t>
                      </a:r>
                      <a:r>
                        <a:rPr lang="sv-SE" dirty="0" smtClean="0"/>
                        <a:t> v1.0 (DRAFT)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WS-Trust</a:t>
                      </a:r>
                      <a:r>
                        <a:rPr lang="sv-SE" dirty="0" smtClean="0"/>
                        <a:t> 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WS-Secure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Conversation</a:t>
                      </a:r>
                      <a:r>
                        <a:rPr lang="sv-SE" dirty="0" smtClean="0"/>
                        <a:t> v1.3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sv-SE" dirty="0" err="1" smtClean="0"/>
                        <a:t>WS-Reliable</a:t>
                      </a:r>
                      <a:r>
                        <a:rPr lang="sv-SE" dirty="0" smtClean="0"/>
                        <a:t> </a:t>
                      </a:r>
                      <a:r>
                        <a:rPr lang="sv-SE" dirty="0" err="1" smtClean="0"/>
                        <a:t>Messaging</a:t>
                      </a:r>
                      <a:r>
                        <a:rPr lang="sv-SE" dirty="0" smtClean="0"/>
                        <a:t> v1.1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ktangel 2"/>
          <p:cNvSpPr/>
          <p:nvPr/>
        </p:nvSpPr>
        <p:spPr>
          <a:xfrm>
            <a:off x="304800" y="457200"/>
            <a:ext cx="585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Källa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WS-I: </a:t>
            </a:r>
            <a:r>
              <a:rPr lang="en-US" dirty="0" smtClean="0">
                <a:hlinkClick r:id="rId2"/>
              </a:rPr>
              <a:t>http://www.ws-i.org/deliverables/matrix.aspx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4"/>
          <p:cNvGrpSpPr>
            <a:grpSpLocks/>
          </p:cNvGrpSpPr>
          <p:nvPr/>
        </p:nvGrpSpPr>
        <p:grpSpPr bwMode="auto">
          <a:xfrm>
            <a:off x="414338" y="1257315"/>
            <a:ext cx="8501062" cy="5143485"/>
            <a:chOff x="414338" y="1257300"/>
            <a:chExt cx="8501086" cy="5143500"/>
          </a:xfrm>
        </p:grpSpPr>
        <p:cxnSp>
          <p:nvCxnSpPr>
            <p:cNvPr id="5" name="Rak 4"/>
            <p:cNvCxnSpPr/>
            <p:nvPr/>
          </p:nvCxnSpPr>
          <p:spPr bwMode="auto">
            <a:xfrm flipV="1">
              <a:off x="414338" y="2428863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ak 5"/>
            <p:cNvCxnSpPr/>
            <p:nvPr/>
          </p:nvCxnSpPr>
          <p:spPr bwMode="auto">
            <a:xfrm flipV="1">
              <a:off x="414338" y="5072059"/>
              <a:ext cx="8229623" cy="7143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textruta 6"/>
            <p:cNvSpPr txBox="1">
              <a:spLocks noChangeArrowheads="1"/>
            </p:cNvSpPr>
            <p:nvPr/>
          </p:nvSpPr>
          <p:spPr bwMode="auto">
            <a:xfrm>
              <a:off x="457172" y="1500168"/>
              <a:ext cx="160524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 dirty="0" err="1">
                  <a:latin typeface="Calibri" pitchFamily="34" charset="0"/>
                </a:rPr>
                <a:t>Tjänsteinteraktion</a:t>
              </a:r>
              <a:endParaRPr lang="en-US" sz="1200" i="1" dirty="0">
                <a:latin typeface="Calibri" pitchFamily="34" charset="0"/>
              </a:endParaRPr>
            </a:p>
            <a:p>
              <a:endParaRPr lang="en-US" sz="1200" i="1" dirty="0">
                <a:latin typeface="Calibri" pitchFamily="34" charset="0"/>
              </a:endParaRPr>
            </a:p>
            <a:p>
              <a:r>
                <a:rPr lang="en-US" sz="1200" i="1" dirty="0" err="1">
                  <a:latin typeface="Calibri" pitchFamily="34" charset="0"/>
                </a:rPr>
                <a:t>Teknisk</a:t>
              </a:r>
              <a:r>
                <a:rPr lang="en-US" sz="1200" i="1" dirty="0">
                  <a:latin typeface="Calibri" pitchFamily="34" charset="0"/>
                </a:rPr>
                <a:t> form: </a:t>
              </a:r>
              <a:r>
                <a:rPr lang="en-US" sz="1200" i="1" dirty="0" err="1">
                  <a:latin typeface="Calibri" pitchFamily="34" charset="0"/>
                </a:rPr>
                <a:t>wsdl-fil</a:t>
              </a:r>
              <a:endParaRPr lang="en-US" sz="1200" i="1" dirty="0">
                <a:latin typeface="Calibri" pitchFamily="34" charset="0"/>
              </a:endParaRPr>
            </a:p>
          </p:txBody>
        </p:sp>
        <p:cxnSp>
          <p:nvCxnSpPr>
            <p:cNvPr id="8" name="Rak 7"/>
            <p:cNvCxnSpPr/>
            <p:nvPr/>
          </p:nvCxnSpPr>
          <p:spPr bwMode="auto">
            <a:xfrm flipV="1">
              <a:off x="414338" y="3857618"/>
              <a:ext cx="8229623" cy="7143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ruta 8"/>
            <p:cNvSpPr txBox="1">
              <a:spLocks noChangeArrowheads="1"/>
            </p:cNvSpPr>
            <p:nvPr/>
          </p:nvSpPr>
          <p:spPr bwMode="auto">
            <a:xfrm>
              <a:off x="428568" y="2571738"/>
              <a:ext cx="210185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Tjänstekontrakt</a:t>
              </a:r>
            </a:p>
            <a:p>
              <a:endParaRPr lang="en-US" sz="1200" i="1">
                <a:latin typeface="Calibri" pitchFamily="34" charset="0"/>
              </a:endParaRP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Tjänsteschema (xsd)</a:t>
              </a:r>
            </a:p>
            <a:p>
              <a:r>
                <a:rPr lang="en-US" sz="1200" i="1">
                  <a:latin typeface="Calibri" pitchFamily="34" charset="0"/>
                </a:rPr>
                <a:t>	Ett per porttyp i wsdl</a:t>
              </a:r>
            </a:p>
          </p:txBody>
        </p:sp>
        <p:sp>
          <p:nvSpPr>
            <p:cNvPr id="2056" name="textruta 9"/>
            <p:cNvSpPr txBox="1">
              <a:spLocks noChangeArrowheads="1"/>
            </p:cNvSpPr>
            <p:nvPr/>
          </p:nvSpPr>
          <p:spPr bwMode="auto">
            <a:xfrm>
              <a:off x="457172" y="4000498"/>
              <a:ext cx="20714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Operation i Tjänstekontrakt</a:t>
              </a:r>
            </a:p>
            <a:p>
              <a:endParaRPr lang="en-US" sz="1200" i="1">
                <a:latin typeface="Calibri" pitchFamily="34" charset="0"/>
              </a:endParaRP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In- och ut-element i </a:t>
              </a:r>
            </a:p>
            <a:p>
              <a:r>
                <a:rPr lang="en-US" sz="1200" i="1">
                  <a:latin typeface="Calibri" pitchFamily="34" charset="0"/>
                </a:rPr>
                <a:t>	Tjänsteschema (xsd)</a:t>
              </a:r>
            </a:p>
          </p:txBody>
        </p:sp>
        <p:sp>
          <p:nvSpPr>
            <p:cNvPr id="2057" name="textruta 10"/>
            <p:cNvSpPr txBox="1">
              <a:spLocks noChangeArrowheads="1"/>
            </p:cNvSpPr>
            <p:nvPr/>
          </p:nvSpPr>
          <p:spPr bwMode="auto">
            <a:xfrm>
              <a:off x="428568" y="5214944"/>
              <a:ext cx="355558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i="1">
                  <a:latin typeface="Calibri" pitchFamily="34" charset="0"/>
                </a:rPr>
                <a:t>Meddelandetyp</a:t>
              </a:r>
            </a:p>
            <a:p>
              <a:r>
                <a:rPr lang="en-US" sz="1200" i="1">
                  <a:latin typeface="Calibri" pitchFamily="34" charset="0"/>
                </a:rPr>
                <a:t>	</a:t>
              </a:r>
            </a:p>
            <a:p>
              <a:r>
                <a:rPr lang="en-US" sz="1200" i="1">
                  <a:latin typeface="Calibri" pitchFamily="34" charset="0"/>
                </a:rPr>
                <a:t>Teknisk form: </a:t>
              </a:r>
            </a:p>
            <a:p>
              <a:r>
                <a:rPr lang="en-US" sz="1200" i="1">
                  <a:latin typeface="Calibri" pitchFamily="34" charset="0"/>
                </a:rPr>
                <a:t>	Typ i Meddelande-schema (xsd) från VTIM</a:t>
              </a:r>
            </a:p>
            <a:p>
              <a:endParaRPr lang="en-US" sz="1200" i="1">
                <a:latin typeface="Calibri" pitchFamily="34" charset="0"/>
              </a:endParaRPr>
            </a:p>
          </p:txBody>
        </p:sp>
        <p:pic>
          <p:nvPicPr>
            <p:cNvPr id="2058" name="Picture 1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90840" y="1257300"/>
              <a:ext cx="5810250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Vikt hörn 12"/>
            <p:cNvSpPr/>
            <p:nvPr/>
          </p:nvSpPr>
          <p:spPr>
            <a:xfrm>
              <a:off x="8001021" y="1285860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Teknisk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Profil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</a:t>
              </a:r>
              <a:r>
                <a:rPr lang="en-US" sz="1200" dirty="0" err="1">
                  <a:solidFill>
                    <a:schemeClr val="tx1"/>
                  </a:solidFill>
                </a:rPr>
                <a:t>flera</a:t>
              </a:r>
              <a:r>
                <a:rPr lang="en-US" sz="12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4" name="Vikt hörn 13"/>
            <p:cNvSpPr/>
            <p:nvPr/>
          </p:nvSpPr>
          <p:spPr>
            <a:xfrm>
              <a:off x="8001021" y="2714614"/>
              <a:ext cx="914403" cy="914403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Anvisning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Tjänste</a:t>
              </a:r>
              <a:r>
                <a:rPr lang="en-US" sz="1200" dirty="0">
                  <a:solidFill>
                    <a:schemeClr val="tx1"/>
                  </a:solidFill>
                </a:rPr>
                <a:t>-schema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150</Words>
  <Application>Microsoft Office PowerPoint</Application>
  <PresentationFormat>Bildspel på skärmen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Bild 1</vt:lpstr>
      <vt:lpstr>Bild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Me</dc:creator>
  <cp:lastModifiedBy>Me</cp:lastModifiedBy>
  <cp:revision>12</cp:revision>
  <dcterms:created xsi:type="dcterms:W3CDTF">2009-05-04T04:25:56Z</dcterms:created>
  <dcterms:modified xsi:type="dcterms:W3CDTF">2009-05-05T06:55:13Z</dcterms:modified>
</cp:coreProperties>
</file>