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8" r:id="rId6"/>
    <p:sldId id="334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80" y="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2013-05-07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2013-05-07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clinicalprocess:healthcond:actoutcome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 dirty="0">
                <a:latin typeface="Verdana" charset="0"/>
              </a:rPr>
              <a:t>Illustrationer</a:t>
            </a:r>
          </a:p>
          <a:p>
            <a:pPr eaLnBrk="1" hangingPunct="1"/>
            <a:r>
              <a:rPr lang="sv-SE" dirty="0">
                <a:latin typeface="Verdana" charset="0"/>
              </a:rPr>
              <a:t>Johan Eltes</a:t>
            </a: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68920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2013-05-07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Rättad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för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att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spegla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besl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om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att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inte</a:t>
                      </a:r>
                      <a:r>
                        <a:rPr lang="en-GB" sz="800" baseline="0" dirty="0" smtClean="0"/>
                        <a:t> ha med PDL-</a:t>
                      </a:r>
                      <a:r>
                        <a:rPr lang="en-GB" sz="800" baseline="0" dirty="0" err="1" smtClean="0"/>
                        <a:t>enhet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i</a:t>
                      </a:r>
                      <a:r>
                        <a:rPr lang="en-GB" sz="800" baseline="0" dirty="0" smtClean="0"/>
                        <a:t> EI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2013-05-07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24403</TotalTime>
  <Words>748</Words>
  <Application>Microsoft Macintosh PowerPoint</Application>
  <PresentationFormat>Bildspel på skärmen (4:3)</PresentationFormat>
  <Paragraphs>215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clinicalprocess:healthcond:actoutcome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320</cp:revision>
  <cp:lastPrinted>2012-04-05T13:04:36Z</cp:lastPrinted>
  <dcterms:created xsi:type="dcterms:W3CDTF">2012-04-05T13:03:51Z</dcterms:created>
  <dcterms:modified xsi:type="dcterms:W3CDTF">2013-05-07T06:33:09Z</dcterms:modified>
</cp:coreProperties>
</file>