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2"/>
  </p:notesMasterIdLst>
  <p:handoutMasterIdLst>
    <p:handoutMasterId r:id="rId13"/>
  </p:handoutMasterIdLst>
  <p:sldIdLst>
    <p:sldId id="324" r:id="rId3"/>
    <p:sldId id="325" r:id="rId4"/>
    <p:sldId id="326" r:id="rId5"/>
    <p:sldId id="328" r:id="rId6"/>
    <p:sldId id="333" r:id="rId7"/>
    <p:sldId id="329" r:id="rId8"/>
    <p:sldId id="330" r:id="rId9"/>
    <p:sldId id="331" r:id="rId10"/>
    <p:sldId id="332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99855" autoAdjust="0"/>
  </p:normalViewPr>
  <p:slideViewPr>
    <p:cSldViewPr>
      <p:cViewPr>
        <p:scale>
          <a:sx n="152" d="100"/>
          <a:sy n="152" d="100"/>
        </p:scale>
        <p:origin x="-80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2013-03-05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2013-03-05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2013-03-05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2013-03-05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johan.eltes@callistaenterprise.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ehr_patientsummary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96842"/>
              </p:ext>
            </p:extLst>
          </p:nvPr>
        </p:nvGraphicFramePr>
        <p:xfrm>
          <a:off x="581098" y="2209378"/>
          <a:ext cx="8055822" cy="78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2012-12-22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>
                          <a:hlinkClick r:id="rId2"/>
                        </a:rPr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2013-03-05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Lagt</a:t>
                      </a:r>
                      <a:r>
                        <a:rPr lang="en-GB" sz="800" baseline="0" dirty="0" smtClean="0"/>
                        <a:t> till </a:t>
                      </a:r>
                      <a:r>
                        <a:rPr lang="en-GB" sz="800" baseline="0" dirty="0" err="1" smtClean="0"/>
                        <a:t>flöde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för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sökning</a:t>
                      </a:r>
                      <a:r>
                        <a:rPr lang="en-GB" sz="800" baseline="0" dirty="0" smtClean="0"/>
                        <a:t> med </a:t>
                      </a:r>
                      <a:r>
                        <a:rPr lang="en-GB" sz="800" baseline="0" dirty="0" err="1" smtClean="0"/>
                        <a:t>vårdkontaktid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hlinkClick r:id="rId2"/>
                        </a:rPr>
                        <a:t>johan.eltes</a:t>
                      </a:r>
                      <a:r>
                        <a:rPr lang="en-GB" sz="800" smtClean="0">
                          <a:hlinkClick r:id="rId2"/>
                        </a:rPr>
                        <a:t>@callistaenterprise.se</a:t>
                      </a:r>
                      <a:endParaRPr lang="en-GB" sz="800" smtClean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6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0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GetCareDocuments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6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Här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växlas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från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repsektive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källsystems</a:t>
            </a:r>
            <a:r>
              <a:rPr lang="en-GB" sz="1000" dirty="0" smtClean="0">
                <a:solidFill>
                  <a:srgbClr val="000000"/>
                </a:solidFill>
              </a:rPr>
              <a:t> HSA-id (ex: “123”)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 smtClean="0">
                <a:solidFill>
                  <a:srgbClr val="000000"/>
                </a:solidFill>
              </a:rPr>
              <a:t>. info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PDL-</a:t>
            </a:r>
            <a:r>
              <a:rPr lang="en-GB" sz="1000" dirty="0" err="1" smtClean="0">
                <a:solidFill>
                  <a:srgbClr val="000000"/>
                </a:solidFill>
              </a:rPr>
              <a:t>enheter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- 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“VEH123”, </a:t>
            </a:r>
            <a:r>
              <a:rPr lang="en-GB" sz="1000" dirty="0" err="1" smtClean="0">
                <a:solidFill>
                  <a:srgbClr val="000000"/>
                </a:solidFill>
              </a:rPr>
              <a:t>samt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vilka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dessa</a:t>
            </a:r>
            <a:r>
              <a:rPr lang="en-GB" sz="1000" dirty="0" smtClean="0">
                <a:solidFill>
                  <a:srgbClr val="000000"/>
                </a:solidFill>
              </a:rPr>
              <a:t> data </a:t>
            </a:r>
            <a:r>
              <a:rPr lang="en-GB" sz="1000" dirty="0" err="1" smtClean="0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–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2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(ex: “123”)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PDL-</a:t>
            </a:r>
            <a:r>
              <a:rPr lang="en-GB" sz="1000" dirty="0" err="1">
                <a:solidFill>
                  <a:srgbClr val="000000"/>
                </a:solidFill>
              </a:rPr>
              <a:t>enheter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- 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“VEH123”, </a:t>
            </a:r>
            <a:r>
              <a:rPr lang="en-GB" sz="1000" dirty="0" err="1">
                <a:solidFill>
                  <a:srgbClr val="000000"/>
                </a:solidFill>
              </a:rPr>
              <a:t>samt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vilka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dessa</a:t>
            </a:r>
            <a:r>
              <a:rPr lang="en-GB" sz="1000" dirty="0">
                <a:solidFill>
                  <a:srgbClr val="000000"/>
                </a:solidFill>
              </a:rPr>
              <a:t> data </a:t>
            </a:r>
            <a:r>
              <a:rPr lang="en-GB" sz="1000" dirty="0" err="1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–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“KS123”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69773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24378</TotalTime>
  <Words>696</Words>
  <Application>Microsoft Macintosh PowerPoint</Application>
  <PresentationFormat>Bildspel på skärmen (4:3)</PresentationFormat>
  <Paragraphs>190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9</vt:i4>
      </vt:variant>
    </vt:vector>
  </HeadingPairs>
  <TitlesOfParts>
    <vt:vector size="11" baseType="lpstr">
      <vt:lpstr>Mall CeHIS</vt:lpstr>
      <vt:lpstr>Anpassad formgivning</vt:lpstr>
      <vt:lpstr>Illustrationer till tjänstedomän ehr_patientsummary</vt:lpstr>
      <vt:lpstr>Revisioner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309</cp:revision>
  <cp:lastPrinted>2012-04-05T13:04:36Z</cp:lastPrinted>
  <dcterms:created xsi:type="dcterms:W3CDTF">2012-04-05T13:03:51Z</dcterms:created>
  <dcterms:modified xsi:type="dcterms:W3CDTF">2013-03-05T20:03:00Z</dcterms:modified>
</cp:coreProperties>
</file>