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2"/>
  </p:notesMasterIdLst>
  <p:handoutMasterIdLst>
    <p:handoutMasterId r:id="rId13"/>
  </p:handoutMasterIdLst>
  <p:sldIdLst>
    <p:sldId id="324" r:id="rId3"/>
    <p:sldId id="325" r:id="rId4"/>
    <p:sldId id="326" r:id="rId5"/>
    <p:sldId id="328" r:id="rId6"/>
    <p:sldId id="333" r:id="rId7"/>
    <p:sldId id="329" r:id="rId8"/>
    <p:sldId id="330" r:id="rId9"/>
    <p:sldId id="331" r:id="rId10"/>
    <p:sldId id="332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8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2013-03-17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2013-03-17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2013-03-17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smtClean="0">
                <a:latin typeface="Verdana" charset="0"/>
              </a:rPr>
              <a:t>clinicalprocess:healthcond:description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6842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</a:t>
                      </a:r>
                      <a:r>
                        <a:rPr lang="en-GB" sz="800" smtClean="0">
                          <a:hlinkClick r:id="rId2"/>
                        </a:rPr>
                        <a:t>@callistaenterprise.se</a:t>
                      </a:r>
                      <a:endParaRPr lang="en-GB" sz="80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GetCareDocuments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6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2013-03-17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30013</TotalTime>
  <Words>696</Words>
  <Application>Microsoft Macintosh PowerPoint</Application>
  <PresentationFormat>Bildspel på skärmen (4:3)</PresentationFormat>
  <Paragraphs>190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9</vt:i4>
      </vt:variant>
    </vt:vector>
  </HeadingPairs>
  <TitlesOfParts>
    <vt:vector size="11" baseType="lpstr">
      <vt:lpstr>Mall CeHIS</vt:lpstr>
      <vt:lpstr>Anpassad formgivning</vt:lpstr>
      <vt:lpstr>Illustrationer till tjänstedomän clinicalprocess:healthcond:description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310</cp:revision>
  <cp:lastPrinted>2012-04-05T13:04:36Z</cp:lastPrinted>
  <dcterms:created xsi:type="dcterms:W3CDTF">2012-04-05T13:03:51Z</dcterms:created>
  <dcterms:modified xsi:type="dcterms:W3CDTF">2013-03-21T08:31:59Z</dcterms:modified>
</cp:coreProperties>
</file>