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1"/>
  </p:notesMasterIdLst>
  <p:handoutMasterIdLst>
    <p:handoutMasterId r:id="rId12"/>
  </p:handoutMasterIdLst>
  <p:sldIdLst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13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2013-01-20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2013-01-20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2013-01-20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2013-01-20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ehr_patientsummary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97341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5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</a:t>
            </a:r>
            <a:r>
              <a:rPr lang="en-GB" sz="1400" dirty="0" smtClean="0"/>
              <a:t>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</a:t>
            </a:r>
            <a:r>
              <a:rPr lang="en-GB" sz="1000" dirty="0" smtClean="0">
                <a:solidFill>
                  <a:srgbClr val="000000"/>
                </a:solidFill>
              </a:rPr>
              <a:t>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000000"/>
                </a:solidFill>
              </a:rPr>
              <a:t>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000000"/>
                </a:solidFill>
              </a:rPr>
              <a:t>“KS123</a:t>
            </a:r>
            <a:r>
              <a:rPr lang="en-GB" sz="1000" dirty="0" smtClean="0">
                <a:solidFill>
                  <a:srgbClr val="000000"/>
                </a:solidFill>
              </a:rPr>
              <a:t>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2013-01-20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000000"/>
                </a:solidFill>
              </a:rPr>
              <a:t>“KS123</a:t>
            </a:r>
            <a:r>
              <a:rPr lang="en-GB" sz="1000" dirty="0" smtClean="0">
                <a:solidFill>
                  <a:srgbClr val="000000"/>
                </a:solidFill>
              </a:rPr>
              <a:t>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24378</TotalTime>
  <Words>613</Words>
  <Application>Microsoft Macintosh PowerPoint</Application>
  <PresentationFormat>Bildspel på skärmen (4:3)</PresentationFormat>
  <Paragraphs>174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8</vt:i4>
      </vt:variant>
    </vt:vector>
  </HeadingPairs>
  <TitlesOfParts>
    <vt:vector size="10" baseType="lpstr">
      <vt:lpstr>Mall CeHIS</vt:lpstr>
      <vt:lpstr>Anpassad formgivning</vt:lpstr>
      <vt:lpstr>Illustrationer till tjänstedomän ehr_patientsummary</vt:lpstr>
      <vt:lpstr>Revisioner</vt:lpstr>
      <vt:lpstr>Professionens direktåtkomst inom sammanhållen journalföring</vt:lpstr>
      <vt:lpstr>Patientens direktåtkomst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307</cp:revision>
  <cp:lastPrinted>2012-04-05T13:04:36Z</cp:lastPrinted>
  <dcterms:created xsi:type="dcterms:W3CDTF">2012-04-05T13:03:51Z</dcterms:created>
  <dcterms:modified xsi:type="dcterms:W3CDTF">2013-01-20T22:11:56Z</dcterms:modified>
</cp:coreProperties>
</file>