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324" r:id="rId3"/>
    <p:sldId id="325" r:id="rId4"/>
    <p:sldId id="326" r:id="rId5"/>
    <p:sldId id="328" r:id="rId6"/>
    <p:sldId id="334" r:id="rId7"/>
    <p:sldId id="329" r:id="rId8"/>
    <p:sldId id="330" r:id="rId9"/>
    <p:sldId id="331" r:id="rId10"/>
    <p:sldId id="332" r:id="rId11"/>
    <p:sldId id="333" r:id="rId12"/>
    <p:sldId id="335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144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2013-06-22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2013-06-22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2013-06-22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2013-06-22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clinicalprocess:healthcond:actoutcome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V-MIM </a:t>
            </a:r>
            <a:r>
              <a:rPr lang="sv-SE" dirty="0" err="1" smtClean="0"/>
              <a:t>GetMaternityMedicalHistort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11</a:t>
            </a:fld>
            <a:endParaRPr lang="sv-SE" dirty="0"/>
          </a:p>
        </p:txBody>
      </p:sp>
      <p:pic>
        <p:nvPicPr>
          <p:cNvPr id="5" name="Bild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28813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34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68920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2013-05-07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Rättad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för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att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spegla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besl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om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att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inte</a:t>
                      </a:r>
                      <a:r>
                        <a:rPr lang="en-GB" sz="800" baseline="0" dirty="0" smtClean="0"/>
                        <a:t> ha med PDL-</a:t>
                      </a:r>
                      <a:r>
                        <a:rPr lang="en-GB" sz="800" baseline="0" dirty="0" err="1" smtClean="0"/>
                        <a:t>enhet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</a:t>
                      </a:r>
                      <a:r>
                        <a:rPr lang="en-GB" sz="800" baseline="0" dirty="0" smtClean="0"/>
                        <a:t> EI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2013-06-22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24404</TotalTime>
  <Words>756</Words>
  <Application>Microsoft Macintosh PowerPoint</Application>
  <PresentationFormat>Bildspel på skärmen (4:3)</PresentationFormat>
  <Paragraphs>217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Mall CeHIS</vt:lpstr>
      <vt:lpstr>Anpassad formgivning</vt:lpstr>
      <vt:lpstr>Illustrationer till tjänstedomän clinicalprocess:healthcond:actoutcome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  <vt:lpstr>V-MIM GetMaternityMedicalHistort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321</cp:revision>
  <cp:lastPrinted>2012-04-05T13:04:36Z</cp:lastPrinted>
  <dcterms:created xsi:type="dcterms:W3CDTF">2012-04-05T13:03:51Z</dcterms:created>
  <dcterms:modified xsi:type="dcterms:W3CDTF">2013-06-22T20:26:25Z</dcterms:modified>
</cp:coreProperties>
</file>