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9855" autoAdjust="0"/>
  </p:normalViewPr>
  <p:slideViewPr>
    <p:cSldViewPr>
      <p:cViewPr varScale="1">
        <p:scale>
          <a:sx n="116" d="100"/>
          <a:sy n="116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2013-06-02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2013-06-02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2013-06-02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2013-06-02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clinicalprocess:activityprescription:actoutcome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6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90635"/>
              </p:ext>
            </p:extLst>
          </p:nvPr>
        </p:nvGraphicFramePr>
        <p:xfrm>
          <a:off x="581098" y="2209378"/>
          <a:ext cx="8055822" cy="52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2013-06-02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0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9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8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0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2013-06-02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50210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24381</TotalTime>
  <Words>731</Words>
  <Application>Microsoft Macintosh PowerPoint</Application>
  <PresentationFormat>Bildspel på skärmen (4:3)</PresentationFormat>
  <Paragraphs>212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Mall CeHIS</vt:lpstr>
      <vt:lpstr>Anpassad formgivning</vt:lpstr>
      <vt:lpstr>Illustrationer till tjänstedomän clinicalprocess:activityprescription:actoutcome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316</cp:revision>
  <cp:lastPrinted>2012-04-05T13:04:36Z</cp:lastPrinted>
  <dcterms:created xsi:type="dcterms:W3CDTF">2012-04-05T13:03:51Z</dcterms:created>
  <dcterms:modified xsi:type="dcterms:W3CDTF">2013-06-02T16:48:34Z</dcterms:modified>
</cp:coreProperties>
</file>