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11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F993-ECBB-4568-B8C5-207C01070BCF}" type="datetimeFigureOut">
              <a:rPr lang="en-US" smtClean="0"/>
              <a:t>5/4/2009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37D4-9073-4C47-8E29-A83990A9C9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F993-ECBB-4568-B8C5-207C01070BCF}" type="datetimeFigureOut">
              <a:rPr lang="en-US" smtClean="0"/>
              <a:t>5/4/2009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37D4-9073-4C47-8E29-A83990A9C9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F993-ECBB-4568-B8C5-207C01070BCF}" type="datetimeFigureOut">
              <a:rPr lang="en-US" smtClean="0"/>
              <a:t>5/4/2009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37D4-9073-4C47-8E29-A83990A9C9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F993-ECBB-4568-B8C5-207C01070BCF}" type="datetimeFigureOut">
              <a:rPr lang="en-US" smtClean="0"/>
              <a:t>5/4/2009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37D4-9073-4C47-8E29-A83990A9C9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F993-ECBB-4568-B8C5-207C01070BCF}" type="datetimeFigureOut">
              <a:rPr lang="en-US" smtClean="0"/>
              <a:t>5/4/2009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37D4-9073-4C47-8E29-A83990A9C9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F993-ECBB-4568-B8C5-207C01070BCF}" type="datetimeFigureOut">
              <a:rPr lang="en-US" smtClean="0"/>
              <a:t>5/4/2009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37D4-9073-4C47-8E29-A83990A9C9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F993-ECBB-4568-B8C5-207C01070BCF}" type="datetimeFigureOut">
              <a:rPr lang="en-US" smtClean="0"/>
              <a:t>5/4/2009</a:t>
            </a:fld>
            <a:endParaRPr lang="en-US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37D4-9073-4C47-8E29-A83990A9C9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F993-ECBB-4568-B8C5-207C01070BCF}" type="datetimeFigureOut">
              <a:rPr lang="en-US" smtClean="0"/>
              <a:t>5/4/2009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37D4-9073-4C47-8E29-A83990A9C9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F993-ECBB-4568-B8C5-207C01070BCF}" type="datetimeFigureOut">
              <a:rPr lang="en-US" smtClean="0"/>
              <a:t>5/4/2009</a:t>
            </a:fld>
            <a:endParaRPr lang="en-US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37D4-9073-4C47-8E29-A83990A9C9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F993-ECBB-4568-B8C5-207C01070BCF}" type="datetimeFigureOut">
              <a:rPr lang="en-US" smtClean="0"/>
              <a:t>5/4/2009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37D4-9073-4C47-8E29-A83990A9C9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F993-ECBB-4568-B8C5-207C01070BCF}" type="datetimeFigureOut">
              <a:rPr lang="en-US" smtClean="0"/>
              <a:t>5/4/2009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37D4-9073-4C47-8E29-A83990A9C9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AF993-ECBB-4568-B8C5-207C01070BCF}" type="datetimeFigureOut">
              <a:rPr lang="en-US" smtClean="0"/>
              <a:t>5/4/2009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037D4-9073-4C47-8E29-A83990A9C9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s-i.org/deliverables/matrix.aspx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 1"/>
          <p:cNvGraphicFramePr>
            <a:graphicFrameLocks noGrp="1"/>
          </p:cNvGraphicFramePr>
          <p:nvPr/>
        </p:nvGraphicFramePr>
        <p:xfrm>
          <a:off x="228600" y="914400"/>
          <a:ext cx="8686800" cy="619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1905000"/>
                <a:gridCol w="1981200"/>
                <a:gridCol w="2590800"/>
              </a:tblGrid>
              <a:tr h="431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Funktonalitet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RIV TA Profil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WS-I Profil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Centrala Specifikationer</a:t>
                      </a:r>
                      <a:endParaRPr lang="en-US" dirty="0"/>
                    </a:p>
                  </a:txBody>
                  <a:tcPr/>
                </a:tc>
              </a:tr>
              <a:tr h="123190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 Grundläggande </a:t>
                      </a:r>
                      <a:r>
                        <a:rPr lang="sv-SE" sz="1800" dirty="0" err="1" smtClean="0"/>
                        <a:t>interoperabilitet</a:t>
                      </a:r>
                      <a:endParaRPr lang="sv-SE" sz="18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 Protokoll baserad </a:t>
                      </a:r>
                      <a:br>
                        <a:rPr lang="sv-SE" sz="1800" dirty="0" smtClean="0"/>
                      </a:br>
                      <a:r>
                        <a:rPr lang="sv-SE" sz="1800" dirty="0" smtClean="0"/>
                        <a:t>säkerhet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 Basic </a:t>
                      </a:r>
                      <a:r>
                        <a:rPr lang="sv-SE" dirty="0" err="1" smtClean="0"/>
                        <a:t>Profile</a:t>
                      </a:r>
                      <a:r>
                        <a:rPr lang="sv-SE" dirty="0" smtClean="0"/>
                        <a:t> v2.0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 Basic </a:t>
                      </a:r>
                      <a:r>
                        <a:rPr lang="sv-SE" dirty="0" err="1" smtClean="0"/>
                        <a:t>Profile</a:t>
                      </a:r>
                      <a:r>
                        <a:rPr lang="sv-SE" baseline="0" dirty="0" smtClean="0"/>
                        <a:t> v1.1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 Simple SOAP </a:t>
                      </a:r>
                      <a:r>
                        <a:rPr lang="sv-SE" dirty="0" err="1" smtClean="0"/>
                        <a:t>Binding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Profile</a:t>
                      </a:r>
                      <a:r>
                        <a:rPr lang="sv-SE" dirty="0" smtClean="0"/>
                        <a:t> v1.0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 HTTP/HTTPS v1.1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 SOAP v1.1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 WSDL v1.1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 XML</a:t>
                      </a:r>
                      <a:r>
                        <a:rPr lang="sv-SE" baseline="0" dirty="0" smtClean="0"/>
                        <a:t> v1.0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baseline="0" dirty="0" smtClean="0"/>
                        <a:t> XML Schema</a:t>
                      </a:r>
                      <a:endParaRPr lang="en-US" dirty="0"/>
                    </a:p>
                  </a:txBody>
                  <a:tcPr/>
                </a:tc>
              </a:tr>
              <a:tr h="123190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 PKI baserad säkerhet för kryptering och signering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 Identifikation av användare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Policy baserad </a:t>
                      </a:r>
                      <a:br>
                        <a:rPr lang="sv-SE" sz="1800" dirty="0" smtClean="0"/>
                      </a:br>
                      <a:r>
                        <a:rPr lang="sv-SE" sz="1800" dirty="0" smtClean="0"/>
                        <a:t>konfiguration av säkerhet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 Basic </a:t>
                      </a:r>
                      <a:r>
                        <a:rPr lang="sv-SE" dirty="0" err="1" smtClean="0"/>
                        <a:t>Security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Profile</a:t>
                      </a:r>
                      <a:r>
                        <a:rPr lang="sv-SE" dirty="0" smtClean="0"/>
                        <a:t> v2.0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 Basic </a:t>
                      </a:r>
                      <a:r>
                        <a:rPr lang="sv-SE" dirty="0" err="1" smtClean="0"/>
                        <a:t>Security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Profile</a:t>
                      </a:r>
                      <a:r>
                        <a:rPr lang="sv-SE" baseline="0" dirty="0" smtClean="0"/>
                        <a:t> v1.0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err="1" smtClean="0"/>
                        <a:t>WS-Security</a:t>
                      </a:r>
                      <a:r>
                        <a:rPr lang="sv-SE" dirty="0" smtClean="0"/>
                        <a:t> 1.0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X.509 Token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Profile</a:t>
                      </a:r>
                      <a:endParaRPr lang="sv-SE" baseline="0" dirty="0" smtClean="0"/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sv-SE" baseline="0" dirty="0" smtClean="0"/>
                        <a:t>SAML </a:t>
                      </a:r>
                      <a:r>
                        <a:rPr lang="sv-SE" dirty="0" smtClean="0"/>
                        <a:t>Token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Profile</a:t>
                      </a:r>
                      <a:endParaRPr lang="sv-SE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 XML </a:t>
                      </a:r>
                      <a:r>
                        <a:rPr lang="sv-SE" dirty="0" err="1" smtClean="0"/>
                        <a:t>Signature</a:t>
                      </a:r>
                      <a:endParaRPr lang="sv-SE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baseline="0" dirty="0" smtClean="0"/>
                        <a:t> XML </a:t>
                      </a:r>
                      <a:r>
                        <a:rPr lang="sv-SE" baseline="0" dirty="0" err="1" smtClean="0"/>
                        <a:t>Encryption</a:t>
                      </a:r>
                      <a:endParaRPr lang="sv-SE" baseline="0" dirty="0" smtClean="0"/>
                    </a:p>
                  </a:txBody>
                  <a:tcPr/>
                </a:tc>
              </a:tr>
              <a:tr h="123190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 Hantering av</a:t>
                      </a:r>
                      <a:r>
                        <a:rPr lang="sv-SE" sz="1800" baseline="0" dirty="0" smtClean="0"/>
                        <a:t> </a:t>
                      </a:r>
                      <a:r>
                        <a:rPr lang="sv-SE" sz="1800" dirty="0" smtClean="0"/>
                        <a:t>nycklar för PKI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 Prestanda-optimeringar för säker</a:t>
                      </a:r>
                      <a:r>
                        <a:rPr lang="sv-SE" sz="1800" baseline="0" dirty="0" smtClean="0"/>
                        <a:t> </a:t>
                      </a:r>
                      <a:r>
                        <a:rPr lang="sv-SE" sz="1800" dirty="0" smtClean="0"/>
                        <a:t>konversation</a:t>
                      </a:r>
                      <a:endParaRPr lang="en-US" sz="18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 Pålitlig leverans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 Reliable </a:t>
                      </a:r>
                      <a:r>
                        <a:rPr lang="sv-SE" dirty="0" err="1" smtClean="0"/>
                        <a:t>Secure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Profile</a:t>
                      </a:r>
                      <a:r>
                        <a:rPr lang="sv-SE" dirty="0" smtClean="0"/>
                        <a:t> v2.0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sv-SE" dirty="0" smtClean="0"/>
                        <a:t> Reliable </a:t>
                      </a:r>
                      <a:r>
                        <a:rPr lang="sv-SE" dirty="0" err="1" smtClean="0"/>
                        <a:t>Secure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Profile</a:t>
                      </a:r>
                      <a:r>
                        <a:rPr lang="sv-SE" dirty="0" smtClean="0"/>
                        <a:t> v1.0 (DRAFT)</a:t>
                      </a:r>
                      <a:endParaRPr lang="en-US" dirty="0" smtClean="0"/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err="1" smtClean="0"/>
                        <a:t>WS-Trust</a:t>
                      </a:r>
                      <a:r>
                        <a:rPr lang="sv-SE" dirty="0" smtClean="0"/>
                        <a:t>  v1.3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err="1" smtClean="0"/>
                        <a:t>WS-Secure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Conversation</a:t>
                      </a:r>
                      <a:r>
                        <a:rPr lang="sv-SE" dirty="0" smtClean="0"/>
                        <a:t> v1.3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err="1" smtClean="0"/>
                        <a:t>WS-Reliable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Messaging</a:t>
                      </a:r>
                      <a:r>
                        <a:rPr lang="sv-SE" dirty="0" smtClean="0"/>
                        <a:t> v1.1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ktangel 2"/>
          <p:cNvSpPr/>
          <p:nvPr/>
        </p:nvSpPr>
        <p:spPr>
          <a:xfrm>
            <a:off x="304800" y="457200"/>
            <a:ext cx="58543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Källa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WS-I: </a:t>
            </a:r>
            <a:r>
              <a:rPr lang="en-US" dirty="0" smtClean="0">
                <a:hlinkClick r:id="rId2"/>
              </a:rPr>
              <a:t>http://www.ws-i.org/deliverables/matrix.aspx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123</Words>
  <Application>Microsoft Office PowerPoint</Application>
  <PresentationFormat>Bildspel på skärmen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2" baseType="lpstr">
      <vt:lpstr>Office-tema</vt:lpstr>
      <vt:lpstr>Bild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Me</dc:creator>
  <cp:lastModifiedBy>Me</cp:lastModifiedBy>
  <cp:revision>11</cp:revision>
  <dcterms:created xsi:type="dcterms:W3CDTF">2009-05-04T04:25:56Z</dcterms:created>
  <dcterms:modified xsi:type="dcterms:W3CDTF">2009-05-04T06:39:05Z</dcterms:modified>
</cp:coreProperties>
</file>