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324" r:id="rId3"/>
    <p:sldId id="325" r:id="rId4"/>
    <p:sldId id="334" r:id="rId5"/>
    <p:sldId id="33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 varScale="1">
        <p:scale>
          <a:sx n="96" d="100"/>
          <a:sy n="96" d="100"/>
        </p:scale>
        <p:origin x="-9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2014-02-12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2014-02-12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2014-02-12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2014-02-12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han.eltes@callistaenterprise.se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clinicalprocess:healthcond:rheuma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 dirty="0">
                <a:latin typeface="Verdana" charset="0"/>
              </a:rPr>
              <a:t>Illustrationer</a:t>
            </a:r>
          </a:p>
          <a:p>
            <a:pPr eaLnBrk="1" hangingPunct="1"/>
            <a:r>
              <a:rPr lang="sv-SE" dirty="0">
                <a:latin typeface="Verdana" charset="0"/>
              </a:rPr>
              <a:t>Johan Eltes</a:t>
            </a: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11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12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4393"/>
              </p:ext>
            </p:extLst>
          </p:nvPr>
        </p:nvGraphicFramePr>
        <p:xfrm>
          <a:off x="581098" y="2209378"/>
          <a:ext cx="8055822" cy="56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2014-02-06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/>
                        <a:t>Björn Genfors, Mawell</a:t>
                      </a:r>
                      <a:r>
                        <a:rPr lang="en-GB" sz="8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aseline="0" dirty="0" smtClean="0"/>
                        <a:t>(</a:t>
                      </a:r>
                      <a:r>
                        <a:rPr lang="en-GB" sz="800" baseline="0" dirty="0" err="1" smtClean="0"/>
                        <a:t>förlaga</a:t>
                      </a:r>
                      <a:r>
                        <a:rPr lang="en-GB" sz="800" baseline="0" dirty="0" smtClean="0"/>
                        <a:t>: </a:t>
                      </a: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r>
                        <a:rPr lang="en-GB" sz="800" dirty="0" smtClean="0"/>
                        <a:t>)</a:t>
                      </a:r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2014-02-12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24466</TotalTime>
  <Words>803</Words>
  <Application>Microsoft Office PowerPoint</Application>
  <PresentationFormat>Bildspel på skärmen (4:3)</PresentationFormat>
  <Paragraphs>248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Mall CeHIS</vt:lpstr>
      <vt:lpstr>Anpassad formgivning</vt:lpstr>
      <vt:lpstr>Illustrationer till tjänstedomän clinicalprocess:healthcond:rheuma</vt:lpstr>
      <vt:lpstr>Revisioner</vt:lpstr>
      <vt:lpstr>Professionens direktåtkomst inom sammanhållen journalföring</vt:lpstr>
      <vt:lpstr>Patientens direktåtkomst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Marcus Claus</cp:lastModifiedBy>
  <cp:revision>325</cp:revision>
  <cp:lastPrinted>2012-04-05T13:04:36Z</cp:lastPrinted>
  <dcterms:created xsi:type="dcterms:W3CDTF">2012-04-05T13:03:51Z</dcterms:created>
  <dcterms:modified xsi:type="dcterms:W3CDTF">2014-02-12T12:16:49Z</dcterms:modified>
</cp:coreProperties>
</file>