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2"/>
  </p:notesMasterIdLst>
  <p:handoutMasterIdLst>
    <p:handoutMasterId r:id="rId13"/>
  </p:handoutMasterIdLst>
  <p:sldIdLst>
    <p:sldId id="324" r:id="rId3"/>
    <p:sldId id="325" r:id="rId4"/>
    <p:sldId id="326" r:id="rId5"/>
    <p:sldId id="328" r:id="rId6"/>
    <p:sldId id="333" r:id="rId7"/>
    <p:sldId id="329" r:id="rId8"/>
    <p:sldId id="330" r:id="rId9"/>
    <p:sldId id="331" r:id="rId10"/>
    <p:sldId id="332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8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2013-03-05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ehr_patientsummary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7412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GetCareDocuments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24378</TotalTime>
  <Words>696</Words>
  <Application>Microsoft Macintosh PowerPoint</Application>
  <PresentationFormat>Bildspel på skärmen (4:3)</PresentationFormat>
  <Paragraphs>190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9</vt:i4>
      </vt:variant>
    </vt:vector>
  </HeadingPairs>
  <TitlesOfParts>
    <vt:vector size="11" baseType="lpstr">
      <vt:lpstr>Mall CeHIS</vt:lpstr>
      <vt:lpstr>Anpassad formgivning</vt:lpstr>
      <vt:lpstr>Illustrationer till tjänstedomän ehr_patientsummary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309</cp:revision>
  <cp:lastPrinted>2012-04-05T13:04:36Z</cp:lastPrinted>
  <dcterms:created xsi:type="dcterms:W3CDTF">2012-04-05T13:03:51Z</dcterms:created>
  <dcterms:modified xsi:type="dcterms:W3CDTF">2013-03-05T20:04:00Z</dcterms:modified>
</cp:coreProperties>
</file>