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8" r:id="rId6"/>
    <p:sldId id="333" r:id="rId7"/>
    <p:sldId id="329" r:id="rId8"/>
    <p:sldId id="330" r:id="rId9"/>
    <p:sldId id="335" r:id="rId10"/>
    <p:sldId id="336" r:id="rId11"/>
    <p:sldId id="334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1" autoAdjust="0"/>
    <p:restoredTop sz="99855" autoAdjust="0"/>
  </p:normalViewPr>
  <p:slideViewPr>
    <p:cSldViewPr>
      <p:cViewPr varScale="1">
        <p:scale>
          <a:sx n="115" d="100"/>
          <a:sy n="115" d="100"/>
        </p:scale>
        <p:origin x="-1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2013-05-07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smtClean="0">
                <a:latin typeface="Verdana" charset="0"/>
              </a:rPr>
              <a:t>clinicalprocess:healthcond:description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6842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</a:t>
                      </a:r>
                      <a:r>
                        <a:rPr lang="en-GB" sz="800" smtClean="0">
                          <a:hlinkClick r:id="rId2"/>
                        </a:rPr>
                        <a:t>@callistaenterprise.se</a:t>
                      </a:r>
                      <a:endParaRPr lang="en-GB" sz="80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6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96346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30024</TotalTime>
  <Words>742</Words>
  <Application>Microsoft Macintosh PowerPoint</Application>
  <PresentationFormat>Bildspel på skärmen (4:3)</PresentationFormat>
  <Paragraphs>215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clinicalprocess:healthcond:description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323</cp:revision>
  <cp:lastPrinted>2012-04-05T13:04:36Z</cp:lastPrinted>
  <dcterms:created xsi:type="dcterms:W3CDTF">2012-04-05T13:03:51Z</dcterms:created>
  <dcterms:modified xsi:type="dcterms:W3CDTF">2013-05-07T06:32:35Z</dcterms:modified>
</cp:coreProperties>
</file>