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Dashboard Design – Task 4 (Data Analyst Internship)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Interactive Business Dashboard using Power BI</a:t>
            </a:r>
          </a:p>
          <a:p>
            <a:r>
              <a:t>Your Name | Date | GitHub Link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📘 What I Learned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Hands-on with Power BI dashboarding</a:t>
            </a:r>
          </a:p>
          <a:p>
            <a:r>
              <a:t>Choosing and interpreting KPIs</a:t>
            </a:r>
          </a:p>
          <a:p>
            <a:r>
              <a:t>Time-series and interactive visualizations</a:t>
            </a:r>
          </a:p>
          <a:p>
            <a:r>
              <a:t>Importance of storytelling in analytics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🗣 Interview Prep Highlights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What is a KPI?: A measurable business metric</a:t>
            </a:r>
          </a:p>
          <a:p>
            <a:r>
              <a:t>What are slicers?: Visual filters for interactivity</a:t>
            </a:r>
          </a:p>
          <a:p>
            <a:r>
              <a:t>Power BI vs Tableau?: BI is easier; Tableau is more flexible</a:t>
            </a:r>
          </a:p>
          <a:p>
            <a:r>
              <a:t>Trend charts?: Line/area charts for time-based data</a:t>
            </a:r>
          </a:p>
          <a:p>
            <a:r>
              <a:t>Large dataset handling?: Use data model, filtering, aggregation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🔗 Submission &amp; GitHub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GitHub Repository Link: #your-link-here</a:t>
            </a:r>
          </a:p>
          <a:p>
            <a:r>
              <a:t>Contains:</a:t>
            </a:r>
          </a:p>
          <a:p>
            <a:r>
              <a:t>Power BI file, Cleaned dataset, Screenshots</a:t>
            </a:r>
          </a:p>
          <a:p>
            <a:r>
              <a:t>README.md, This presentation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🎯 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Build an interactive dashboard using Power BI</a:t>
            </a:r>
          </a:p>
          <a:p>
            <a:r>
              <a:t>Help stakeholders understand sales and profit trends</a:t>
            </a:r>
          </a:p>
          <a:p>
            <a:r>
              <a:t>Highlight key KPIs and business metrics</a:t>
            </a:r>
          </a:p>
          <a:p>
            <a:r>
              <a:t>Encourage data-driven decisions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🛠 Tools &amp; 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Tools Used: Power BI, Excel</a:t>
            </a:r>
          </a:p>
          <a:p>
            <a:r>
              <a:t>Dataset Source: Kaggle (Superstore/Financial dataset)</a:t>
            </a:r>
          </a:p>
          <a:p>
            <a:r>
              <a:t>Cleaned and pre-processed in Excel</a:t>
            </a:r>
          </a:p>
          <a:p>
            <a:r>
              <a:t>Loaded into Power BI for visualization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📌 Key Metrics (KPIs)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Total Sales</a:t>
            </a:r>
          </a:p>
          <a:p>
            <a:r>
              <a:t>Total Profit</a:t>
            </a:r>
          </a:p>
          <a:p>
            <a:r>
              <a:t>Sales Growth %</a:t>
            </a:r>
          </a:p>
          <a:p>
            <a:r>
              <a:t>Profit Margin</a:t>
            </a:r>
          </a:p>
          <a:p>
            <a:r>
              <a:t>Monthly Trends by Category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🔄 Interactivity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Slicers for: Region, Category, Sub-category, Date Range</a:t>
            </a:r>
          </a:p>
          <a:p>
            <a:r>
              <a:t>Drillthrough Pages</a:t>
            </a:r>
          </a:p>
          <a:p>
            <a:r>
              <a:t>Filters on visuals</a:t>
            </a:r>
          </a:p>
          <a:p>
            <a:r>
              <a:t>Navigation buttons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📊 Visuals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Cards for Total KPIs</a:t>
            </a:r>
          </a:p>
          <a:p>
            <a:r>
              <a:t>Line/Area Charts (Sales Trend)</a:t>
            </a:r>
          </a:p>
          <a:p>
            <a:r>
              <a:t>Bar Charts (Top Products/Regions)</a:t>
            </a:r>
          </a:p>
          <a:p>
            <a:r>
              <a:t>Pie Chart (Category Share)</a:t>
            </a:r>
          </a:p>
          <a:p>
            <a:r>
              <a:t>Tables with conditional formatting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🎨 Design &amp; Layout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Consistent color theme</a:t>
            </a:r>
          </a:p>
          <a:p>
            <a:r>
              <a:t>Clear and intuitive layout</a:t>
            </a:r>
          </a:p>
          <a:p>
            <a:r>
              <a:t>Font hierarchy for readability</a:t>
            </a:r>
          </a:p>
          <a:p>
            <a:r>
              <a:t>Navigation for better user flow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🖼 Sample Dashboard Views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Add screenshots of your main dashboard</a:t>
            </a:r>
          </a:p>
          <a:p>
            <a:r>
              <a:t>Label views like 'Overview', 'Category Breakdown', etc.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💡 Key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Region A shows highest profit margin</a:t>
            </a:r>
          </a:p>
          <a:p>
            <a:r>
              <a:t>Category B underperforming in Q2</a:t>
            </a:r>
          </a:p>
          <a:p>
            <a:r>
              <a:t>Consistent sales growth across months</a:t>
            </a:r>
          </a:p>
          <a:p>
            <a:r>
              <a:t>High returns impact profits in some segments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