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19" autoAdjust="0"/>
  </p:normalViewPr>
  <p:slideViewPr>
    <p:cSldViewPr snapToGrid="0" snapToObjects="1">
      <p:cViewPr varScale="1">
        <p:scale>
          <a:sx n="113" d="100"/>
          <a:sy n="113" d="100"/>
        </p:scale>
        <p:origin x="-120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E04B4-FA75-F843-A754-AFFF25F60208}" type="datetimeFigureOut">
              <a:rPr lang="en-US" smtClean="0"/>
              <a:t>19-04-02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DBCF5-21F0-FF46-8118-98AD27DD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29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DBCF5-21F0-FF46-8118-98AD27DDAA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5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Duncan</a:t>
            </a:r>
            <a:r>
              <a:rPr lang="en-US" baseline="0" dirty="0" smtClean="0"/>
              <a:t> is a middle-aged construction worker in rural Ontario, who is in dire need of a hip replacement. He has a family to support, and he’s struggling to get through each day on the job. His pain is having a direct impact on his ability to earn a living, and he’s decided that it’s time to get the surgery he needs.</a:t>
            </a:r>
          </a:p>
          <a:p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rural Ontario, it’s possible he could be waiting as long as 8 months to receive surgery; but, at least he wouldn’t have to pay for it out of pocket.</a:t>
            </a:r>
          </a:p>
          <a:p>
            <a:r>
              <a:rPr lang="en-US" baseline="0" dirty="0" smtClean="0"/>
              <a:t>Another option on the table is to drive down to the states and pay a sizeable amount of cash in order to receive the </a:t>
            </a:r>
            <a:r>
              <a:rPr lang="en-US" baseline="0" smtClean="0"/>
              <a:t>surgery almost </a:t>
            </a:r>
            <a:r>
              <a:rPr lang="en-US" baseline="0" dirty="0" smtClean="0"/>
              <a:t>right away.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would Duncan arrive at his final decision? It effectively comes down to a simple question, but one that’s quite difficult to answer: what dollar figure is Duncan’s health worth?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DBCF5-21F0-FF46-8118-98AD27DDAA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0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19-04-01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19-04-01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19-04-01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19-04-01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19-04-01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19-04-01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19-04-01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19-04-01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19-04-01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19-04-01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19-04-01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19-04-01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19-04-01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19-04-01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19-04-01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19-04-01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19-04-01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2869" y="4613430"/>
            <a:ext cx="4276331" cy="12301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of Virtual Reality in Experimental Economics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5824" y="5977968"/>
            <a:ext cx="4179039" cy="595615"/>
          </a:xfrm>
        </p:spPr>
        <p:txBody>
          <a:bodyPr>
            <a:normAutofit lnSpcReduction="10000"/>
          </a:bodyPr>
          <a:lstStyle/>
          <a:p>
            <a:r>
              <a:rPr lang="en-US" sz="1000" dirty="0" err="1" smtClean="0"/>
              <a:t>Aaska</a:t>
            </a:r>
            <a:r>
              <a:rPr lang="en-US" sz="1000" dirty="0" smtClean="0"/>
              <a:t> Shah, Kerala Brendon, Nolan Slade, </a:t>
            </a:r>
            <a:r>
              <a:rPr lang="en-US" sz="1000" dirty="0" err="1" smtClean="0"/>
              <a:t>Vyome</a:t>
            </a:r>
            <a:r>
              <a:rPr lang="en-US" sz="1000" dirty="0" smtClean="0"/>
              <a:t> Kishore</a:t>
            </a:r>
          </a:p>
          <a:p>
            <a:endParaRPr lang="en-US" sz="1000" dirty="0"/>
          </a:p>
          <a:p>
            <a:r>
              <a:rPr lang="en-US" sz="1000" dirty="0" smtClean="0"/>
              <a:t>Supervised by </a:t>
            </a:r>
            <a:r>
              <a:rPr lang="en-US" sz="1000" dirty="0" err="1" smtClean="0"/>
              <a:t>Dr</a:t>
            </a:r>
            <a:r>
              <a:rPr lang="en-US" sz="1000" dirty="0" smtClean="0"/>
              <a:t> Stephanie Thomas &amp; </a:t>
            </a:r>
            <a:r>
              <a:rPr lang="en-US" sz="1000" dirty="0" err="1" smtClean="0"/>
              <a:t>Dr</a:t>
            </a:r>
            <a:r>
              <a:rPr lang="en-US" sz="1000" dirty="0" smtClean="0"/>
              <a:t> Jacques </a:t>
            </a:r>
            <a:r>
              <a:rPr lang="en-US" sz="1000" dirty="0" err="1" smtClean="0"/>
              <a:t>Carette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5726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15560"/>
            <a:ext cx="6181611" cy="1162050"/>
          </a:xfrm>
        </p:spPr>
        <p:txBody>
          <a:bodyPr/>
          <a:lstStyle/>
          <a:p>
            <a:r>
              <a:rPr lang="en-US" dirty="0" smtClean="0"/>
              <a:t>Duncan’s Dilemma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Chronic hip pain has impacted his ability to earn a living as a construction worker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His condition could be significantly improved through surgery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Ontario:  6 to 8 month wait time for a free operation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USA:  costs $30 000, but could be done in a week</a:t>
            </a:r>
          </a:p>
          <a:p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What should Duncan do?</a:t>
            </a:r>
          </a:p>
        </p:txBody>
      </p:sp>
      <p:pic>
        <p:nvPicPr>
          <p:cNvPr id="7" name="Picture Placeholder 6" descr="hip_pain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3" r="19093"/>
          <a:stretch>
            <a:fillRect/>
          </a:stretch>
        </p:blipFill>
        <p:spPr/>
      </p:pic>
      <p:pic>
        <p:nvPicPr>
          <p:cNvPr id="8" name="Picture Placeholder 7" descr="construction_worker.jpg"/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5" r="16355"/>
          <a:stretch>
            <a:fillRect/>
          </a:stretch>
        </p:blipFill>
        <p:spPr/>
      </p:pic>
      <p:pic>
        <p:nvPicPr>
          <p:cNvPr id="10" name="Picture 9" descr="kisspng-construction-worker-laborer-general-contractor-bui-phillip-parisis-construction-pro-wp-construction-5b651b092d59d4.326631821533352713185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608" y="474775"/>
            <a:ext cx="3124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06685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1399</TotalTime>
  <Words>251</Words>
  <Application>Microsoft Macintosh PowerPoint</Application>
  <PresentationFormat>On-screen Show (4:3)</PresentationFormat>
  <Paragraphs>19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Advantage</vt:lpstr>
      <vt:lpstr>Application of Virtual Reality in Experimental Economics</vt:lpstr>
      <vt:lpstr>Duncan’s Dilemma</vt:lpstr>
    </vt:vector>
  </TitlesOfParts>
  <Company>Saugeen District Secondary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Nolan Slade</dc:creator>
  <cp:lastModifiedBy>Nolan Slade</cp:lastModifiedBy>
  <cp:revision>10</cp:revision>
  <dcterms:created xsi:type="dcterms:W3CDTF">2019-04-01T15:36:31Z</dcterms:created>
  <dcterms:modified xsi:type="dcterms:W3CDTF">2019-04-02T14:56:24Z</dcterms:modified>
</cp:coreProperties>
</file>