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3C"/>
    <a:srgbClr val="B2B2B2"/>
    <a:srgbClr val="37001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B3B8F-D369-43B8-8B85-84724A7C2A56}" v="7" dt="2018-12-03T00:54:42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4660"/>
  </p:normalViewPr>
  <p:slideViewPr>
    <p:cSldViewPr snapToGrid="0">
      <p:cViewPr>
        <p:scale>
          <a:sx n="25" d="100"/>
          <a:sy n="25" d="100"/>
        </p:scale>
        <p:origin x="-80" y="112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ala Brendon" userId="0a630160e748b393" providerId="LiveId" clId="{4F982855-0E06-47F5-9D33-28A3067B417C}"/>
    <pc:docChg chg="undo redo custSel modSld">
      <pc:chgData name="Kerala Brendon" userId="0a630160e748b393" providerId="LiveId" clId="{4F982855-0E06-47F5-9D33-28A3067B417C}" dt="2018-12-01T00:15:30.334" v="392" actId="20577"/>
      <pc:docMkLst>
        <pc:docMk/>
      </pc:docMkLst>
      <pc:sldChg chg="addSp delSp modSp">
        <pc:chgData name="Kerala Brendon" userId="0a630160e748b393" providerId="LiveId" clId="{4F982855-0E06-47F5-9D33-28A3067B417C}" dt="2018-12-01T00:15:30.334" v="392" actId="20577"/>
        <pc:sldMkLst>
          <pc:docMk/>
          <pc:sldMk cId="1424921251" sldId="256"/>
        </pc:sldMkLst>
        <pc:spChg chg="mod">
          <ac:chgData name="Kerala Brendon" userId="0a630160e748b393" providerId="LiveId" clId="{4F982855-0E06-47F5-9D33-28A3067B417C}" dt="2018-12-01T00:11:49.850" v="357" actId="1076"/>
          <ac:spMkLst>
            <pc:docMk/>
            <pc:sldMk cId="1424921251" sldId="256"/>
            <ac:spMk id="16" creationId="{957ECAFC-0E49-4907-B797-87B89F6CE0B4}"/>
          </ac:spMkLst>
        </pc:spChg>
        <pc:spChg chg="mod">
          <ac:chgData name="Kerala Brendon" userId="0a630160e748b393" providerId="LiveId" clId="{4F982855-0E06-47F5-9D33-28A3067B417C}" dt="2018-11-30T23:53:51.709" v="201" actId="403"/>
          <ac:spMkLst>
            <pc:docMk/>
            <pc:sldMk cId="1424921251" sldId="256"/>
            <ac:spMk id="18" creationId="{A53BCD02-C41B-4C80-BA8E-E1D0B772A436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19" creationId="{6E8274EB-049F-4F03-9E0A-F57B6042F612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20" creationId="{A5A4FABB-069E-48CE-BA46-E6269879E309}"/>
          </ac:spMkLst>
        </pc:spChg>
        <pc:spChg chg="mod">
          <ac:chgData name="Kerala Brendon" userId="0a630160e748b393" providerId="LiveId" clId="{4F982855-0E06-47F5-9D33-28A3067B417C}" dt="2018-12-01T00:07:00.585" v="270" actId="14100"/>
          <ac:spMkLst>
            <pc:docMk/>
            <pc:sldMk cId="1424921251" sldId="256"/>
            <ac:spMk id="21" creationId="{A985D485-765B-4307-AF65-03F252DACD39}"/>
          </ac:spMkLst>
        </pc:spChg>
        <pc:spChg chg="mod">
          <ac:chgData name="Kerala Brendon" userId="0a630160e748b393" providerId="LiveId" clId="{4F982855-0E06-47F5-9D33-28A3067B417C}" dt="2018-11-30T23:59:41.371" v="257" actId="14100"/>
          <ac:spMkLst>
            <pc:docMk/>
            <pc:sldMk cId="1424921251" sldId="256"/>
            <ac:spMk id="22" creationId="{56F75D07-2C1C-497C-80D4-A1B74C66352A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24" creationId="{20C3A4B6-7F81-4D84-A0AC-A451E4CE9948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25" creationId="{FAE27920-FF7C-4929-A519-9E16E5738016}"/>
          </ac:spMkLst>
        </pc:spChg>
        <pc:spChg chg="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26" creationId="{FFDFE913-AC8B-4005-829C-1D8E5429657A}"/>
          </ac:spMkLst>
        </pc:spChg>
        <pc:spChg chg="mod">
          <ac:chgData name="Kerala Brendon" userId="0a630160e748b393" providerId="LiveId" clId="{4F982855-0E06-47F5-9D33-28A3067B417C}" dt="2018-11-30T23:58:34.420" v="240" actId="14100"/>
          <ac:spMkLst>
            <pc:docMk/>
            <pc:sldMk cId="1424921251" sldId="256"/>
            <ac:spMk id="27" creationId="{547460F9-6125-439C-BB49-EA0FD687AAEF}"/>
          </ac:spMkLst>
        </pc:spChg>
        <pc:spChg chg="mod">
          <ac:chgData name="Kerala Brendon" userId="0a630160e748b393" providerId="LiveId" clId="{4F982855-0E06-47F5-9D33-28A3067B417C}" dt="2018-12-01T00:04:43.882" v="267" actId="14100"/>
          <ac:spMkLst>
            <pc:docMk/>
            <pc:sldMk cId="1424921251" sldId="256"/>
            <ac:spMk id="28" creationId="{9BB1D551-5F23-497D-B3ED-37F88AE15C78}"/>
          </ac:spMkLst>
        </pc:spChg>
        <pc:spChg chg="mod">
          <ac:chgData name="Kerala Brendon" userId="0a630160e748b393" providerId="LiveId" clId="{4F982855-0E06-47F5-9D33-28A3067B417C}" dt="2018-12-01T00:04:26.404" v="264" actId="20577"/>
          <ac:spMkLst>
            <pc:docMk/>
            <pc:sldMk cId="1424921251" sldId="256"/>
            <ac:spMk id="29" creationId="{AC307CBA-B7C2-4701-9C70-C01DEF57AEE7}"/>
          </ac:spMkLst>
        </pc:spChg>
        <pc:spChg chg="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30" creationId="{61827293-1939-420B-8340-B5AA2B8704C0}"/>
          </ac:spMkLst>
        </pc:spChg>
        <pc:spChg chg="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31" creationId="{D50E5EB9-4492-4F26-8B86-DD7160B654BE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32" creationId="{7482BA4B-03DE-4907-84C9-17DEAB305E88}"/>
          </ac:spMkLst>
        </pc:spChg>
        <pc:spChg chg="mod">
          <ac:chgData name="Kerala Brendon" userId="0a630160e748b393" providerId="LiveId" clId="{4F982855-0E06-47F5-9D33-28A3067B417C}" dt="2018-12-01T00:05:04.657" v="269" actId="14100"/>
          <ac:spMkLst>
            <pc:docMk/>
            <pc:sldMk cId="1424921251" sldId="256"/>
            <ac:spMk id="33" creationId="{755A05A1-61A7-4B0F-82A0-90CBF3DC1171}"/>
          </ac:spMkLst>
        </pc:spChg>
        <pc:spChg chg="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4" creationId="{720E69F1-593C-48E0-89B9-3812430A05C4}"/>
          </ac:spMkLst>
        </pc:spChg>
        <pc:spChg chg="add del 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6" creationId="{8DD64718-6B8A-4977-A573-9B3C4C4CA626}"/>
          </ac:spMkLst>
        </pc:spChg>
        <pc:spChg chg="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7" creationId="{F9BA479C-7DC4-47C7-8C74-CCEE5BC7242B}"/>
          </ac:spMkLst>
        </pc:spChg>
        <pc:spChg chg="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8" creationId="{63837D29-6763-40DF-9EA9-C398B42DA42F}"/>
          </ac:spMkLst>
        </pc:spChg>
        <pc:spChg chg="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9" creationId="{61F1B7DC-5989-4DC8-BD26-1CA4B4E952F9}"/>
          </ac:spMkLst>
        </pc:spChg>
        <pc:spChg chg="add del">
          <ac:chgData name="Kerala Brendon" userId="0a630160e748b393" providerId="LiveId" clId="{4F982855-0E06-47F5-9D33-28A3067B417C}" dt="2018-11-30T23:24:07.312" v="39"/>
          <ac:spMkLst>
            <pc:docMk/>
            <pc:sldMk cId="1424921251" sldId="256"/>
            <ac:spMk id="41" creationId="{03710B2B-22F9-40D2-9AEF-BA96F52057F3}"/>
          </ac:spMkLst>
        </pc:spChg>
        <pc:spChg chg="add del">
          <ac:chgData name="Kerala Brendon" userId="0a630160e748b393" providerId="LiveId" clId="{4F982855-0E06-47F5-9D33-28A3067B417C}" dt="2018-11-30T23:24:07.312" v="39"/>
          <ac:spMkLst>
            <pc:docMk/>
            <pc:sldMk cId="1424921251" sldId="256"/>
            <ac:spMk id="42" creationId="{DE8580C3-EF86-4B75-9087-3D64DE84CBB5}"/>
          </ac:spMkLst>
        </pc:spChg>
        <pc:spChg chg="add del">
          <ac:chgData name="Kerala Brendon" userId="0a630160e748b393" providerId="LiveId" clId="{4F982855-0E06-47F5-9D33-28A3067B417C}" dt="2018-11-30T23:24:07.312" v="39"/>
          <ac:spMkLst>
            <pc:docMk/>
            <pc:sldMk cId="1424921251" sldId="256"/>
            <ac:spMk id="43" creationId="{0FD94170-AF99-48D6-879B-8F29A019EDC2}"/>
          </ac:spMkLst>
        </pc:spChg>
        <pc:spChg chg="add del mod">
          <ac:chgData name="Kerala Brendon" userId="0a630160e748b393" providerId="LiveId" clId="{4F982855-0E06-47F5-9D33-28A3067B417C}" dt="2018-11-30T23:46:57.486" v="170" actId="478"/>
          <ac:spMkLst>
            <pc:docMk/>
            <pc:sldMk cId="1424921251" sldId="256"/>
            <ac:spMk id="44" creationId="{A51F9794-B38F-48F2-8701-1B26F546FD8E}"/>
          </ac:spMkLst>
        </pc:spChg>
        <pc:spChg chg="add del mod">
          <ac:chgData name="Kerala Brendon" userId="0a630160e748b393" providerId="LiveId" clId="{4F982855-0E06-47F5-9D33-28A3067B417C}" dt="2018-11-30T23:46:55.196" v="169" actId="478"/>
          <ac:spMkLst>
            <pc:docMk/>
            <pc:sldMk cId="1424921251" sldId="256"/>
            <ac:spMk id="45" creationId="{DC851816-22B2-4D79-8463-AE6184198F1F}"/>
          </ac:spMkLst>
        </pc:spChg>
        <pc:spChg chg="add del mod">
          <ac:chgData name="Kerala Brendon" userId="0a630160e748b393" providerId="LiveId" clId="{4F982855-0E06-47F5-9D33-28A3067B417C}" dt="2018-11-30T23:46:52.743" v="168" actId="478"/>
          <ac:spMkLst>
            <pc:docMk/>
            <pc:sldMk cId="1424921251" sldId="256"/>
            <ac:spMk id="46" creationId="{AC2E5FE4-6504-40E2-AE18-16F991DCCCE1}"/>
          </ac:spMkLst>
        </pc:spChg>
        <pc:spChg chg="add del mod">
          <ac:chgData name="Kerala Brendon" userId="0a630160e748b393" providerId="LiveId" clId="{4F982855-0E06-47F5-9D33-28A3067B417C}" dt="2018-11-30T23:45:45.350" v="166" actId="478"/>
          <ac:spMkLst>
            <pc:docMk/>
            <pc:sldMk cId="1424921251" sldId="256"/>
            <ac:spMk id="47" creationId="{D15C3300-35B9-444D-BB78-BC8EA649BCC2}"/>
          </ac:spMkLst>
        </pc:spChg>
        <pc:spChg chg="add 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48" creationId="{2034FE8F-E8C4-4962-8048-AD14E25D253F}"/>
          </ac:spMkLst>
        </pc:spChg>
        <pc:spChg chg="add 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49" creationId="{C22339BC-513C-4325-9C0B-DB1C841E7579}"/>
          </ac:spMkLst>
        </pc:spChg>
        <pc:spChg chg="add 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50" creationId="{64458F7E-A529-4EA1-8A71-57B8B8F51129}"/>
          </ac:spMkLst>
        </pc:spChg>
        <pc:spChg chg="add mod">
          <ac:chgData name="Kerala Brendon" userId="0a630160e748b393" providerId="LiveId" clId="{4F982855-0E06-47F5-9D33-28A3067B417C}" dt="2018-12-01T00:04:24.118" v="263" actId="20577"/>
          <ac:spMkLst>
            <pc:docMk/>
            <pc:sldMk cId="1424921251" sldId="256"/>
            <ac:spMk id="51" creationId="{00668737-9B2C-4310-ADE8-9FF95E39C4BE}"/>
          </ac:spMkLst>
        </pc:spChg>
        <pc:spChg chg="add mod">
          <ac:chgData name="Kerala Brendon" userId="0a630160e748b393" providerId="LiveId" clId="{4F982855-0E06-47F5-9D33-28A3067B417C}" dt="2018-12-01T00:09:55.173" v="279" actId="14100"/>
          <ac:spMkLst>
            <pc:docMk/>
            <pc:sldMk cId="1424921251" sldId="256"/>
            <ac:spMk id="52" creationId="{EAD8628C-89A6-4196-B10F-680BBB32CB87}"/>
          </ac:spMkLst>
        </pc:spChg>
        <pc:spChg chg="add mod">
          <ac:chgData name="Kerala Brendon" userId="0a630160e748b393" providerId="LiveId" clId="{4F982855-0E06-47F5-9D33-28A3067B417C}" dt="2018-12-01T00:10:33.467" v="306" actId="14100"/>
          <ac:spMkLst>
            <pc:docMk/>
            <pc:sldMk cId="1424921251" sldId="256"/>
            <ac:spMk id="53" creationId="{85F2C947-9679-43C8-A471-92929C2ADFDF}"/>
          </ac:spMkLst>
        </pc:spChg>
        <pc:spChg chg="add mod">
          <ac:chgData name="Kerala Brendon" userId="0a630160e748b393" providerId="LiveId" clId="{4F982855-0E06-47F5-9D33-28A3067B417C}" dt="2018-12-01T00:10:28.116" v="305" actId="20577"/>
          <ac:spMkLst>
            <pc:docMk/>
            <pc:sldMk cId="1424921251" sldId="256"/>
            <ac:spMk id="54" creationId="{468C6CF9-A4E9-4FDA-8F26-655937EB7BB6}"/>
          </ac:spMkLst>
        </pc:spChg>
        <pc:spChg chg="add mod">
          <ac:chgData name="Kerala Brendon" userId="0a630160e748b393" providerId="LiveId" clId="{4F982855-0E06-47F5-9D33-28A3067B417C}" dt="2018-12-01T00:12:31.765" v="368" actId="14100"/>
          <ac:spMkLst>
            <pc:docMk/>
            <pc:sldMk cId="1424921251" sldId="256"/>
            <ac:spMk id="55" creationId="{A5EE3841-95E6-441A-BFA8-9E7BFC504FAF}"/>
          </ac:spMkLst>
        </pc:spChg>
        <pc:spChg chg="add mod">
          <ac:chgData name="Kerala Brendon" userId="0a630160e748b393" providerId="LiveId" clId="{4F982855-0E06-47F5-9D33-28A3067B417C}" dt="2018-12-01T00:10:48.979" v="309" actId="1076"/>
          <ac:spMkLst>
            <pc:docMk/>
            <pc:sldMk cId="1424921251" sldId="256"/>
            <ac:spMk id="56" creationId="{6AD7C199-D021-45FE-B8C2-F41A6E21B58B}"/>
          </ac:spMkLst>
        </pc:spChg>
        <pc:spChg chg="add mod">
          <ac:chgData name="Kerala Brendon" userId="0a630160e748b393" providerId="LiveId" clId="{4F982855-0E06-47F5-9D33-28A3067B417C}" dt="2018-12-01T00:10:59.269" v="345" actId="20577"/>
          <ac:spMkLst>
            <pc:docMk/>
            <pc:sldMk cId="1424921251" sldId="256"/>
            <ac:spMk id="57" creationId="{6F7B0E09-42DB-4BA5-BC6E-11CACF13E1D3}"/>
          </ac:spMkLst>
        </pc:spChg>
        <pc:spChg chg="add mod">
          <ac:chgData name="Kerala Brendon" userId="0a630160e748b393" providerId="LiveId" clId="{4F982855-0E06-47F5-9D33-28A3067B417C}" dt="2018-12-01T00:12:17.386" v="367" actId="20577"/>
          <ac:spMkLst>
            <pc:docMk/>
            <pc:sldMk cId="1424921251" sldId="256"/>
            <ac:spMk id="58" creationId="{7F5E996A-F24C-4DBA-B8E3-E69EAF6C9234}"/>
          </ac:spMkLst>
        </pc:spChg>
        <pc:spChg chg="add mod">
          <ac:chgData name="Kerala Brendon" userId="0a630160e748b393" providerId="LiveId" clId="{4F982855-0E06-47F5-9D33-28A3067B417C}" dt="2018-12-01T00:15:30.334" v="392" actId="20577"/>
          <ac:spMkLst>
            <pc:docMk/>
            <pc:sldMk cId="1424921251" sldId="256"/>
            <ac:spMk id="59" creationId="{39C005C1-0800-4230-B936-92A74AD72CE1}"/>
          </ac:spMkLst>
        </pc:spChg>
        <pc:picChg chg="mod">
          <ac:chgData name="Kerala Brendon" userId="0a630160e748b393" providerId="LiveId" clId="{4F982855-0E06-47F5-9D33-28A3067B417C}" dt="2018-12-01T00:04:53.977" v="268" actId="1076"/>
          <ac:picMkLst>
            <pc:docMk/>
            <pc:sldMk cId="1424921251" sldId="256"/>
            <ac:picMk id="3" creationId="{A7CFA654-7B40-4836-B43B-546C16A9C86F}"/>
          </ac:picMkLst>
        </pc:picChg>
        <pc:picChg chg="add del mod">
          <ac:chgData name="Kerala Brendon" userId="0a630160e748b393" providerId="LiveId" clId="{4F982855-0E06-47F5-9D33-28A3067B417C}" dt="2018-11-30T23:15:50.330" v="3" actId="478"/>
          <ac:picMkLst>
            <pc:docMk/>
            <pc:sldMk cId="1424921251" sldId="256"/>
            <ac:picMk id="4" creationId="{0D222E00-C022-419B-9235-7169DD9803B7}"/>
          </ac:picMkLst>
        </pc:picChg>
        <pc:picChg chg="add mod">
          <ac:chgData name="Kerala Brendon" userId="0a630160e748b393" providerId="LiveId" clId="{4F982855-0E06-47F5-9D33-28A3067B417C}" dt="2018-12-01T00:04:53.977" v="268" actId="1076"/>
          <ac:picMkLst>
            <pc:docMk/>
            <pc:sldMk cId="1424921251" sldId="256"/>
            <ac:picMk id="8" creationId="{93F168DD-32F4-4758-8312-B53FCA61AD34}"/>
          </ac:picMkLst>
        </pc:picChg>
        <pc:picChg chg="mod">
          <ac:chgData name="Kerala Brendon" userId="0a630160e748b393" providerId="LiveId" clId="{4F982855-0E06-47F5-9D33-28A3067B417C}" dt="2018-12-01T00:04:53.977" v="268" actId="1076"/>
          <ac:picMkLst>
            <pc:docMk/>
            <pc:sldMk cId="1424921251" sldId="256"/>
            <ac:picMk id="9" creationId="{89747825-4F41-43CE-8F50-2A8B8C8358E2}"/>
          </ac:picMkLst>
        </pc:picChg>
        <pc:picChg chg="mod">
          <ac:chgData name="Kerala Brendon" userId="0a630160e748b393" providerId="LiveId" clId="{4F982855-0E06-47F5-9D33-28A3067B417C}" dt="2018-11-30T23:54:00.458" v="202" actId="1076"/>
          <ac:picMkLst>
            <pc:docMk/>
            <pc:sldMk cId="1424921251" sldId="256"/>
            <ac:picMk id="23" creationId="{F3C5DBEA-C4C5-4D61-BCA1-139E0B5EB265}"/>
          </ac:picMkLst>
        </pc:picChg>
        <pc:picChg chg="add mod">
          <ac:chgData name="Kerala Brendon" userId="0a630160e748b393" providerId="LiveId" clId="{4F982855-0E06-47F5-9D33-28A3067B417C}" dt="2018-11-30T23:19:13.008" v="22" actId="571"/>
          <ac:picMkLst>
            <pc:docMk/>
            <pc:sldMk cId="1424921251" sldId="256"/>
            <ac:picMk id="35" creationId="{FE6979AA-1038-4503-953D-80FADCF56F4B}"/>
          </ac:picMkLst>
        </pc:picChg>
        <pc:picChg chg="add mod">
          <ac:chgData name="Kerala Brendon" userId="0a630160e748b393" providerId="LiveId" clId="{4F982855-0E06-47F5-9D33-28A3067B417C}" dt="2018-11-30T23:19:13.008" v="22" actId="571"/>
          <ac:picMkLst>
            <pc:docMk/>
            <pc:sldMk cId="1424921251" sldId="256"/>
            <ac:picMk id="40" creationId="{2113014F-9603-4ED0-A7D7-E839DB2565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7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84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7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32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4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4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1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8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26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54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26">
            <a:extLst>
              <a:ext uri="{FF2B5EF4-FFF2-40B4-BE49-F238E27FC236}">
                <a16:creationId xmlns:a16="http://schemas.microsoft.com/office/drawing/2014/main" xmlns="" id="{547460F9-6125-439C-BB49-EA0FD687AAEF}"/>
              </a:ext>
            </a:extLst>
          </p:cNvPr>
          <p:cNvSpPr/>
          <p:nvPr/>
        </p:nvSpPr>
        <p:spPr>
          <a:xfrm>
            <a:off x="0" y="21731646"/>
            <a:ext cx="32918400" cy="1687154"/>
          </a:xfrm>
          <a:prstGeom prst="roundRect">
            <a:avLst>
              <a:gd name="adj" fmla="val 1198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002E5F98-D49E-404B-8703-2AC14CC626C7}"/>
              </a:ext>
            </a:extLst>
          </p:cNvPr>
          <p:cNvSpPr/>
          <p:nvPr/>
        </p:nvSpPr>
        <p:spPr>
          <a:xfrm>
            <a:off x="0" y="0"/>
            <a:ext cx="32918399" cy="6705600"/>
          </a:xfrm>
          <a:prstGeom prst="roundRect">
            <a:avLst>
              <a:gd name="adj" fmla="val 0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783" tIns="29391" rIns="58783" bIns="293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86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3F324A-9DC5-4DD0-A5CC-3B6AB275D6E9}"/>
              </a:ext>
            </a:extLst>
          </p:cNvPr>
          <p:cNvSpPr txBox="1"/>
          <p:nvPr/>
        </p:nvSpPr>
        <p:spPr>
          <a:xfrm>
            <a:off x="1600200" y="468709"/>
            <a:ext cx="210883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cs typeface="Arial" panose="020B0604020202020204" pitchFamily="34" charset="0"/>
              </a:rPr>
              <a:t>Virtual Reality in Experimental Economics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cs typeface="Arial" panose="020B0604020202020204" pitchFamily="34" charset="0"/>
              </a:rPr>
              <a:t>Capstone Project: Computer Science</a:t>
            </a:r>
          </a:p>
          <a:p>
            <a:pPr algn="ctr"/>
            <a:endParaRPr 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Aaska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Shah, Kerala Brendon, Nolan Slade, </a:t>
            </a:r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Vyome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Kishore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Supervised by Dr. Jacques </a:t>
            </a:r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Carette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and </a:t>
            </a:r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Dr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Stephanie Thomas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McMaster University, Hamilton, Canada</a:t>
            </a:r>
            <a:endParaRPr lang="en-CA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6AFBF06-3C01-414B-9799-13C37F7D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723" y="1230709"/>
            <a:ext cx="7787506" cy="4306491"/>
          </a:xfrm>
          <a:prstGeom prst="rect">
            <a:avLst/>
          </a:prstGeom>
        </p:spPr>
      </p:pic>
      <p:sp useBgFill="1">
        <p:nvSpPr>
          <p:cNvPr id="17" name="TextBox 16">
            <a:extLst>
              <a:ext uri="{FF2B5EF4-FFF2-40B4-BE49-F238E27FC236}">
                <a16:creationId xmlns:a16="http://schemas.microsoft.com/office/drawing/2014/main" xmlns="" id="{2090E5B4-8004-4613-ACAE-AC7AF7B4E183}"/>
              </a:ext>
            </a:extLst>
          </p:cNvPr>
          <p:cNvSpPr txBox="1"/>
          <p:nvPr/>
        </p:nvSpPr>
        <p:spPr>
          <a:xfrm>
            <a:off x="508000" y="6976129"/>
            <a:ext cx="31902400" cy="3164860"/>
          </a:xfrm>
          <a:prstGeom prst="roundRect">
            <a:avLst>
              <a:gd name="adj" fmla="val 7427"/>
            </a:avLst>
          </a:prstGeom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Motivation</a:t>
            </a:r>
            <a:r>
              <a:rPr lang="en-US" sz="4800" dirty="0"/>
              <a:t>: gain insight into how participants make decisions when they are impaired.</a:t>
            </a:r>
            <a:endParaRPr lang="en-CA" sz="4800" dirty="0"/>
          </a:p>
          <a:p>
            <a:pPr algn="ctr"/>
            <a:r>
              <a:rPr lang="en-CA" sz="4800" b="1" dirty="0"/>
              <a:t>Problem: </a:t>
            </a:r>
            <a:r>
              <a:rPr lang="en-US" sz="4800" dirty="0"/>
              <a:t>difficult to simulate a physical impairment in a real environment.</a:t>
            </a:r>
          </a:p>
          <a:p>
            <a:pPr algn="ctr"/>
            <a:r>
              <a:rPr lang="en-US" sz="4800" b="1"/>
              <a:t>Solution</a:t>
            </a:r>
            <a:r>
              <a:rPr lang="en-US" sz="4800"/>
              <a:t>: </a:t>
            </a:r>
            <a:r>
              <a:rPr lang="en-US" sz="4800" dirty="0"/>
              <a:t>develop a viable alternative using virtual reality simulations.</a:t>
            </a:r>
          </a:p>
          <a:p>
            <a:pPr algn="ctr"/>
            <a:r>
              <a:rPr lang="en-US" sz="4800" dirty="0"/>
              <a:t>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547460F9-6125-439C-BB49-EA0FD687AAEF}"/>
              </a:ext>
            </a:extLst>
          </p:cNvPr>
          <p:cNvSpPr/>
          <p:nvPr/>
        </p:nvSpPr>
        <p:spPr>
          <a:xfrm>
            <a:off x="1" y="9641246"/>
            <a:ext cx="32918400" cy="1687154"/>
          </a:xfrm>
          <a:prstGeom prst="roundRect">
            <a:avLst>
              <a:gd name="adj" fmla="val 1198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3BCD02-C41B-4C80-BA8E-E1D0B772A436}"/>
              </a:ext>
            </a:extLst>
          </p:cNvPr>
          <p:cNvSpPr txBox="1"/>
          <p:nvPr/>
        </p:nvSpPr>
        <p:spPr>
          <a:xfrm>
            <a:off x="696660" y="9851166"/>
            <a:ext cx="31458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McMaster Decision Science Laboratory (</a:t>
            </a:r>
            <a:r>
              <a:rPr lang="en-US" sz="6600" dirty="0" err="1">
                <a:solidFill>
                  <a:schemeClr val="bg1"/>
                </a:solidFill>
              </a:rPr>
              <a:t>McDSL</a:t>
            </a:r>
            <a:r>
              <a:rPr lang="en-US" sz="6600" dirty="0">
                <a:solidFill>
                  <a:schemeClr val="bg1"/>
                </a:solidFill>
              </a:rPr>
              <a:t>) Research Project</a:t>
            </a:r>
            <a:endParaRPr lang="en-CA" sz="66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20C3A4B6-7F81-4D84-A0AC-A451E4CE9948}"/>
              </a:ext>
            </a:extLst>
          </p:cNvPr>
          <p:cNvSpPr/>
          <p:nvPr/>
        </p:nvSpPr>
        <p:spPr>
          <a:xfrm>
            <a:off x="842243" y="12161830"/>
            <a:ext cx="15220108" cy="3024122"/>
          </a:xfrm>
          <a:prstGeom prst="roundRect">
            <a:avLst>
              <a:gd name="adj" fmla="val 5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E8274EB-049F-4F03-9E0A-F57B6042F612}"/>
              </a:ext>
            </a:extLst>
          </p:cNvPr>
          <p:cNvSpPr txBox="1"/>
          <p:nvPr/>
        </p:nvSpPr>
        <p:spPr>
          <a:xfrm>
            <a:off x="1143517" y="12381989"/>
            <a:ext cx="15322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Virtual simulations involving the completion of some basic task.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Participants are paid cash for successful task completions.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Participants will be virtually impaired and required to choose between methods of treatment.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5A4FABB-069E-48CE-BA46-E6269879E309}"/>
              </a:ext>
            </a:extLst>
          </p:cNvPr>
          <p:cNvSpPr txBox="1"/>
          <p:nvPr/>
        </p:nvSpPr>
        <p:spPr>
          <a:xfrm>
            <a:off x="17424399" y="20129650"/>
            <a:ext cx="1480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Original Simulation</a:t>
            </a:r>
            <a:r>
              <a:rPr lang="en-US" sz="4400" dirty="0"/>
              <a:t>: move crates from a pile to the target block.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3C5DBEA-C4C5-4D61-BCA1-139E0B5EB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657" y="12332949"/>
            <a:ext cx="14810722" cy="77491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FDFE913-AC8B-4005-829C-1D8E5429657A}"/>
              </a:ext>
            </a:extLst>
          </p:cNvPr>
          <p:cNvSpPr txBox="1"/>
          <p:nvPr/>
        </p:nvSpPr>
        <p:spPr>
          <a:xfrm>
            <a:off x="824286" y="15271020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New Simulation features requested by </a:t>
            </a:r>
            <a:r>
              <a:rPr lang="en-US" sz="4800" b="1" dirty="0" err="1"/>
              <a:t>McDSL</a:t>
            </a:r>
            <a:r>
              <a:rPr lang="en-US" sz="4800" b="1" dirty="0"/>
              <a:t>:</a:t>
            </a:r>
            <a:endParaRPr lang="en-CA" sz="48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61827293-1939-420B-8340-B5AA2B8704C0}"/>
              </a:ext>
            </a:extLst>
          </p:cNvPr>
          <p:cNvSpPr/>
          <p:nvPr/>
        </p:nvSpPr>
        <p:spPr>
          <a:xfrm>
            <a:off x="862168" y="16127528"/>
            <a:ext cx="15220108" cy="2123658"/>
          </a:xfrm>
          <a:prstGeom prst="roundRect">
            <a:avLst>
              <a:gd name="adj" fmla="val 5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50E5EB9-4492-4F26-8B86-DD7160B654BE}"/>
              </a:ext>
            </a:extLst>
          </p:cNvPr>
          <p:cNvSpPr txBox="1"/>
          <p:nvPr/>
        </p:nvSpPr>
        <p:spPr>
          <a:xfrm>
            <a:off x="1163442" y="16025928"/>
            <a:ext cx="154481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Designed for an HTC Vive virtual reality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Scale to a Vive-equipped testing room.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Offer extensive customization through configuration variables.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6F75D07-2C1C-497C-80D4-A1B74C66352A}"/>
              </a:ext>
            </a:extLst>
          </p:cNvPr>
          <p:cNvSpPr txBox="1"/>
          <p:nvPr/>
        </p:nvSpPr>
        <p:spPr>
          <a:xfrm>
            <a:off x="1122389" y="21944357"/>
            <a:ext cx="30699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Our Contribution: VR-Ready Simulations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20E69F1-593C-48E0-89B9-3812430A05C4}"/>
              </a:ext>
            </a:extLst>
          </p:cNvPr>
          <p:cNvSpPr txBox="1"/>
          <p:nvPr/>
        </p:nvSpPr>
        <p:spPr>
          <a:xfrm>
            <a:off x="17112795" y="24628504"/>
            <a:ext cx="141980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Task</a:t>
            </a:r>
            <a:r>
              <a:rPr lang="en-US" sz="4400" dirty="0"/>
              <a:t>:  sort three-dimensional shapes into separate containers by passing them through their respective filters.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maximize total number of shapes sorted into the correct container.</a:t>
            </a:r>
            <a:endParaRPr lang="en-CA" sz="4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D64718-6B8A-4977-A573-9B3C4C4CA626}"/>
              </a:ext>
            </a:extLst>
          </p:cNvPr>
          <p:cNvSpPr txBox="1"/>
          <p:nvPr/>
        </p:nvSpPr>
        <p:spPr>
          <a:xfrm>
            <a:off x="761768" y="23711349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</a:rPr>
              <a:t>Simulation One:</a:t>
            </a:r>
            <a:endParaRPr lang="en-CA" sz="4800" b="1" dirty="0">
              <a:solidFill>
                <a:srgbClr val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3837D29-6763-40DF-9EA9-C398B42DA42F}"/>
              </a:ext>
            </a:extLst>
          </p:cNvPr>
          <p:cNvSpPr txBox="1"/>
          <p:nvPr/>
        </p:nvSpPr>
        <p:spPr>
          <a:xfrm>
            <a:off x="992144" y="24666221"/>
            <a:ext cx="147467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/>
              <a:t>Task</a:t>
            </a:r>
            <a:r>
              <a:rPr lang="en-US" sz="4400" dirty="0"/>
              <a:t>: repeatedly transport a volume of liquid between a source and destination using a single hand-carried vessel.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/>
              <a:t>Goal</a:t>
            </a:r>
            <a:r>
              <a:rPr lang="en-US" sz="4400" dirty="0"/>
              <a:t>: maximize amount of liquid that successfully reaches the destination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1F1B7DC-5989-4DC8-BD26-1CA4B4E952F9}"/>
              </a:ext>
            </a:extLst>
          </p:cNvPr>
          <p:cNvSpPr txBox="1"/>
          <p:nvPr/>
        </p:nvSpPr>
        <p:spPr>
          <a:xfrm>
            <a:off x="16843400" y="23714881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</a:rPr>
              <a:t>Simulation Two:</a:t>
            </a:r>
            <a:endParaRPr lang="en-CA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7CFA654-7B40-4836-B43B-546C16A9C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85" y="27681477"/>
            <a:ext cx="12363508" cy="7249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9747825-4F41-43CE-8F50-2A8B8C835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908" y="29189923"/>
            <a:ext cx="7739657" cy="4334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3F168DD-32F4-4758-8312-B53FCA61A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995" y="28580323"/>
            <a:ext cx="5805584" cy="576588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034FE8F-E8C4-4962-8048-AD14E25D253F}"/>
              </a:ext>
            </a:extLst>
          </p:cNvPr>
          <p:cNvSpPr txBox="1"/>
          <p:nvPr/>
        </p:nvSpPr>
        <p:spPr>
          <a:xfrm>
            <a:off x="794741" y="18319848"/>
            <a:ext cx="14900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</a:rPr>
              <a:t>Summary of Configuration Variables: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4458F7E-A529-4EA1-8A71-57B8B8F51129}"/>
              </a:ext>
            </a:extLst>
          </p:cNvPr>
          <p:cNvSpPr txBox="1"/>
          <p:nvPr/>
        </p:nvSpPr>
        <p:spPr>
          <a:xfrm>
            <a:off x="1007751" y="19138869"/>
            <a:ext cx="15322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Impairment types and their intensities.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Treatment methods, costs, and effectiveness.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Simulation temporal structure and overall duration.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F5E996A-F24C-4DBA-B8E3-E69EAF6C9234}"/>
              </a:ext>
            </a:extLst>
          </p:cNvPr>
          <p:cNvSpPr txBox="1"/>
          <p:nvPr/>
        </p:nvSpPr>
        <p:spPr>
          <a:xfrm>
            <a:off x="842243" y="38442847"/>
            <a:ext cx="1474674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/>
              <a:t>Tweet us </a:t>
            </a:r>
            <a:r>
              <a:rPr lang="en-US" sz="4400" dirty="0"/>
              <a:t>what you think of our project, and/or to participate in experimental trials</a:t>
            </a:r>
            <a:r>
              <a:rPr lang="en-US" sz="4400" dirty="0" smtClean="0"/>
              <a:t>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/>
              <a:t>@</a:t>
            </a:r>
            <a:r>
              <a:rPr lang="en-US" sz="4400" b="1" dirty="0" err="1" smtClean="0"/>
              <a:t>CapstoneMcDSL</a:t>
            </a:r>
            <a:endParaRPr lang="en-US" sz="44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/>
              <a:t>Please </a:t>
            </a:r>
            <a:r>
              <a:rPr lang="en-US" sz="4400" dirty="0" smtClean="0"/>
              <a:t>tag</a:t>
            </a:r>
            <a:r>
              <a:rPr lang="en-US" sz="4400" dirty="0" smtClean="0"/>
              <a:t> </a:t>
            </a:r>
            <a:r>
              <a:rPr lang="en-US" sz="4400" dirty="0"/>
              <a:t>our </a:t>
            </a:r>
            <a:r>
              <a:rPr lang="en-US" sz="4400" dirty="0" smtClean="0"/>
              <a:t>coordinator in your tweet,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Dr. Christopher Anand: </a:t>
            </a:r>
            <a:r>
              <a:rPr lang="en-US" sz="4400" b="1" dirty="0"/>
              <a:t>@</a:t>
            </a:r>
            <a:r>
              <a:rPr lang="en-US" sz="4400" b="1" dirty="0" err="1"/>
              <a:t>DrCKAnand</a:t>
            </a:r>
            <a:endParaRPr lang="en-US" sz="4400" b="1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/>
              <a:t>Trials </a:t>
            </a:r>
            <a:r>
              <a:rPr lang="en-US" sz="4400" dirty="0"/>
              <a:t>will likely be scheduled in February 2019.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9C005C1-0800-4230-B936-92A74AD72CE1}"/>
              </a:ext>
            </a:extLst>
          </p:cNvPr>
          <p:cNvSpPr txBox="1"/>
          <p:nvPr/>
        </p:nvSpPr>
        <p:spPr>
          <a:xfrm>
            <a:off x="17080080" y="38421120"/>
            <a:ext cx="15838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David Cameron</a:t>
            </a:r>
            <a:r>
              <a:rPr lang="en-US" sz="4400" dirty="0"/>
              <a:t>: Manager, McMaster Decision Science Laboratory</a:t>
            </a:r>
          </a:p>
          <a:p>
            <a:r>
              <a:rPr lang="en-US" sz="4400" b="1" dirty="0"/>
              <a:t>Neil Buckley</a:t>
            </a:r>
            <a:r>
              <a:rPr lang="en-US" sz="4400" b="1" i="1" dirty="0"/>
              <a:t>: </a:t>
            </a:r>
            <a:r>
              <a:rPr lang="en-US" sz="4400" dirty="0"/>
              <a:t>Associate Professor, York University</a:t>
            </a:r>
          </a:p>
          <a:p>
            <a:r>
              <a:rPr lang="en-US" sz="4400" b="1" dirty="0"/>
              <a:t>Courtney Sheppard</a:t>
            </a:r>
            <a:r>
              <a:rPr lang="en-US" sz="4400" dirty="0"/>
              <a:t>: IT Advisor, McMaster Decision Science Laboratory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FDFE913-AC8B-4005-829C-1D8E5429657A}"/>
              </a:ext>
            </a:extLst>
          </p:cNvPr>
          <p:cNvSpPr txBox="1"/>
          <p:nvPr/>
        </p:nvSpPr>
        <p:spPr>
          <a:xfrm>
            <a:off x="875086" y="11664220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</a:rPr>
              <a:t>The Premise:</a:t>
            </a:r>
            <a:endParaRPr lang="en-CA" sz="4800" b="1" dirty="0">
              <a:solidFill>
                <a:srgbClr val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5A4FABB-069E-48CE-BA46-E6269879E309}"/>
              </a:ext>
            </a:extLst>
          </p:cNvPr>
          <p:cNvSpPr txBox="1"/>
          <p:nvPr/>
        </p:nvSpPr>
        <p:spPr>
          <a:xfrm>
            <a:off x="812799" y="35115650"/>
            <a:ext cx="1480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Simulation One</a:t>
            </a:r>
            <a:r>
              <a:rPr lang="en-US" sz="4400" dirty="0"/>
              <a:t>: proposed virtual environment.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A4FABB-069E-48CE-BA46-E6269879E309}"/>
              </a:ext>
            </a:extLst>
          </p:cNvPr>
          <p:cNvSpPr txBox="1"/>
          <p:nvPr/>
        </p:nvSpPr>
        <p:spPr>
          <a:xfrm>
            <a:off x="17170399" y="35064850"/>
            <a:ext cx="1480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Simulation Two</a:t>
            </a:r>
            <a:r>
              <a:rPr lang="en-US" sz="4400" dirty="0"/>
              <a:t>: proposed environment layout &amp; sample filters.</a:t>
            </a:r>
          </a:p>
        </p:txBody>
      </p:sp>
      <p:sp>
        <p:nvSpPr>
          <p:cNvPr id="60" name="Rectangle: Rounded Corners 26">
            <a:extLst>
              <a:ext uri="{FF2B5EF4-FFF2-40B4-BE49-F238E27FC236}">
                <a16:creationId xmlns:a16="http://schemas.microsoft.com/office/drawing/2014/main" xmlns="" id="{547460F9-6125-439C-BB49-EA0FD687AAEF}"/>
              </a:ext>
            </a:extLst>
          </p:cNvPr>
          <p:cNvSpPr/>
          <p:nvPr/>
        </p:nvSpPr>
        <p:spPr>
          <a:xfrm>
            <a:off x="0" y="36362046"/>
            <a:ext cx="32918400" cy="1687154"/>
          </a:xfrm>
          <a:prstGeom prst="roundRect">
            <a:avLst>
              <a:gd name="adj" fmla="val 1198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68C6CF9-A4E9-4FDA-8F26-655937EB7BB6}"/>
              </a:ext>
            </a:extLst>
          </p:cNvPr>
          <p:cNvSpPr txBox="1"/>
          <p:nvPr/>
        </p:nvSpPr>
        <p:spPr>
          <a:xfrm>
            <a:off x="690082" y="36841309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Sound Interesting?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F7B0E09-42DB-4BA5-BC6E-11CACF13E1D3}"/>
              </a:ext>
            </a:extLst>
          </p:cNvPr>
          <p:cNvSpPr txBox="1"/>
          <p:nvPr/>
        </p:nvSpPr>
        <p:spPr>
          <a:xfrm>
            <a:off x="16894453" y="36841309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Acknowledgements</a:t>
            </a:r>
            <a:endParaRPr lang="en-C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2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344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 Brendon</dc:creator>
  <cp:lastModifiedBy>Nolan Slade</cp:lastModifiedBy>
  <cp:revision>25</cp:revision>
  <dcterms:created xsi:type="dcterms:W3CDTF">2018-11-30T03:21:48Z</dcterms:created>
  <dcterms:modified xsi:type="dcterms:W3CDTF">2018-12-04T15:41:28Z</dcterms:modified>
</cp:coreProperties>
</file>