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C538F8-E947-4C12-9A81-746EEFBDF84A}" type="datetimeFigureOut">
              <a:rPr lang="pl-PL" smtClean="0"/>
              <a:t>25.03.2019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C7DF-74F8-4B9B-BFAE-A87466649970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9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8F8-E947-4C12-9A81-746EEFBDF84A}" type="datetimeFigureOut">
              <a:rPr lang="pl-PL" smtClean="0"/>
              <a:t>25.03.2019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C7DF-74F8-4B9B-BFAE-A87466649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34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8F8-E947-4C12-9A81-746EEFBDF84A}" type="datetimeFigureOut">
              <a:rPr lang="pl-PL" smtClean="0"/>
              <a:t>25.03.2019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C7DF-74F8-4B9B-BFAE-A87466649970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56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8F8-E947-4C12-9A81-746EEFBDF84A}" type="datetimeFigureOut">
              <a:rPr lang="pl-PL" smtClean="0"/>
              <a:t>25.03.2019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C7DF-74F8-4B9B-BFAE-A87466649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33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8F8-E947-4C12-9A81-746EEFBDF84A}" type="datetimeFigureOut">
              <a:rPr lang="pl-PL" smtClean="0"/>
              <a:t>25.03.2019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C7DF-74F8-4B9B-BFAE-A87466649970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5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8F8-E947-4C12-9A81-746EEFBDF84A}" type="datetimeFigureOut">
              <a:rPr lang="pl-PL" smtClean="0"/>
              <a:t>25.03.2019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C7DF-74F8-4B9B-BFAE-A87466649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267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8F8-E947-4C12-9A81-746EEFBDF84A}" type="datetimeFigureOut">
              <a:rPr lang="pl-PL" smtClean="0"/>
              <a:t>25.03.2019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C7DF-74F8-4B9B-BFAE-A87466649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321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8F8-E947-4C12-9A81-746EEFBDF84A}" type="datetimeFigureOut">
              <a:rPr lang="pl-PL" smtClean="0"/>
              <a:t>25.03.2019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C7DF-74F8-4B9B-BFAE-A87466649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38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8F8-E947-4C12-9A81-746EEFBDF84A}" type="datetimeFigureOut">
              <a:rPr lang="pl-PL" smtClean="0"/>
              <a:t>25.03.2019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C7DF-74F8-4B9B-BFAE-A87466649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8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8F8-E947-4C12-9A81-746EEFBDF84A}" type="datetimeFigureOut">
              <a:rPr lang="pl-PL" smtClean="0"/>
              <a:t>25.03.2019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C7DF-74F8-4B9B-BFAE-A87466649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9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38F8-E947-4C12-9A81-746EEFBDF84A}" type="datetimeFigureOut">
              <a:rPr lang="pl-PL" smtClean="0"/>
              <a:t>25.03.2019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C7DF-74F8-4B9B-BFAE-A87466649970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4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C538F8-E947-4C12-9A81-746EEFBDF84A}" type="datetimeFigureOut">
              <a:rPr lang="pl-PL" smtClean="0"/>
              <a:t>25.03.2019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6DC7DF-74F8-4B9B-BFAE-A87466649970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37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69AF1899-598B-40EE-B1B9-CC9999E4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90539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B6C1DA3-9112-4057-9A20-0E5BDA58B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0"/>
            <a:ext cx="7772400" cy="1180058"/>
          </a:xfrm>
        </p:spPr>
        <p:txBody>
          <a:bodyPr/>
          <a:lstStyle/>
          <a:p>
            <a:r>
              <a:rPr lang="pl-PL" b="1" cap="none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Projekt Symulatora Morskiego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C3C010-D6C5-444D-AD4C-1886EF7F1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Autor: Radosław </a:t>
            </a:r>
            <a:r>
              <a:rPr lang="pl-PL" b="1" spc="50" dirty="0" err="1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Russ</a:t>
            </a:r>
            <a:endParaRPr lang="pl-PL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284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AB9711F-9D4F-49B4-892B-FEF66AA2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3A32867E-64D3-4B51-85AC-D771EA43C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D44988-8DFE-46FC-967A-F6DB26538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7B14B-0CB7-494C-91CE-54AF64CF1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73F7EA8-9EBE-41BF-A818-1C0AD712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50" b="-1"/>
          <a:stretch/>
        </p:blipFill>
        <p:spPr>
          <a:xfrm>
            <a:off x="634275" y="640080"/>
            <a:ext cx="7675757" cy="393192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7AA8CB4-6913-45A7-95BA-5C30DEB03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3" r="20964" b="2"/>
          <a:stretch/>
        </p:blipFill>
        <p:spPr>
          <a:xfrm>
            <a:off x="8470900" y="640081"/>
            <a:ext cx="3081019" cy="39319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216B08-2235-479D-9EDC-664863301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5" y="4676775"/>
            <a:ext cx="10917644" cy="1546950"/>
          </a:xfrm>
          <a:prstGeom prst="rect">
            <a:avLst/>
          </a:prstGeom>
          <a:solidFill>
            <a:srgbClr val="344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BEB0B07-093E-418A-A8C1-D27D829D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773068"/>
            <a:ext cx="7277100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spc="20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Realizacja 18.03.2019: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6C4699-C7EE-41C2-B24F-FA520F249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773068"/>
            <a:ext cx="2695575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pc="5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Dodanie do kodu źródłowego 3 linijek kodu odpowiedzialnego za generowanie nam błędu pomiarowego</a:t>
            </a:r>
            <a:endParaRPr lang="en-US" sz="1800">
              <a:ln w="952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5AF4F087-F8D9-4ED6-8FA7-C22D2E1A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4993050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9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372C78-7254-42BD-8DAE-AF3B175C2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DF2BCC-F1F8-43A6-8896-5489C7D97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4632"/>
            <a:ext cx="7794722" cy="35119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F5721A-F8DC-48CD-90C9-4C04EB3AD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150596"/>
            <a:ext cx="7794722" cy="22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BEB0B07-093E-418A-A8C1-D27D829D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903" y="4391025"/>
            <a:ext cx="6685507" cy="1738808"/>
          </a:xfrm>
        </p:spPr>
        <p:txBody>
          <a:bodyPr>
            <a:normAutofit fontScale="90000"/>
          </a:bodyPr>
          <a:lstStyle/>
          <a:p>
            <a:r>
              <a:rPr lang="pl-PL" b="1" cap="none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Realizacja 25.03.2019:</a:t>
            </a:r>
            <a:br>
              <a:rPr lang="pl-PL" b="1" cap="none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pl-PL" b="1" cap="none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Gruntowna przebudowa oświetlenia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F89BB80-2F19-4345-8759-1A82469BD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4" r="3" b="27387"/>
          <a:stretch/>
        </p:blipFill>
        <p:spPr>
          <a:xfrm>
            <a:off x="251545" y="910368"/>
            <a:ext cx="3565766" cy="1152525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6C4699-C7EE-41C2-B24F-FA520F249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804998"/>
            <a:ext cx="7150608" cy="2871216"/>
          </a:xfrm>
        </p:spPr>
        <p:txBody>
          <a:bodyPr>
            <a:normAutofit/>
          </a:bodyPr>
          <a:lstStyle/>
          <a:p>
            <a:r>
              <a:rPr lang="pl-PL" sz="1300" b="1" spc="50" dirty="0">
                <a:ln w="9525" cmpd="sng">
                  <a:solidFill>
                    <a:schemeClr val="tx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-Zmiana oświetlenia z Gamma na </a:t>
            </a:r>
            <a:r>
              <a:rPr lang="pl-PL" sz="1300" b="1" spc="50" dirty="0" err="1">
                <a:ln w="9525" cmpd="sng">
                  <a:solidFill>
                    <a:schemeClr val="tx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Linear</a:t>
            </a:r>
            <a:endParaRPr lang="pl-PL" sz="1300" b="1" spc="50" dirty="0">
              <a:ln w="9525" cmpd="sng">
                <a:solidFill>
                  <a:schemeClr val="tx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l-PL" sz="1300" b="1" spc="50" dirty="0">
                <a:ln w="9525" cmpd="sng">
                  <a:solidFill>
                    <a:schemeClr val="tx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-Zmiana </a:t>
            </a:r>
            <a:r>
              <a:rPr lang="pl-PL" sz="1300" b="1" spc="50" dirty="0" err="1">
                <a:ln w="9525" cmpd="sng">
                  <a:solidFill>
                    <a:schemeClr val="tx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skyboxa</a:t>
            </a:r>
            <a:r>
              <a:rPr lang="pl-PL" sz="1300" b="1" spc="50" dirty="0">
                <a:ln w="9525" cmpd="sng">
                  <a:solidFill>
                    <a:schemeClr val="tx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</a:p>
          <a:p>
            <a:r>
              <a:rPr lang="pl-PL" sz="1300" b="1" spc="50" dirty="0">
                <a:ln w="9525" cmpd="sng">
                  <a:solidFill>
                    <a:schemeClr val="tx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-Zmiana ustawień </a:t>
            </a:r>
            <a:r>
              <a:rPr lang="pl-PL" sz="1300" b="1" spc="50" dirty="0" err="1">
                <a:ln w="9525" cmpd="sng">
                  <a:solidFill>
                    <a:schemeClr val="tx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Lighmappingu</a:t>
            </a:r>
            <a:endParaRPr lang="pl-PL" sz="1300" b="1" spc="50" dirty="0">
              <a:ln w="9525" cmpd="sng">
                <a:solidFill>
                  <a:schemeClr val="tx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l-PL" sz="1300" b="1" spc="50" dirty="0">
                <a:ln w="9525" cmpd="sng">
                  <a:solidFill>
                    <a:schemeClr val="tx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-Ustawienie Opcji </a:t>
            </a:r>
            <a:r>
              <a:rPr lang="pl-PL" sz="1300" b="1" spc="50" dirty="0" err="1">
                <a:ln w="9525" cmpd="sng">
                  <a:solidFill>
                    <a:schemeClr val="tx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Static</a:t>
            </a:r>
            <a:endParaRPr lang="pl-PL" sz="1300" dirty="0">
              <a:ln w="9525" cmpd="sng">
                <a:solidFill>
                  <a:schemeClr val="tx1"/>
                </a:solidFill>
                <a:prstDash val="solid"/>
              </a:ln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476F63-EF0E-40D3-B666-F4F4902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422775" y="480322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F51046CF-FEEA-485C-A7D6-C85CB6F60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44" y="506495"/>
            <a:ext cx="3565767" cy="3714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4C70638-1763-454F-8045-0F41729D6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44" y="2125872"/>
            <a:ext cx="3565766" cy="2015792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E215C126-54F4-4D3D-9F4C-7B92402112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9" r="3" b="2267"/>
          <a:stretch/>
        </p:blipFill>
        <p:spPr>
          <a:xfrm>
            <a:off x="251544" y="5185485"/>
            <a:ext cx="3565766" cy="118477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EEBE333-9320-4507-BC73-5D0E2665C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44" y="4204643"/>
            <a:ext cx="3565766" cy="9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0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</Words>
  <Application>Microsoft Office PowerPoint</Application>
  <PresentationFormat>Panoramiczny</PresentationFormat>
  <Paragraphs>9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Integralny</vt:lpstr>
      <vt:lpstr>Projekt Symulatora Morskiego</vt:lpstr>
      <vt:lpstr>Realizacja 18.03.2019:</vt:lpstr>
      <vt:lpstr>Realizacja 25.03.2019: Gruntowna przebudowa oświetlenia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Symulatora Morskiego</dc:title>
  <dc:creator>Aaskel</dc:creator>
  <cp:lastModifiedBy>Aaskel</cp:lastModifiedBy>
  <cp:revision>2</cp:revision>
  <dcterms:created xsi:type="dcterms:W3CDTF">2019-03-25T02:21:52Z</dcterms:created>
  <dcterms:modified xsi:type="dcterms:W3CDTF">2019-03-25T02:54:02Z</dcterms:modified>
</cp:coreProperties>
</file>