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5"/>
  </p:notesMasterIdLst>
  <p:handoutMasterIdLst>
    <p:handoutMasterId r:id="rId16"/>
  </p:handoutMasterIdLst>
  <p:sldIdLst>
    <p:sldId id="315" r:id="rId5"/>
    <p:sldId id="266" r:id="rId6"/>
    <p:sldId id="310" r:id="rId7"/>
    <p:sldId id="300" r:id="rId8"/>
    <p:sldId id="317" r:id="rId9"/>
    <p:sldId id="313" r:id="rId10"/>
    <p:sldId id="318" r:id="rId11"/>
    <p:sldId id="319" r:id="rId12"/>
    <p:sldId id="320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5388" autoAdjust="0"/>
  </p:normalViewPr>
  <p:slideViewPr>
    <p:cSldViewPr snapToGrid="0">
      <p:cViewPr varScale="1">
        <p:scale>
          <a:sx n="48" d="100"/>
          <a:sy n="48" d="100"/>
        </p:scale>
        <p:origin x="67" y="71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8/4/2025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8/4/2025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03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66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5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12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3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16188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8518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511" y="1393926"/>
            <a:ext cx="7042570" cy="1626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F27B53-079D-232F-8AA5-ED461B34E8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06741" y="3153103"/>
            <a:ext cx="7042335" cy="2648312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41913" y="6144405"/>
            <a:ext cx="8150087" cy="713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6412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4F4FDF97-2780-775F-9416-96F7A906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2" y="6309360"/>
            <a:ext cx="4280135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03787D1-4AB7-2166-D4DB-A3878CBB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6511" y="6309360"/>
            <a:ext cx="1513289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F8C5CD2-BF99-0846-2E4A-179E6C45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0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736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74D0E84D-2B51-9F8D-82CE-C086143DC605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630363" y="2757951"/>
            <a:ext cx="9918700" cy="33875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DB9557B-D9D3-4FA9-2D64-D2F91957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BC3F5B3-7690-C0DA-4084-5EFE50E8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99E56FFE-09D7-3078-C9E8-DFE8CF68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2434033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 lang="en-U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57ABF-B75C-BD78-1A04-E483A57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38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8/4/2025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5" r:id="rId13"/>
    <p:sldLayoutId id="2147483707" r:id="rId14"/>
    <p:sldLayoutId id="2147483708" r:id="rId15"/>
    <p:sldLayoutId id="2147483709" r:id="rId16"/>
    <p:sldLayoutId id="2147483682" r:id="rId17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863" y="884903"/>
            <a:ext cx="9939538" cy="3333136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Ingreedy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Smart Recipe Finder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4EA58-B0A9-D28C-CFB0-25169EDAEF1B}"/>
              </a:ext>
            </a:extLst>
          </p:cNvPr>
          <p:cNvSpPr txBox="1"/>
          <p:nvPr/>
        </p:nvSpPr>
        <p:spPr>
          <a:xfrm>
            <a:off x="1090863" y="4218039"/>
            <a:ext cx="9939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2025-08-04</a:t>
            </a:r>
            <a:br>
              <a:rPr lang="en-US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br>
              <a:rPr lang="en-US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Aasmee Rai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265" y="3928342"/>
            <a:ext cx="2644877" cy="2285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Aasmee Rai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L3C2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NP05CP4A220006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22072035</a:t>
            </a:r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361923"/>
            <a:ext cx="6623040" cy="106043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7399" y="2422358"/>
            <a:ext cx="6622819" cy="360947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Features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Technologies used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 works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2769-08DE-E62F-163A-27A5442A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305" y="1727893"/>
            <a:ext cx="7042570" cy="64633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3192-D337-8C2E-FAAC-9B46B5DFBD2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48305" y="2574758"/>
            <a:ext cx="7042335" cy="38180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 recipe filtering and suggestions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Shopping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user-friendly interface for pantry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 a “Suggested” recommendation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 a forum for community interaction</a:t>
            </a:r>
          </a:p>
        </p:txBody>
      </p:sp>
    </p:spTree>
    <p:extLst>
      <p:ext uri="{BB962C8B-B14F-4D97-AF65-F5344CB8AC3E}">
        <p14:creationId xmlns:p14="http://schemas.microsoft.com/office/powerpoint/2010/main" val="406505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Features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FAA2A74-F804-EB70-CBCA-BCAC2062F92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pPr marL="285750" indent="-285750" algn="l">
              <a:buFont typeface="Meiryo" panose="020B0604030504040204" pitchFamily="34" charset="-128"/>
              <a:buChar char="‒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OCR text scanner</a:t>
            </a:r>
          </a:p>
          <a:p>
            <a:pPr marL="285750" indent="-285750" algn="l">
              <a:buFont typeface="Meiryo" panose="020B0604030504040204" pitchFamily="34" charset="-128"/>
              <a:buChar char="‒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Personalized recipe recommendations</a:t>
            </a:r>
          </a:p>
          <a:p>
            <a:pPr marL="285750" indent="-285750" algn="l">
              <a:buFont typeface="Meiryo" panose="020B0604030504040204" pitchFamily="34" charset="-128"/>
              <a:buChar char="‒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Recipe-sharing community forum</a:t>
            </a:r>
          </a:p>
          <a:p>
            <a:pPr marL="285750" indent="-285750" algn="l">
              <a:buFont typeface="Meiryo" panose="020B0604030504040204" pitchFamily="34" charset="-128"/>
              <a:buChar char="‒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Pantry management</a:t>
            </a:r>
          </a:p>
          <a:p>
            <a:pPr marL="285750" indent="-285750" algn="l">
              <a:buFont typeface="Meiryo" panose="020B0604030504040204" pitchFamily="34" charset="-128"/>
              <a:buChar char="‒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Shopping list</a:t>
            </a:r>
          </a:p>
        </p:txBody>
      </p:sp>
    </p:spTree>
    <p:extLst>
      <p:ext uri="{BB962C8B-B14F-4D97-AF65-F5344CB8AC3E}">
        <p14:creationId xmlns:p14="http://schemas.microsoft.com/office/powerpoint/2010/main" val="334502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C9BC-62AA-7A56-CFA7-2CD2C1A5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258529"/>
            <a:ext cx="6623040" cy="1120877"/>
          </a:xfrm>
        </p:spPr>
        <p:txBody>
          <a:bodyPr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EF496-EA9B-EB8B-02F1-D570192481A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7399" y="2379406"/>
            <a:ext cx="6622819" cy="3588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Frontend: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Flutter (Dart)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Backend: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Node.js,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Express.js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Database: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MySQL with Prisma ORMAI &amp; 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OCR: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Google ML Kit for image processing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Authentication: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JWT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(JSON Web Token)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Cloud Services: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REST APIs, cloud storage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Project Management: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Agile Scrum methodology</a:t>
            </a:r>
          </a:p>
        </p:txBody>
      </p:sp>
    </p:spTree>
    <p:extLst>
      <p:ext uri="{BB962C8B-B14F-4D97-AF65-F5344CB8AC3E}">
        <p14:creationId xmlns:p14="http://schemas.microsoft.com/office/powerpoint/2010/main" val="355351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6A570-F958-AF39-0E00-2619AB72E88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5" y="1646102"/>
            <a:ext cx="10900146" cy="41605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Reduces food waste through intelligent ingredient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Saves time in meal planning and grocery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Engages users via a community forum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Offers convenience with real-time inventory alerts</a:t>
            </a:r>
          </a:p>
        </p:txBody>
      </p:sp>
    </p:spTree>
    <p:extLst>
      <p:ext uri="{BB962C8B-B14F-4D97-AF65-F5344CB8AC3E}">
        <p14:creationId xmlns:p14="http://schemas.microsoft.com/office/powerpoint/2010/main" val="415324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3E7B-4898-F297-FD9F-2169BC2F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4EA4AF-BB77-CA5F-B87E-A4E4600398B3}"/>
              </a:ext>
            </a:extLst>
          </p:cNvPr>
          <p:cNvSpPr txBox="1"/>
          <p:nvPr/>
        </p:nvSpPr>
        <p:spPr>
          <a:xfrm>
            <a:off x="1535371" y="2656383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features are not fully automated yet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OCR accuracy depends on image quality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Requires an active internet 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Limited community moderation tools in the current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Recommendation is yet to be implemented with AI</a:t>
            </a:r>
          </a:p>
        </p:txBody>
      </p:sp>
    </p:spTree>
    <p:extLst>
      <p:ext uri="{BB962C8B-B14F-4D97-AF65-F5344CB8AC3E}">
        <p14:creationId xmlns:p14="http://schemas.microsoft.com/office/powerpoint/2010/main" val="398031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9A97-4F38-316A-3743-CC930F3A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70527-7E7C-3618-E514-ACB95EA1C02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5" y="1646102"/>
            <a:ext cx="11077844" cy="4160520"/>
          </a:xfrm>
        </p:spPr>
        <p:txBody>
          <a:bodyPr>
            <a:normAutofit/>
          </a:bodyPr>
          <a:lstStyle/>
          <a:p>
            <a:r>
              <a:rPr lang="en-US" b="1" dirty="0"/>
              <a:t>Enhanced AI Recommendations: </a:t>
            </a:r>
            <a:r>
              <a:rPr lang="en-US" dirty="0"/>
              <a:t>More contextual and adaptive suggestions</a:t>
            </a:r>
          </a:p>
          <a:p>
            <a:r>
              <a:rPr lang="en-US" b="1" dirty="0"/>
              <a:t>Offline Mode: </a:t>
            </a:r>
            <a:r>
              <a:rPr lang="en-US" dirty="0"/>
              <a:t>Access to saved recipes and pantry without internet</a:t>
            </a:r>
          </a:p>
          <a:p>
            <a:r>
              <a:rPr lang="en-US" b="1" dirty="0"/>
              <a:t>Interactive Chatbot Assistant: </a:t>
            </a:r>
            <a:r>
              <a:rPr lang="en-US" dirty="0"/>
              <a:t>Step-by-step cooking help</a:t>
            </a:r>
          </a:p>
          <a:p>
            <a:r>
              <a:rPr lang="en-US" b="1" dirty="0"/>
              <a:t>Image-Based Meal Suggestions: </a:t>
            </a:r>
            <a:r>
              <a:rPr lang="en-US" dirty="0"/>
              <a:t>Visual ingredient input</a:t>
            </a:r>
          </a:p>
          <a:p>
            <a:r>
              <a:rPr lang="en-US" b="1" dirty="0"/>
              <a:t>Community Engagement: </a:t>
            </a:r>
            <a:r>
              <a:rPr lang="en-US" dirty="0"/>
              <a:t>Messaging, events, gamification features</a:t>
            </a:r>
          </a:p>
        </p:txBody>
      </p:sp>
    </p:spTree>
    <p:extLst>
      <p:ext uri="{BB962C8B-B14F-4D97-AF65-F5344CB8AC3E}">
        <p14:creationId xmlns:p14="http://schemas.microsoft.com/office/powerpoint/2010/main" val="120575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3605-418F-3F70-4D3F-970AE4F8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916B1-DEEA-9B0B-0846-A73C0B33ED2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5221" y="2916772"/>
            <a:ext cx="7443537" cy="2852639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"Ingreedy" offers a comprehensive, smart solution to everyday meal preparation challenges. It combines modern technology, user-centric design, and sustainability to transform cooking into an efficient and enjoyable experience. With continuous improvement and feature expansion, the app is poised to become a powerful tool in kitchen management.</a:t>
            </a:r>
          </a:p>
        </p:txBody>
      </p:sp>
    </p:spTree>
    <p:extLst>
      <p:ext uri="{BB962C8B-B14F-4D97-AF65-F5344CB8AC3E}">
        <p14:creationId xmlns:p14="http://schemas.microsoft.com/office/powerpoint/2010/main" val="1152745557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{EBB13DC7-2308-4F14-A0F9-051A383BBC09}tf56000440_win32</Template>
  <TotalTime>254</TotalTime>
  <Words>300</Words>
  <Application>Microsoft Office PowerPoint</Application>
  <PresentationFormat>Widescreen</PresentationFormat>
  <Paragraphs>61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Meiryo</vt:lpstr>
      <vt:lpstr>Arial</vt:lpstr>
      <vt:lpstr>Calibri</vt:lpstr>
      <vt:lpstr>Corbel</vt:lpstr>
      <vt:lpstr>ShojiVTI</vt:lpstr>
      <vt:lpstr>Ingreedy Smart Recipe Finder</vt:lpstr>
      <vt:lpstr>Agenda</vt:lpstr>
      <vt:lpstr>Objectives</vt:lpstr>
      <vt:lpstr>Key Features</vt:lpstr>
      <vt:lpstr>Technologies Used</vt:lpstr>
      <vt:lpstr>Advantages</vt:lpstr>
      <vt:lpstr>Limitations</vt:lpstr>
      <vt:lpstr>Future Works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Aasmee Rai</dc:creator>
  <cp:lastModifiedBy>Aasmee Rai</cp:lastModifiedBy>
  <cp:revision>3</cp:revision>
  <dcterms:created xsi:type="dcterms:W3CDTF">2025-02-22T21:48:26Z</dcterms:created>
  <dcterms:modified xsi:type="dcterms:W3CDTF">2025-08-04T03:33:34Z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