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676F-5740-4E70-8DCB-676FE9F8FFB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674C-B45B-4C24-B1B2-42F5C612F747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676F-5740-4E70-8DCB-676FE9F8FFB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674C-B45B-4C24-B1B2-42F5C612F7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676F-5740-4E70-8DCB-676FE9F8FFB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674C-B45B-4C24-B1B2-42F5C612F7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676F-5740-4E70-8DCB-676FE9F8FFB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674C-B45B-4C24-B1B2-42F5C612F7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676F-5740-4E70-8DCB-676FE9F8FFB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674C-B45B-4C24-B1B2-42F5C612F74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676F-5740-4E70-8DCB-676FE9F8FFB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674C-B45B-4C24-B1B2-42F5C612F7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676F-5740-4E70-8DCB-676FE9F8FFB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674C-B45B-4C24-B1B2-42F5C612F747}" type="slidenum">
              <a:rPr lang="en-IN" smtClean="0"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676F-5740-4E70-8DCB-676FE9F8FFB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674C-B45B-4C24-B1B2-42F5C612F7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676F-5740-4E70-8DCB-676FE9F8FFB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674C-B45B-4C24-B1B2-42F5C612F7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676F-5740-4E70-8DCB-676FE9F8FFB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674C-B45B-4C24-B1B2-42F5C612F747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2676F-5740-4E70-8DCB-676FE9F8FFB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8674C-B45B-4C24-B1B2-42F5C612F747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D432676F-5740-4E70-8DCB-676FE9F8FFBE}" type="datetimeFigureOut">
              <a:rPr lang="en-IN" smtClean="0"/>
              <a:t>25-04-2025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90A8674C-B45B-4C24-B1B2-42F5C612F747}" type="slidenum">
              <a:rPr lang="en-IN" smtClean="0"/>
              <a:t>‹#›</a:t>
            </a:fld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9592" y="1196752"/>
            <a:ext cx="6781800" cy="16002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Power BI Dashboard Summary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26348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By</a:t>
            </a:r>
          </a:p>
          <a:p>
            <a:pPr marL="0" indent="0">
              <a:buNone/>
            </a:pPr>
            <a:r>
              <a:rPr lang="en-US" b="1" dirty="0" err="1" smtClean="0"/>
              <a:t>Aasmi</a:t>
            </a:r>
            <a:r>
              <a:rPr lang="en-US" b="1" dirty="0" smtClean="0"/>
              <a:t> </a:t>
            </a:r>
            <a:r>
              <a:rPr lang="en-US" b="1" dirty="0" err="1" smtClean="0"/>
              <a:t>Marwal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530748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6781800" cy="1096144"/>
          </a:xfrm>
        </p:spPr>
        <p:txBody>
          <a:bodyPr/>
          <a:lstStyle/>
          <a:p>
            <a:r>
              <a:rPr lang="en-US" dirty="0" smtClean="0"/>
              <a:t>Dashboard Overview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060848"/>
            <a:ext cx="7200800" cy="3854574"/>
          </a:xfrm>
        </p:spPr>
      </p:pic>
    </p:spTree>
    <p:extLst>
      <p:ext uri="{BB962C8B-B14F-4D97-AF65-F5344CB8AC3E}">
        <p14:creationId xmlns:p14="http://schemas.microsoft.com/office/powerpoint/2010/main" val="1287861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6781800" cy="1096144"/>
          </a:xfrm>
        </p:spPr>
        <p:txBody>
          <a:bodyPr/>
          <a:lstStyle/>
          <a:p>
            <a:r>
              <a:rPr lang="en-US" dirty="0" smtClean="0"/>
              <a:t>Cards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1194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used cards to represent quick access to overall estimate of data.</a:t>
            </a:r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1"/>
            <a:ext cx="590465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38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6781800" cy="1096144"/>
          </a:xfrm>
        </p:spPr>
        <p:txBody>
          <a:bodyPr/>
          <a:lstStyle/>
          <a:p>
            <a:r>
              <a:rPr lang="en-US" dirty="0" smtClean="0"/>
              <a:t>Bar Chart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1194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This column bar chart was used to represent the revenue as per the products.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4" y="2060848"/>
            <a:ext cx="5472608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742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6781800" cy="1096144"/>
          </a:xfrm>
        </p:spPr>
        <p:txBody>
          <a:bodyPr/>
          <a:lstStyle/>
          <a:p>
            <a:r>
              <a:rPr lang="en-US" dirty="0" smtClean="0"/>
              <a:t>Pie Chart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1194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used pie chart to represent the units of products sold by different countries.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060848"/>
            <a:ext cx="5040560" cy="2160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578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6781800" cy="1096144"/>
          </a:xfrm>
        </p:spPr>
        <p:txBody>
          <a:bodyPr/>
          <a:lstStyle/>
          <a:p>
            <a:r>
              <a:rPr lang="en-US" dirty="0" smtClean="0"/>
              <a:t>Map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1194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used the map feature to represent the revenue earned by different countries in the world.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844824"/>
            <a:ext cx="5616624" cy="240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64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6781800" cy="1096144"/>
          </a:xfrm>
        </p:spPr>
        <p:txBody>
          <a:bodyPr/>
          <a:lstStyle/>
          <a:p>
            <a:r>
              <a:rPr lang="en-US" dirty="0" smtClean="0"/>
              <a:t>Table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1194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used the table feature to represent the data regarding product, country, sum of units sold, sum of revenue, sum of cost and profit.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1988840"/>
            <a:ext cx="5400600" cy="2049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48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6781800" cy="1096144"/>
          </a:xfrm>
        </p:spPr>
        <p:txBody>
          <a:bodyPr/>
          <a:lstStyle/>
          <a:p>
            <a:r>
              <a:rPr lang="en-US" dirty="0" smtClean="0"/>
              <a:t>Funnel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1194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used the funnel to indicate the profit earned by every product. Ranging from highest to lowest.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1916832"/>
            <a:ext cx="4320480" cy="2090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99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600" y="764704"/>
            <a:ext cx="6781800" cy="1096144"/>
          </a:xfrm>
        </p:spPr>
        <p:txBody>
          <a:bodyPr/>
          <a:lstStyle/>
          <a:p>
            <a:r>
              <a:rPr lang="en-US" dirty="0" smtClean="0"/>
              <a:t>Slicer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762000" y="685800"/>
            <a:ext cx="7543800" cy="5119464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 used slicer to view the data for the units sold in the particular month and the year.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2060848"/>
            <a:ext cx="4608512" cy="212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9269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25</TotalTime>
  <Words>145</Words>
  <Application>Microsoft Office PowerPoint</Application>
  <PresentationFormat>On-screen Show (4:3)</PresentationFormat>
  <Paragraphs>80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NewsPrint</vt:lpstr>
      <vt:lpstr>Power BI Dashboard Summary</vt:lpstr>
      <vt:lpstr>Dashboard Overview</vt:lpstr>
      <vt:lpstr>Cards</vt:lpstr>
      <vt:lpstr>Bar Chart</vt:lpstr>
      <vt:lpstr>Pie Chart</vt:lpstr>
      <vt:lpstr>Map</vt:lpstr>
      <vt:lpstr>Table</vt:lpstr>
      <vt:lpstr>Funnel</vt:lpstr>
      <vt:lpstr>Slicer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 BI Dashboard Summary</dc:title>
  <dc:creator>aasmi</dc:creator>
  <cp:lastModifiedBy>aasmi</cp:lastModifiedBy>
  <cp:revision>13</cp:revision>
  <dcterms:created xsi:type="dcterms:W3CDTF">2025-04-25T12:51:03Z</dcterms:created>
  <dcterms:modified xsi:type="dcterms:W3CDTF">2025-04-25T13:16:48Z</dcterms:modified>
</cp:coreProperties>
</file>