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72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Aasmin%20Exc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Aasmin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pivotSource>
    <c:name>[Aasmin Excel.xlsx]Analysis!PivotTable1</c:name>
    <c:fmtId val="4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Performance analysis</a:t>
            </a:r>
          </a:p>
        </c:rich>
      </c:tx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</c:pivotFmts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Analysis!$B$1:$B$2</c:f>
              <c:strCache>
                <c:ptCount val="1"/>
                <c:pt idx="0">
                  <c:v>Better</c:v>
                </c:pt>
              </c:strCache>
            </c:strRef>
          </c:tx>
          <c:cat>
            <c:strRef>
              <c:f>Analysis!$A$3:$A$9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Analysis!$B$3:$B$9</c:f>
              <c:numCache>
                <c:formatCode>General</c:formatCode>
                <c:ptCount val="6"/>
                <c:pt idx="2">
                  <c:v>1</c:v>
                </c:pt>
                <c:pt idx="3">
                  <c:v>15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  <c:ser>
          <c:idx val="1"/>
          <c:order val="1"/>
          <c:tx>
            <c:strRef>
              <c:f>Analysis!$C$1:$C$2</c:f>
              <c:strCache>
                <c:ptCount val="1"/>
                <c:pt idx="0">
                  <c:v>High</c:v>
                </c:pt>
              </c:strCache>
            </c:strRef>
          </c:tx>
          <c:cat>
            <c:strRef>
              <c:f>Analysis!$A$3:$A$9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Analysis!$C$3:$C$9</c:f>
              <c:numCache>
                <c:formatCode>General</c:formatCode>
                <c:ptCount val="6"/>
                <c:pt idx="0">
                  <c:v>9</c:v>
                </c:pt>
                <c:pt idx="1">
                  <c:v>1</c:v>
                </c:pt>
                <c:pt idx="2">
                  <c:v>42</c:v>
                </c:pt>
                <c:pt idx="3">
                  <c:v>159</c:v>
                </c:pt>
                <c:pt idx="4">
                  <c:v>24</c:v>
                </c:pt>
                <c:pt idx="5">
                  <c:v>8</c:v>
                </c:pt>
              </c:numCache>
            </c:numRef>
          </c:val>
        </c:ser>
        <c:ser>
          <c:idx val="2"/>
          <c:order val="2"/>
          <c:tx>
            <c:strRef>
              <c:f>Analysis!$D$1:$D$2</c:f>
              <c:strCache>
                <c:ptCount val="1"/>
                <c:pt idx="0">
                  <c:v>Low</c:v>
                </c:pt>
              </c:strCache>
            </c:strRef>
          </c:tx>
          <c:cat>
            <c:strRef>
              <c:f>Analysis!$A$3:$A$9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Analysis!$D$3:$D$9</c:f>
              <c:numCache>
                <c:formatCode>General</c:formatCode>
                <c:ptCount val="6"/>
                <c:pt idx="2">
                  <c:v>1</c:v>
                </c:pt>
                <c:pt idx="3">
                  <c:v>8</c:v>
                </c:pt>
                <c:pt idx="4">
                  <c:v>4</c:v>
                </c:pt>
              </c:numCache>
            </c:numRef>
          </c:val>
        </c:ser>
        <c:ser>
          <c:idx val="3"/>
          <c:order val="3"/>
          <c:tx>
            <c:strRef>
              <c:f>Analysis!$E$1:$E$2</c:f>
              <c:strCache>
                <c:ptCount val="1"/>
                <c:pt idx="0">
                  <c:v>Very High</c:v>
                </c:pt>
              </c:strCache>
            </c:strRef>
          </c:tx>
          <c:cat>
            <c:strRef>
              <c:f>Analysis!$A$3:$A$9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Analysis!$E$3:$E$9</c:f>
              <c:numCache>
                <c:formatCode>General</c:formatCode>
                <c:ptCount val="6"/>
                <c:pt idx="2">
                  <c:v>6</c:v>
                </c:pt>
                <c:pt idx="3">
                  <c:v>27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</c:ser>
        <c:shape val="cylinder"/>
        <c:axId val="110540288"/>
        <c:axId val="110541824"/>
        <c:axId val="0"/>
      </c:bar3DChart>
      <c:catAx>
        <c:axId val="110540288"/>
        <c:scaling>
          <c:orientation val="minMax"/>
        </c:scaling>
        <c:axPos val="b"/>
        <c:tickLblPos val="nextTo"/>
        <c:crossAx val="110541824"/>
        <c:crosses val="autoZero"/>
        <c:auto val="1"/>
        <c:lblAlgn val="ctr"/>
        <c:lblOffset val="100"/>
      </c:catAx>
      <c:valAx>
        <c:axId val="110541824"/>
        <c:scaling>
          <c:orientation val="minMax"/>
        </c:scaling>
        <c:axPos val="l"/>
        <c:majorGridlines/>
        <c:numFmt formatCode="General" sourceLinked="1"/>
        <c:tickLblPos val="nextTo"/>
        <c:crossAx val="11054028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Percentage Performance Analysis</a:t>
            </a:r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cat>
            <c:strRef>
              <c:f>Analysis!$A$13:$A$16</c:f>
              <c:strCache>
                <c:ptCount val="4"/>
                <c:pt idx="0">
                  <c:v>Better</c:v>
                </c:pt>
                <c:pt idx="1">
                  <c:v>High</c:v>
                </c:pt>
                <c:pt idx="2">
                  <c:v>Low</c:v>
                </c:pt>
                <c:pt idx="3">
                  <c:v>Very high</c:v>
                </c:pt>
              </c:strCache>
            </c:strRef>
          </c:cat>
          <c:val>
            <c:numRef>
              <c:f>Analysis!$B$13:$B$16</c:f>
              <c:numCache>
                <c:formatCode>0.0</c:formatCode>
                <c:ptCount val="4"/>
                <c:pt idx="0">
                  <c:v>5.787781350482315</c:v>
                </c:pt>
                <c:pt idx="1">
                  <c:v>78.135048231511234</c:v>
                </c:pt>
                <c:pt idx="2">
                  <c:v>4.180064308681672</c:v>
                </c:pt>
                <c:pt idx="3">
                  <c:v>11.897106109324762</c:v>
                </c:pt>
              </c:numCache>
            </c:numRef>
          </c:val>
        </c:ser>
      </c:pie3DChart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0"/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NAME:AASMIN S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NO:2213211036030/unm13212213211036030</a:t>
            </a:r>
            <a:endParaRPr lang="en-US" sz="2400" dirty="0"/>
          </a:p>
          <a:p>
            <a:r>
              <a:rPr lang="en-US" sz="2400" dirty="0" smtClean="0"/>
              <a:t>DEPARTMENT:B.Com(Commerce)</a:t>
            </a:r>
            <a:endParaRPr lang="en-US" sz="2400" dirty="0"/>
          </a:p>
          <a:p>
            <a:r>
              <a:rPr lang="en-US" sz="2400" dirty="0" smtClean="0"/>
              <a:t>COLLEGE:Presidency College,Chennai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38216" y="1357298"/>
            <a:ext cx="78581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Modeling for Employee Performance Analysis involves collecting and cleaning data on performance, then analyzing it to find patterns and trends.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 We use techniques like regression to predict performance, classification to sort employees into performance levels, and clustering to group similar performance patterns.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 The results help identify key factors affecting performance and guide targeted improvements.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Regular monitoring ensures the approach stays effective over time.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24034" y="6000768"/>
            <a:ext cx="4071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Performance Analysis</a:t>
            </a:r>
            <a:endParaRPr lang="en-US" sz="2200" b="1" dirty="0"/>
          </a:p>
        </p:txBody>
      </p:sp>
      <p:graphicFrame>
        <p:nvGraphicFramePr>
          <p:cNvPr id="11" name="Chart 10"/>
          <p:cNvGraphicFramePr/>
          <p:nvPr/>
        </p:nvGraphicFramePr>
        <p:xfrm>
          <a:off x="595274" y="1214422"/>
          <a:ext cx="8296275" cy="4781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28" y="5857892"/>
            <a:ext cx="3340403" cy="677108"/>
          </a:xfrm>
        </p:spPr>
        <p:txBody>
          <a:bodyPr/>
          <a:lstStyle/>
          <a:p>
            <a:pPr algn="ctr" rtl="0"/>
            <a:r>
              <a:rPr lang="en-US" sz="2200" dirty="0" smtClean="0"/>
              <a:t>PERCENTAGE ANALYSIS</a:t>
            </a:r>
            <a:br>
              <a:rPr lang="en-US" sz="2200" dirty="0" smtClean="0"/>
            </a:br>
            <a:endParaRPr lang="en-US" sz="22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595274" y="857232"/>
          <a:ext cx="8296275" cy="4757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23902" y="1357298"/>
            <a:ext cx="9715568" cy="4610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/>
              <a:t>The conclusion of Employee Performance Analysis highlights how leveraging data-driven insights can significantly enhance organizational effectiveness.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/>
              <a:t>By systematically analyzing performance data, the company can identify key factors affecting employee performance, tailor development programs, and implement targeted strategies to boost productivity.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/>
              <a:t> This approach not only improves individual and team performance but also aligns efforts with company goals, fostering a more engaged and motivated workforce.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/>
              <a:t> Ultimately, ongoing analysis and adaptation ensure sustained performance improvements and a stronger, more cohesive organization.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150" y="500042"/>
            <a:ext cx="10681335" cy="738664"/>
          </a:xfrm>
        </p:spPr>
        <p:txBody>
          <a:bodyPr/>
          <a:lstStyle/>
          <a:p>
            <a:r>
              <a:rPr lang="en-US" spc="5" dirty="0" smtClean="0"/>
              <a:t>PROJECT</a:t>
            </a:r>
            <a:r>
              <a:rPr lang="en-US" spc="-85" dirty="0" smtClean="0"/>
              <a:t> </a:t>
            </a:r>
            <a:r>
              <a:rPr lang="en-US" spc="25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6778" y="1785926"/>
            <a:ext cx="8272482" cy="1354217"/>
          </a:xfrm>
        </p:spPr>
        <p:txBody>
          <a:bodyPr/>
          <a:lstStyle/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44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5" dirty="0" smtClean="0"/>
              <a:t>A</a:t>
            </a:r>
            <a:r>
              <a:rPr lang="en-US" spc="-5" dirty="0" smtClean="0"/>
              <a:t>G</a:t>
            </a:r>
            <a:r>
              <a:rPr lang="en-US" spc="-35" dirty="0" smtClean="0"/>
              <a:t>E</a:t>
            </a:r>
            <a:r>
              <a:rPr lang="en-US" spc="15" dirty="0" smtClean="0"/>
              <a:t>N</a:t>
            </a:r>
            <a:r>
              <a:rPr lang="en-US" dirty="0" smtClean="0"/>
              <a:t>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9786" y="1285860"/>
            <a:ext cx="5629276" cy="4739759"/>
          </a:xfrm>
        </p:spPr>
        <p:txBody>
          <a:bodyPr/>
          <a:lstStyle/>
          <a:p>
            <a:pPr algn="l"/>
            <a:endParaRPr lang="en-US" sz="2800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Approach</a:t>
            </a:r>
          </a:p>
          <a:p>
            <a:pPr algn="l"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 algn="l"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4" name="Picture 3" descr="Picture1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6058"/>
            <a:ext cx="5578656" cy="4071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67768" y="2928934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166778" y="1714488"/>
            <a:ext cx="7405718" cy="4102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/>
              <a:t>The company is experiencing inconsistent employee performance, leading to missed targets and reduced productivity.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/>
              <a:t>This may be due to unclear expectations, lack of training, or insufficient feedback.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/>
              <a:t>To improve outcomes, it’s essential to identify the causes of underperformance and implement strategies to boost productivity and align employees with company goals.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24958" y="2643182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2" name="Rectangle 11"/>
          <p:cNvSpPr/>
          <p:nvPr/>
        </p:nvSpPr>
        <p:spPr>
          <a:xfrm>
            <a:off x="809588" y="1857364"/>
            <a:ext cx="878687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The Employee Performance Analysis project aims to assess and improve the effectiveness and efficiency of the workforce within the company.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By collecting and analyzing performance data across various departments, the project seeks to identify key factors contributing to both high and low performance levels.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The analysis will focus on understanding the impact of training, management practices, work environment, and motivation on employee output.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The insights gained will be used to develop actionable strategies to enhance overall performance, align employee efforts with organizational goals, and foster a culture of continuous improvement and high productivity.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881026" y="1714488"/>
            <a:ext cx="10001320" cy="4423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Management and Leadership Teams: To make informed decisions about resource allocation, training, and development initiatives.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Human Resources (HR) Department: To tailor performance management systems, refine recruitment strategies, and design targeted employee development programs.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Team Leaders and Supervisors: To gain insights into their team’s performance, identify areas for improvement, and provide targeted support.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Employees: To receive feedback on their performance, understand expectations, and identify opportunities for growth and development.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Executive Leadership: To assess overall organizational performance, drive strategic initiatives, and ensure alignment with business objectives.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2398" y="428604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2024034" y="1071546"/>
            <a:ext cx="9929882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Optimize Workforce Efficiency: Identify strengths and weaknesses across teams, enabling targeted interventions that improve overall productivity.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Enhance Employee Development: Provide personalized feedback and development opportunities, leading to higher employee satisfaction and retention.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Align Performance with Business Goals: Ensure that individual and team efforts are directly contributing to the company’s strategic objectives, fostering a more cohesive and goal-oriented work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Improve Decision-Making: Equip leadership and management with data-driven insights, allowing for more informed decisions regarding promotions, training needs, and resource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Foster a Culture of Continuous Improvement: Establish a framework for ongoing performance monitoring and improvement, creating a work environment where excellence is recognized and encouraged.</a:t>
            </a:r>
          </a:p>
        </p:txBody>
      </p:sp>
      <p:pic>
        <p:nvPicPr>
          <p:cNvPr id="10" name="Picture 9" descr="Picture2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858" y="928670"/>
            <a:ext cx="3478148" cy="4191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738150" y="1285860"/>
            <a:ext cx="1145385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Employee ID: A unique identifier for each employee.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Department: The department or team to which the employee belongs.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Job Title: The employee’s role or position within the company.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Performance Metrics: Key performance indicators (KPIs) such as sales figures, project completion rates, or quality scores.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Review Scores: Ratings from performance evaluations or reviews.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Training History: Records of training programs and courses attended by the employee.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Attendance Data: Information on absences, punctuality, and leave records.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Feedback Comments: Qualitative feedback from supervisors or peers.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Goals and Objectives: Targets or goals set for the employee and their progress towards achieving them.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2398" y="28572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Picture3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3714752"/>
            <a:ext cx="2144910" cy="296703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024034" y="1071546"/>
            <a:ext cx="101679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/>
              <a:t>The "wow" factor in the solution for Employee Performance Analysis is its ability to turn performance data into actionable insights that drive significant improvements.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/>
              <a:t> By providing clear and detailed insights into performance trends, strengths, and areas for improvement, the solution enables precise and effective management decisions.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/>
              <a:t> It tailors development opportunities based on individual performance, helping employees grow and excel in their roles.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/>
              <a:t>Enhanced visibility across the organization makes it easy to identify high performers and areas needing attention.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/>
              <a:t> Real-time feedback allows for quick adjustments and continuous improvement, while strategic alignment ensures that employee efforts contribute directly to organizational goals.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/>
              <a:t>Additionally, predictive analytics forecast future performance trends and potential issues, allowing the company to proactively address challenges and maintain high performance.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897</Words>
  <Application>Microsoft Office PowerPoint</Application>
  <PresentationFormat>Custom</PresentationFormat>
  <Paragraphs>81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PERCENTAGE ANALYSIS 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lenovo</cp:lastModifiedBy>
  <cp:revision>19</cp:revision>
  <dcterms:created xsi:type="dcterms:W3CDTF">2024-03-29T15:07:22Z</dcterms:created>
  <dcterms:modified xsi:type="dcterms:W3CDTF">2024-08-31T10:29:25Z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