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5"/>
    <p:sldMasterId id="2147483693" r:id="rId6"/>
  </p:sldMasterIdLst>
  <p:notesMasterIdLst>
    <p:notesMasterId r:id="rId13"/>
  </p:notesMasterIdLst>
  <p:sldIdLst>
    <p:sldId id="327" r:id="rId7"/>
    <p:sldId id="259" r:id="rId8"/>
    <p:sldId id="778" r:id="rId9"/>
    <p:sldId id="785" r:id="rId10"/>
    <p:sldId id="788" r:id="rId11"/>
    <p:sldId id="787" r:id="rId12"/>
  </p:sldIdLst>
  <p:sldSz cx="12192000" cy="6858000"/>
  <p:notesSz cx="9872663" cy="6797675"/>
  <p:embeddedFontLst>
    <p:embeddedFont>
      <p:font typeface="Avenir Next LT Pro" panose="020B0504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nb-NO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4" autoAdjust="0"/>
    <p:restoredTop sz="97628" autoAdjust="0"/>
  </p:normalViewPr>
  <p:slideViewPr>
    <p:cSldViewPr snapToGrid="0">
      <p:cViewPr varScale="1">
        <p:scale>
          <a:sx n="121" d="100"/>
          <a:sy n="121" d="100"/>
        </p:scale>
        <p:origin x="126" y="306"/>
      </p:cViewPr>
      <p:guideLst>
        <p:guide orient="horz" pos="2160"/>
        <p:guide pos="40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410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410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5E71-4649-4DCC-8344-C1CEE0DF44D0}" type="datetimeFigureOut">
              <a:rPr lang="nb-NO" smtClean="0"/>
              <a:t>03.07.2023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5113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987267" y="3271381"/>
            <a:ext cx="789813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645661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5592225" y="645661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4D490-1464-4DEE-B07C-0596D797A9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5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8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8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6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6.sv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/>
              <a:t>Klikk for å skrive tittel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420E3610-9EC4-42B5-A18C-6C87E2FF1C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9300" y="2264400"/>
            <a:ext cx="10680700" cy="4054650"/>
          </a:xfrm>
        </p:spPr>
        <p:txBody>
          <a:bodyPr numCol="1" spcCol="1090800"/>
          <a:lstStyle>
            <a:lvl1pPr>
              <a:defRPr/>
            </a:lvl1pPr>
          </a:lstStyle>
          <a:p>
            <a:pPr lvl="0"/>
            <a:r>
              <a:rPr lang="nb-NO"/>
              <a:t>Malen inneholder flere oppsett. </a:t>
            </a:r>
            <a:br>
              <a:rPr lang="nb-NO"/>
            </a:br>
            <a:r>
              <a:rPr lang="nb-NO"/>
              <a:t>Trykk på pila under «Nytt lysbilde»-knappen på Hjem-fanen for å velge oppsett for nytt lysbilde.</a:t>
            </a:r>
            <a:br>
              <a:rPr lang="nb-NO"/>
            </a:br>
            <a:r>
              <a:rPr lang="nb-NO"/>
              <a:t>Eller trykk på Oppsett-knappen for å endre oppsett på siden som er aktiv. </a:t>
            </a:r>
            <a:br>
              <a:rPr lang="nb-NO"/>
            </a:br>
            <a:r>
              <a:rPr lang="nb-NO"/>
              <a:t>For å unngå å ta med tekststiler fra andre steder når du limer inn, lim inn med innstillingen «Bruk måltema» eller «Bare tekst», Trykk på ikonet som dukker opp når du limer inn for å velge. 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05C4408-2A6A-4070-B539-13541AC421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58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10F049D-7BE4-4125-9D01-5B25E91E290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deler bilde + skogsgrøn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561975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nb-NO"/>
              <a:t>Klikk for å skrive inn tittel</a:t>
            </a:r>
          </a:p>
        </p:txBody>
      </p:sp>
      <p:sp>
        <p:nvSpPr>
          <p:cNvPr id="11" name="Plassholder for bilde 10">
            <a:extLst>
              <a:ext uri="{FF2B5EF4-FFF2-40B4-BE49-F238E27FC236}">
                <a16:creationId xmlns:a16="http://schemas.microsoft.com/office/drawing/2014/main" id="{4D6F794A-1D5F-4B34-8674-87166FF9054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709347" y="0"/>
            <a:ext cx="7482653" cy="6858000"/>
          </a:xfrm>
          <a:custGeom>
            <a:avLst/>
            <a:gdLst>
              <a:gd name="connsiteX0" fmla="*/ 2840720 w 7482653"/>
              <a:gd name="connsiteY0" fmla="*/ 0 h 6858000"/>
              <a:gd name="connsiteX1" fmla="*/ 7344541 w 7482653"/>
              <a:gd name="connsiteY1" fmla="*/ 0 h 6858000"/>
              <a:gd name="connsiteX2" fmla="*/ 7469158 w 7482653"/>
              <a:gd name="connsiteY2" fmla="*/ 0 h 6858000"/>
              <a:gd name="connsiteX3" fmla="*/ 7482653 w 7482653"/>
              <a:gd name="connsiteY3" fmla="*/ 0 h 6858000"/>
              <a:gd name="connsiteX4" fmla="*/ 7482653 w 7482653"/>
              <a:gd name="connsiteY4" fmla="*/ 6858000 h 6858000"/>
              <a:gd name="connsiteX5" fmla="*/ 7469158 w 7482653"/>
              <a:gd name="connsiteY5" fmla="*/ 6858000 h 6858000"/>
              <a:gd name="connsiteX6" fmla="*/ 7344541 w 7482653"/>
              <a:gd name="connsiteY6" fmla="*/ 6858000 h 6858000"/>
              <a:gd name="connsiteX7" fmla="*/ 0 w 748265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653" h="6858000">
                <a:moveTo>
                  <a:pt x="2840720" y="0"/>
                </a:moveTo>
                <a:lnTo>
                  <a:pt x="7344541" y="0"/>
                </a:lnTo>
                <a:lnTo>
                  <a:pt x="7469158" y="0"/>
                </a:lnTo>
                <a:lnTo>
                  <a:pt x="7482653" y="0"/>
                </a:lnTo>
                <a:lnTo>
                  <a:pt x="7482653" y="6858000"/>
                </a:lnTo>
                <a:lnTo>
                  <a:pt x="7469158" y="6858000"/>
                </a:lnTo>
                <a:lnTo>
                  <a:pt x="7344541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lIns="1944000" bIns="1296000" anchor="ctr" anchorCtr="1">
            <a:no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bilde eller trykk på ikonet for å legge til. </a:t>
            </a:r>
            <a:br>
              <a:rPr lang="nb-NO"/>
            </a:br>
            <a:r>
              <a:rPr lang="nb-NO" err="1"/>
              <a:t>Justér</a:t>
            </a:r>
            <a:r>
              <a:rPr lang="nb-NO"/>
              <a:t> utsnittet på Bildeformat-fanen &gt; Beskjær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507365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DA63E61D-7A10-4ECD-B587-8C948275F7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098" y="230076"/>
            <a:ext cx="1353378" cy="5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1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deler bilde + perlem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561975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nb-NO"/>
              <a:t>Klikk for å skrive inn tittel</a:t>
            </a:r>
          </a:p>
        </p:txBody>
      </p:sp>
      <p:sp>
        <p:nvSpPr>
          <p:cNvPr id="11" name="Plassholder for bilde 10">
            <a:extLst>
              <a:ext uri="{FF2B5EF4-FFF2-40B4-BE49-F238E27FC236}">
                <a16:creationId xmlns:a16="http://schemas.microsoft.com/office/drawing/2014/main" id="{4D6F794A-1D5F-4B34-8674-87166FF9054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709347" y="0"/>
            <a:ext cx="7482653" cy="6858000"/>
          </a:xfrm>
          <a:custGeom>
            <a:avLst/>
            <a:gdLst>
              <a:gd name="connsiteX0" fmla="*/ 2840720 w 7482653"/>
              <a:gd name="connsiteY0" fmla="*/ 0 h 6858000"/>
              <a:gd name="connsiteX1" fmla="*/ 7344541 w 7482653"/>
              <a:gd name="connsiteY1" fmla="*/ 0 h 6858000"/>
              <a:gd name="connsiteX2" fmla="*/ 7469158 w 7482653"/>
              <a:gd name="connsiteY2" fmla="*/ 0 h 6858000"/>
              <a:gd name="connsiteX3" fmla="*/ 7482653 w 7482653"/>
              <a:gd name="connsiteY3" fmla="*/ 0 h 6858000"/>
              <a:gd name="connsiteX4" fmla="*/ 7482653 w 7482653"/>
              <a:gd name="connsiteY4" fmla="*/ 6858000 h 6858000"/>
              <a:gd name="connsiteX5" fmla="*/ 7469158 w 7482653"/>
              <a:gd name="connsiteY5" fmla="*/ 6858000 h 6858000"/>
              <a:gd name="connsiteX6" fmla="*/ 7344541 w 7482653"/>
              <a:gd name="connsiteY6" fmla="*/ 6858000 h 6858000"/>
              <a:gd name="connsiteX7" fmla="*/ 0 w 748265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653" h="6858000">
                <a:moveTo>
                  <a:pt x="2840720" y="0"/>
                </a:moveTo>
                <a:lnTo>
                  <a:pt x="7344541" y="0"/>
                </a:lnTo>
                <a:lnTo>
                  <a:pt x="7469158" y="0"/>
                </a:lnTo>
                <a:lnTo>
                  <a:pt x="7482653" y="0"/>
                </a:lnTo>
                <a:lnTo>
                  <a:pt x="7482653" y="6858000"/>
                </a:lnTo>
                <a:lnTo>
                  <a:pt x="7469158" y="6858000"/>
                </a:lnTo>
                <a:lnTo>
                  <a:pt x="7344541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lIns="1944000" bIns="1296000" anchor="ctr" anchorCtr="1">
            <a:no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bilde eller trykk på ikonet for å legge til. </a:t>
            </a:r>
            <a:br>
              <a:rPr lang="nb-NO"/>
            </a:br>
            <a:r>
              <a:rPr lang="nb-NO" err="1"/>
              <a:t>Justér</a:t>
            </a:r>
            <a:r>
              <a:rPr lang="nb-NO"/>
              <a:t> utsnittet på Bildeformat-fanen &gt; Beskjær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507365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DA63E61D-7A10-4ECD-B587-8C948275F7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098" y="230076"/>
            <a:ext cx="1353378" cy="5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ark skogsgrønn d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latin typeface="+mn-lt"/>
              </a:defRPr>
            </a:lvl1pPr>
          </a:lstStyle>
          <a:p>
            <a:r>
              <a:rPr lang="nb-NO"/>
              <a:t>Klikk for å skrive inn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Rektangel 5" hidden="1">
            <a:extLst>
              <a:ext uri="{FF2B5EF4-FFF2-40B4-BE49-F238E27FC236}">
                <a16:creationId xmlns:a16="http://schemas.microsoft.com/office/drawing/2014/main" id="{4AB9FDF9-47D3-402B-9571-01D8D60A5FBD}"/>
              </a:ext>
            </a:extLst>
          </p:cNvPr>
          <p:cNvSpPr>
            <a:spLocks/>
          </p:cNvSpPr>
          <p:nvPr userDrawn="1"/>
        </p:nvSpPr>
        <p:spPr>
          <a:xfrm>
            <a:off x="4679950" y="0"/>
            <a:ext cx="7512050" cy="6858000"/>
          </a:xfrm>
          <a:custGeom>
            <a:avLst/>
            <a:gdLst>
              <a:gd name="connsiteX0" fmla="*/ 0 w 7512050"/>
              <a:gd name="connsiteY0" fmla="*/ 0 h 6858000"/>
              <a:gd name="connsiteX1" fmla="*/ 7512050 w 7512050"/>
              <a:gd name="connsiteY1" fmla="*/ 0 h 6858000"/>
              <a:gd name="connsiteX2" fmla="*/ 7512050 w 7512050"/>
              <a:gd name="connsiteY2" fmla="*/ 6858000 h 6858000"/>
              <a:gd name="connsiteX3" fmla="*/ 0 w 7512050"/>
              <a:gd name="connsiteY3" fmla="*/ 6858000 h 6858000"/>
              <a:gd name="connsiteX4" fmla="*/ 0 w 7512050"/>
              <a:gd name="connsiteY4" fmla="*/ 0 h 6858000"/>
              <a:gd name="connsiteX0" fmla="*/ 0 w 7512050"/>
              <a:gd name="connsiteY0" fmla="*/ 0 h 6858000"/>
              <a:gd name="connsiteX1" fmla="*/ 7512050 w 7512050"/>
              <a:gd name="connsiteY1" fmla="*/ 0 h 6858000"/>
              <a:gd name="connsiteX2" fmla="*/ 7512050 w 7512050"/>
              <a:gd name="connsiteY2" fmla="*/ 6858000 h 6858000"/>
              <a:gd name="connsiteX3" fmla="*/ 2838450 w 7512050"/>
              <a:gd name="connsiteY3" fmla="*/ 6858000 h 6858000"/>
              <a:gd name="connsiteX4" fmla="*/ 0 w 75120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2050" h="6858000">
                <a:moveTo>
                  <a:pt x="0" y="0"/>
                </a:moveTo>
                <a:lnTo>
                  <a:pt x="7512050" y="0"/>
                </a:lnTo>
                <a:lnTo>
                  <a:pt x="7512050" y="6858000"/>
                </a:lnTo>
                <a:lnTo>
                  <a:pt x="283845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9" name="Linjer">
            <a:extLst>
              <a:ext uri="{FF2B5EF4-FFF2-40B4-BE49-F238E27FC236}">
                <a16:creationId xmlns:a16="http://schemas.microsoft.com/office/drawing/2014/main" id="{14296790-E575-4666-A1E5-F2ED0E54E000}"/>
              </a:ext>
            </a:extLst>
          </p:cNvPr>
          <p:cNvGrpSpPr/>
          <p:nvPr userDrawn="1"/>
        </p:nvGrpSpPr>
        <p:grpSpPr>
          <a:xfrm>
            <a:off x="0" y="0"/>
            <a:ext cx="10410825" cy="6858000"/>
            <a:chOff x="0" y="0"/>
            <a:chExt cx="10410825" cy="6858000"/>
          </a:xfrm>
        </p:grpSpPr>
        <p:cxnSp>
          <p:nvCxnSpPr>
            <p:cNvPr id="13" name="Rett linje 12">
              <a:extLst>
                <a:ext uri="{FF2B5EF4-FFF2-40B4-BE49-F238E27FC236}">
                  <a16:creationId xmlns:a16="http://schemas.microsoft.com/office/drawing/2014/main" id="{0BA040BB-9804-49A0-8746-4BE64599D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69993" y="0"/>
              <a:ext cx="2840832" cy="685800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tt linje 14">
              <a:extLst>
                <a:ext uri="{FF2B5EF4-FFF2-40B4-BE49-F238E27FC236}">
                  <a16:creationId xmlns:a16="http://schemas.microsoft.com/office/drawing/2014/main" id="{61C4D48E-4593-413E-AC0B-91B197E80E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77124" y="4586686"/>
              <a:ext cx="940861" cy="2271314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tt linje 16">
              <a:extLst>
                <a:ext uri="{FF2B5EF4-FFF2-40B4-BE49-F238E27FC236}">
                  <a16:creationId xmlns:a16="http://schemas.microsoft.com/office/drawing/2014/main" id="{1B9099AA-5378-40BE-906D-B647BB87734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747841" cy="4219431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36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 skogsgrøn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nb-NO"/>
              <a:t>Klikk for å skrive inn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Rektangel 5" hidden="1">
            <a:extLst>
              <a:ext uri="{FF2B5EF4-FFF2-40B4-BE49-F238E27FC236}">
                <a16:creationId xmlns:a16="http://schemas.microsoft.com/office/drawing/2014/main" id="{4AB9FDF9-47D3-402B-9571-01D8D60A5FBD}"/>
              </a:ext>
            </a:extLst>
          </p:cNvPr>
          <p:cNvSpPr>
            <a:spLocks/>
          </p:cNvSpPr>
          <p:nvPr userDrawn="1"/>
        </p:nvSpPr>
        <p:spPr>
          <a:xfrm>
            <a:off x="4679950" y="0"/>
            <a:ext cx="7512050" cy="6858000"/>
          </a:xfrm>
          <a:custGeom>
            <a:avLst/>
            <a:gdLst>
              <a:gd name="connsiteX0" fmla="*/ 0 w 7512050"/>
              <a:gd name="connsiteY0" fmla="*/ 0 h 6858000"/>
              <a:gd name="connsiteX1" fmla="*/ 7512050 w 7512050"/>
              <a:gd name="connsiteY1" fmla="*/ 0 h 6858000"/>
              <a:gd name="connsiteX2" fmla="*/ 7512050 w 7512050"/>
              <a:gd name="connsiteY2" fmla="*/ 6858000 h 6858000"/>
              <a:gd name="connsiteX3" fmla="*/ 0 w 7512050"/>
              <a:gd name="connsiteY3" fmla="*/ 6858000 h 6858000"/>
              <a:gd name="connsiteX4" fmla="*/ 0 w 7512050"/>
              <a:gd name="connsiteY4" fmla="*/ 0 h 6858000"/>
              <a:gd name="connsiteX0" fmla="*/ 0 w 7512050"/>
              <a:gd name="connsiteY0" fmla="*/ 0 h 6858000"/>
              <a:gd name="connsiteX1" fmla="*/ 7512050 w 7512050"/>
              <a:gd name="connsiteY1" fmla="*/ 0 h 6858000"/>
              <a:gd name="connsiteX2" fmla="*/ 7512050 w 7512050"/>
              <a:gd name="connsiteY2" fmla="*/ 6858000 h 6858000"/>
              <a:gd name="connsiteX3" fmla="*/ 2838450 w 7512050"/>
              <a:gd name="connsiteY3" fmla="*/ 6858000 h 6858000"/>
              <a:gd name="connsiteX4" fmla="*/ 0 w 75120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2050" h="6858000">
                <a:moveTo>
                  <a:pt x="0" y="0"/>
                </a:moveTo>
                <a:lnTo>
                  <a:pt x="7512050" y="0"/>
                </a:lnTo>
                <a:lnTo>
                  <a:pt x="7512050" y="6858000"/>
                </a:lnTo>
                <a:lnTo>
                  <a:pt x="283845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9" name="Linjer">
            <a:extLst>
              <a:ext uri="{FF2B5EF4-FFF2-40B4-BE49-F238E27FC236}">
                <a16:creationId xmlns:a16="http://schemas.microsoft.com/office/drawing/2014/main" id="{14296790-E575-4666-A1E5-F2ED0E54E000}"/>
              </a:ext>
            </a:extLst>
          </p:cNvPr>
          <p:cNvGrpSpPr/>
          <p:nvPr userDrawn="1"/>
        </p:nvGrpSpPr>
        <p:grpSpPr>
          <a:xfrm>
            <a:off x="0" y="0"/>
            <a:ext cx="10410825" cy="6858000"/>
            <a:chOff x="0" y="0"/>
            <a:chExt cx="10410825" cy="6858000"/>
          </a:xfrm>
        </p:grpSpPr>
        <p:cxnSp>
          <p:nvCxnSpPr>
            <p:cNvPr id="13" name="Rett linje 12">
              <a:extLst>
                <a:ext uri="{FF2B5EF4-FFF2-40B4-BE49-F238E27FC236}">
                  <a16:creationId xmlns:a16="http://schemas.microsoft.com/office/drawing/2014/main" id="{0BA040BB-9804-49A0-8746-4BE64599D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69993" y="0"/>
              <a:ext cx="2840832" cy="6858000"/>
            </a:xfrm>
            <a:prstGeom prst="line">
              <a:avLst/>
            </a:prstGeom>
            <a:ln>
              <a:solidFill>
                <a:schemeClr val="bg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tt linje 14">
              <a:extLst>
                <a:ext uri="{FF2B5EF4-FFF2-40B4-BE49-F238E27FC236}">
                  <a16:creationId xmlns:a16="http://schemas.microsoft.com/office/drawing/2014/main" id="{61C4D48E-4593-413E-AC0B-91B197E80E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77124" y="4586686"/>
              <a:ext cx="940861" cy="2271314"/>
            </a:xfrm>
            <a:prstGeom prst="line">
              <a:avLst/>
            </a:prstGeom>
            <a:ln>
              <a:solidFill>
                <a:schemeClr val="bg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tt linje 16">
              <a:extLst>
                <a:ext uri="{FF2B5EF4-FFF2-40B4-BE49-F238E27FC236}">
                  <a16:creationId xmlns:a16="http://schemas.microsoft.com/office/drawing/2014/main" id="{1B9099AA-5378-40BE-906D-B647BB87734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747841" cy="4219431"/>
            </a:xfrm>
            <a:prstGeom prst="line">
              <a:avLst/>
            </a:prstGeom>
            <a:ln>
              <a:solidFill>
                <a:schemeClr val="bg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Navnetrekk">
            <a:extLst>
              <a:ext uri="{FF2B5EF4-FFF2-40B4-BE49-F238E27FC236}">
                <a16:creationId xmlns:a16="http://schemas.microsoft.com/office/drawing/2014/main" id="{AA3C1FF3-C5D6-4DD1-9F45-72E323E9B9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7098" y="230076"/>
            <a:ext cx="742244" cy="591456"/>
          </a:xfrm>
          <a:prstGeom prst="rect">
            <a:avLst/>
          </a:prstGeom>
        </p:spPr>
      </p:pic>
      <p:pic>
        <p:nvPicPr>
          <p:cNvPr id="12" name="Symbol">
            <a:extLst>
              <a:ext uri="{FF2B5EF4-FFF2-40B4-BE49-F238E27FC236}">
                <a16:creationId xmlns:a16="http://schemas.microsoft.com/office/drawing/2014/main" id="{68B8BA14-B739-418E-9E36-16AE8DBF41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130617" y="229704"/>
            <a:ext cx="834286" cy="5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bilde vårgrøn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13">
            <a:extLst>
              <a:ext uri="{FF2B5EF4-FFF2-40B4-BE49-F238E27FC236}">
                <a16:creationId xmlns:a16="http://schemas.microsoft.com/office/drawing/2014/main" id="{EF2E4654-06C3-4157-BFEB-69AB6C229F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12192000" cy="6858000"/>
          </a:xfrm>
          <a:solidFill>
            <a:schemeClr val="accent1"/>
          </a:solidFill>
        </p:spPr>
        <p:txBody>
          <a:bodyPr bIns="2880000" anchor="t" anchorCtr="0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</a:t>
            </a:r>
            <a:r>
              <a:rPr lang="nb-NO" err="1"/>
              <a:t>bilde</a:t>
            </a:r>
            <a:r>
              <a:rPr lang="nb-NO"/>
              <a:t> </a:t>
            </a:r>
            <a:r>
              <a:rPr lang="nb-NO" err="1"/>
              <a:t>eller</a:t>
            </a:r>
            <a:r>
              <a:rPr lang="nb-NO"/>
              <a:t> </a:t>
            </a:r>
            <a:r>
              <a:rPr lang="nb-NO" err="1"/>
              <a:t>trykk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ikonet</a:t>
            </a:r>
            <a:r>
              <a:rPr lang="nb-NO"/>
              <a:t> for å </a:t>
            </a:r>
            <a:r>
              <a:rPr lang="nb-NO" err="1"/>
              <a:t>legge</a:t>
            </a:r>
            <a:r>
              <a:rPr lang="nb-NO"/>
              <a:t> </a:t>
            </a:r>
            <a:r>
              <a:rPr lang="nb-NO" err="1"/>
              <a:t>til</a:t>
            </a:r>
            <a:r>
              <a:rPr lang="nb-NO"/>
              <a:t>. </a:t>
            </a:r>
            <a:br>
              <a:rPr lang="nb-NO"/>
            </a:br>
            <a:r>
              <a:rPr lang="nb-NO"/>
              <a:t>Justér </a:t>
            </a:r>
            <a:r>
              <a:rPr lang="nb-NO" err="1"/>
              <a:t>utsnittet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Bildeformat-fanen</a:t>
            </a:r>
            <a:r>
              <a:rPr lang="nb-NO"/>
              <a:t> &gt; </a:t>
            </a:r>
            <a:r>
              <a:rPr lang="nb-NO" err="1"/>
              <a:t>Beskjær</a:t>
            </a:r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tx2"/>
                </a:solidFill>
              </a:defRPr>
            </a:lvl1pPr>
          </a:lstStyle>
          <a:p>
            <a:r>
              <a:rPr lang="nb-NO" err="1"/>
              <a:t>Skriv</a:t>
            </a:r>
            <a:r>
              <a:rPr lang="nb-NO"/>
              <a:t> inn </a:t>
            </a:r>
            <a:r>
              <a:rPr lang="nb-NO" err="1"/>
              <a:t>presentasjonens</a:t>
            </a:r>
            <a:r>
              <a:rPr lang="nb-NO"/>
              <a:t> </a:t>
            </a:r>
            <a:r>
              <a:rPr lang="nb-NO" err="1"/>
              <a:t>tittel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42E7601-F85D-4632-A960-AB53DDD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1" name="Logo i plassholder">
            <a:extLst>
              <a:ext uri="{FF2B5EF4-FFF2-40B4-BE49-F238E27FC236}">
                <a16:creationId xmlns:a16="http://schemas.microsoft.com/office/drawing/2014/main" id="{423DC5EA-9638-4FBD-8977-5DFE4E2083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7" y="230077"/>
            <a:ext cx="1353378" cy="59039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06540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film/3D skogsgrønn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media 4">
            <a:extLst>
              <a:ext uri="{FF2B5EF4-FFF2-40B4-BE49-F238E27FC236}">
                <a16:creationId xmlns:a16="http://schemas.microsoft.com/office/drawing/2014/main" id="{95C0D246-BBDA-4D99-9D79-5FFEE8EE0F6E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Dra inn en videofil for å legge til. For å loope video gå til Avspilling &gt; Start: Automatisk, samt huk av for Gjenta avspillingen til den stoppes.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tx2"/>
                </a:solidFill>
              </a:defRPr>
            </a:lvl1pPr>
          </a:lstStyle>
          <a:p>
            <a:r>
              <a:rPr lang="nb-NO" err="1"/>
              <a:t>Skriv</a:t>
            </a:r>
            <a:r>
              <a:rPr lang="nb-NO"/>
              <a:t> inn </a:t>
            </a:r>
            <a:r>
              <a:rPr lang="nb-NO" err="1"/>
              <a:t>presentasjonens</a:t>
            </a:r>
            <a:r>
              <a:rPr lang="nb-NO"/>
              <a:t> </a:t>
            </a:r>
            <a:r>
              <a:rPr lang="nb-NO" err="1"/>
              <a:t>tittel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42E7601-F85D-4632-A960-AB53DDD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Logo i plassholder">
            <a:extLst>
              <a:ext uri="{FF2B5EF4-FFF2-40B4-BE49-F238E27FC236}">
                <a16:creationId xmlns:a16="http://schemas.microsoft.com/office/drawing/2014/main" id="{A34EFA6E-E04A-4280-B3C7-60BA7CAB1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7" y="230077"/>
            <a:ext cx="1353378" cy="59039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2004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film/3D perlemor 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media 4">
            <a:extLst>
              <a:ext uri="{FF2B5EF4-FFF2-40B4-BE49-F238E27FC236}">
                <a16:creationId xmlns:a16="http://schemas.microsoft.com/office/drawing/2014/main" id="{0EE9A285-4CFE-4787-A0BB-19A1DAC440DA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nb-NO"/>
              <a:t>Dra inn en videofil for å legge til. For å loope video gå til Avspilling &gt; Start: Automatisk, samt huk av for Gjenta avspillingen til den stoppes.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bg2"/>
                </a:solidFill>
              </a:defRPr>
            </a:lvl1pPr>
          </a:lstStyle>
          <a:p>
            <a:r>
              <a:rPr lang="nb-NO" err="1"/>
              <a:t>Skriv</a:t>
            </a:r>
            <a:r>
              <a:rPr lang="nb-NO"/>
              <a:t> inn </a:t>
            </a:r>
            <a:r>
              <a:rPr lang="nb-NO" err="1"/>
              <a:t>presentasjonens</a:t>
            </a:r>
            <a:r>
              <a:rPr lang="nb-NO"/>
              <a:t> </a:t>
            </a:r>
            <a:r>
              <a:rPr lang="nb-NO" err="1"/>
              <a:t>tittel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42E7601-F85D-4632-A960-AB53DDD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5D7615-48F5-4D1D-A2C0-F16A6059F38B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5" name="Logo i plassholder">
            <a:extLst>
              <a:ext uri="{FF2B5EF4-FFF2-40B4-BE49-F238E27FC236}">
                <a16:creationId xmlns:a16="http://schemas.microsoft.com/office/drawing/2014/main" id="{5F2A9450-A852-40ED-A518-A1824DD63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7" y="230077"/>
            <a:ext cx="1353378" cy="59039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351847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venstre skogsgrøn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4A199B40-A629-4588-8635-D85317F6C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5809456" cy="6858000"/>
          </a:xfrm>
          <a:pattFill prst="wdUp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bIns="2880000" anchor="ctr" anchorCtr="1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</a:t>
            </a:r>
            <a:r>
              <a:rPr lang="nb-NO" err="1"/>
              <a:t>bilde</a:t>
            </a:r>
            <a:r>
              <a:rPr lang="nb-NO"/>
              <a:t> </a:t>
            </a:r>
            <a:r>
              <a:rPr lang="nb-NO" err="1"/>
              <a:t>eller</a:t>
            </a:r>
            <a:r>
              <a:rPr lang="nb-NO"/>
              <a:t> </a:t>
            </a:r>
            <a:r>
              <a:rPr lang="nb-NO" err="1"/>
              <a:t>trykk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ikonet</a:t>
            </a:r>
            <a:r>
              <a:rPr lang="nb-NO"/>
              <a:t> for å </a:t>
            </a:r>
            <a:r>
              <a:rPr lang="nb-NO" err="1"/>
              <a:t>legge</a:t>
            </a:r>
            <a:r>
              <a:rPr lang="nb-NO"/>
              <a:t> </a:t>
            </a:r>
            <a:r>
              <a:rPr lang="nb-NO" err="1"/>
              <a:t>til</a:t>
            </a:r>
            <a:r>
              <a:rPr lang="nb-NO"/>
              <a:t>. </a:t>
            </a:r>
            <a:br>
              <a:rPr lang="nb-NO"/>
            </a:br>
            <a:r>
              <a:rPr lang="nb-NO"/>
              <a:t>Justér </a:t>
            </a:r>
            <a:r>
              <a:rPr lang="nb-NO" err="1"/>
              <a:t>utsnittet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Bildeformat-fanen</a:t>
            </a:r>
            <a:r>
              <a:rPr lang="nb-NO"/>
              <a:t> &gt; </a:t>
            </a:r>
            <a:r>
              <a:rPr lang="nb-NO" err="1"/>
              <a:t>Beskjær</a:t>
            </a: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426354BE-E852-454D-9F80-C8087E39E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9050" y="1154398"/>
            <a:ext cx="5060950" cy="482184"/>
          </a:xfrm>
        </p:spPr>
        <p:txBody>
          <a:bodyPr/>
          <a:lstStyle/>
          <a:p>
            <a:r>
              <a:rPr lang="nb-NO"/>
              <a:t>Klikk for å skrive tittel</a:t>
            </a:r>
          </a:p>
        </p:txBody>
      </p:sp>
      <p:sp>
        <p:nvSpPr>
          <p:cNvPr id="16" name="Plassholder for tekst 15">
            <a:extLst>
              <a:ext uri="{FF2B5EF4-FFF2-40B4-BE49-F238E27FC236}">
                <a16:creationId xmlns:a16="http://schemas.microsoft.com/office/drawing/2014/main" id="{BB79C1E1-6747-4632-BE3A-6A07D74681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9050" y="2377440"/>
            <a:ext cx="5060950" cy="3941610"/>
          </a:xfrm>
        </p:spPr>
        <p:txBody>
          <a:bodyPr/>
          <a:lstStyle/>
          <a:p>
            <a:pPr lvl="0"/>
            <a:r>
              <a:rPr lang="nb-NO"/>
              <a:t>Klikk for å skrive inn tekst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3" name="Navnetrekk i plassholder">
            <a:extLst>
              <a:ext uri="{FF2B5EF4-FFF2-40B4-BE49-F238E27FC236}">
                <a16:creationId xmlns:a16="http://schemas.microsoft.com/office/drawing/2014/main" id="{8EDB046B-FD0F-4147-8497-3390F9A44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8" y="230076"/>
            <a:ext cx="742245" cy="59145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F35D851-B5FF-4F86-BD67-C7E3E0B279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916961-F8A5-444A-B322-A0BFB0BFAC9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382546" y="1804989"/>
            <a:ext cx="5073650" cy="52835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12000"/>
              </a:lnSpc>
              <a:buNone/>
              <a:defRPr sz="205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396879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venstre perlem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4A199B40-A629-4588-8635-D85317F6C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5809456" cy="6858000"/>
          </a:xfrm>
          <a:pattFill prst="wd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</p:spPr>
        <p:txBody>
          <a:bodyPr bIns="2880000" anchor="ctr" anchorCtr="1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</a:t>
            </a:r>
            <a:r>
              <a:rPr lang="nb-NO" err="1"/>
              <a:t>bilde</a:t>
            </a:r>
            <a:r>
              <a:rPr lang="nb-NO"/>
              <a:t> </a:t>
            </a:r>
            <a:r>
              <a:rPr lang="nb-NO" err="1"/>
              <a:t>eller</a:t>
            </a:r>
            <a:r>
              <a:rPr lang="nb-NO"/>
              <a:t> </a:t>
            </a:r>
            <a:r>
              <a:rPr lang="nb-NO" err="1"/>
              <a:t>trykk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ikonet</a:t>
            </a:r>
            <a:r>
              <a:rPr lang="nb-NO"/>
              <a:t> for å </a:t>
            </a:r>
            <a:r>
              <a:rPr lang="nb-NO" err="1"/>
              <a:t>legge</a:t>
            </a:r>
            <a:r>
              <a:rPr lang="nb-NO"/>
              <a:t> </a:t>
            </a:r>
            <a:r>
              <a:rPr lang="nb-NO" err="1"/>
              <a:t>til</a:t>
            </a:r>
            <a:r>
              <a:rPr lang="nb-NO"/>
              <a:t>. </a:t>
            </a:r>
            <a:br>
              <a:rPr lang="nb-NO"/>
            </a:br>
            <a:r>
              <a:rPr lang="nb-NO"/>
              <a:t>Justér </a:t>
            </a:r>
            <a:r>
              <a:rPr lang="nb-NO" err="1"/>
              <a:t>utsnittet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Bildeformat-fanen</a:t>
            </a:r>
            <a:r>
              <a:rPr lang="nb-NO"/>
              <a:t> &gt; </a:t>
            </a:r>
            <a:r>
              <a:rPr lang="nb-NO" err="1"/>
              <a:t>Beskjær</a:t>
            </a: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426354BE-E852-454D-9F80-C8087E39E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9050" y="1154398"/>
            <a:ext cx="5060950" cy="482184"/>
          </a:xfrm>
        </p:spPr>
        <p:txBody>
          <a:bodyPr/>
          <a:lstStyle/>
          <a:p>
            <a:r>
              <a:rPr lang="nb-NO"/>
              <a:t>Klikk for å skrive tittel</a:t>
            </a:r>
          </a:p>
        </p:txBody>
      </p:sp>
      <p:sp>
        <p:nvSpPr>
          <p:cNvPr id="16" name="Plassholder for tekst 15">
            <a:extLst>
              <a:ext uri="{FF2B5EF4-FFF2-40B4-BE49-F238E27FC236}">
                <a16:creationId xmlns:a16="http://schemas.microsoft.com/office/drawing/2014/main" id="{BB79C1E1-6747-4632-BE3A-6A07D74681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9050" y="2377440"/>
            <a:ext cx="5060950" cy="3941610"/>
          </a:xfrm>
        </p:spPr>
        <p:txBody>
          <a:bodyPr/>
          <a:lstStyle/>
          <a:p>
            <a:pPr lvl="0"/>
            <a:r>
              <a:rPr lang="nb-NO"/>
              <a:t>Klikk for å skrive inn tekst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F35D851-B5FF-4F86-BD67-C7E3E0B279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E1509-FA93-41D2-8793-B0325D731220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382546" y="1804989"/>
            <a:ext cx="5073650" cy="52835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12000"/>
              </a:lnSpc>
              <a:buNone/>
              <a:defRPr sz="205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Underoverskrift</a:t>
            </a:r>
          </a:p>
        </p:txBody>
      </p:sp>
      <p:sp>
        <p:nvSpPr>
          <p:cNvPr id="11" name="Navnetrekk i plassholder">
            <a:extLst>
              <a:ext uri="{FF2B5EF4-FFF2-40B4-BE49-F238E27FC236}">
                <a16:creationId xmlns:a16="http://schemas.microsoft.com/office/drawing/2014/main" id="{9EADA53B-26A0-4483-8711-508767C3F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8" y="230076"/>
            <a:ext cx="742245" cy="59145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6479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bilde skogsgrøn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13">
            <a:extLst>
              <a:ext uri="{FF2B5EF4-FFF2-40B4-BE49-F238E27FC236}">
                <a16:creationId xmlns:a16="http://schemas.microsoft.com/office/drawing/2014/main" id="{EF2E4654-06C3-4157-BFEB-69AB6C229F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12192000" cy="6858000"/>
          </a:xfrm>
          <a:solidFill>
            <a:schemeClr val="bg2"/>
          </a:solidFill>
        </p:spPr>
        <p:txBody>
          <a:bodyPr bIns="2880000" anchor="t" anchorCtr="0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</a:t>
            </a:r>
            <a:r>
              <a:rPr lang="nb-NO" err="1"/>
              <a:t>bilde</a:t>
            </a:r>
            <a:r>
              <a:rPr lang="nb-NO"/>
              <a:t> </a:t>
            </a:r>
            <a:r>
              <a:rPr lang="nb-NO" err="1"/>
              <a:t>eller</a:t>
            </a:r>
            <a:r>
              <a:rPr lang="nb-NO"/>
              <a:t> </a:t>
            </a:r>
            <a:r>
              <a:rPr lang="nb-NO" err="1"/>
              <a:t>trykk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ikonet</a:t>
            </a:r>
            <a:r>
              <a:rPr lang="nb-NO"/>
              <a:t> for å </a:t>
            </a:r>
            <a:r>
              <a:rPr lang="nb-NO" err="1"/>
              <a:t>legge</a:t>
            </a:r>
            <a:r>
              <a:rPr lang="nb-NO"/>
              <a:t> </a:t>
            </a:r>
            <a:r>
              <a:rPr lang="nb-NO" err="1"/>
              <a:t>til</a:t>
            </a:r>
            <a:r>
              <a:rPr lang="nb-NO"/>
              <a:t>. </a:t>
            </a:r>
            <a:br>
              <a:rPr lang="nb-NO"/>
            </a:br>
            <a:r>
              <a:rPr lang="nb-NO"/>
              <a:t>Justér </a:t>
            </a:r>
            <a:r>
              <a:rPr lang="nb-NO" err="1"/>
              <a:t>utsnittet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Bildeformat-fanen</a:t>
            </a:r>
            <a:r>
              <a:rPr lang="nb-NO"/>
              <a:t> &gt; </a:t>
            </a:r>
            <a:r>
              <a:rPr lang="nb-NO" err="1"/>
              <a:t>Beskjær</a:t>
            </a:r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nb-NO"/>
              <a:t>Skriv inn presentasjonens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42E7601-F85D-4632-A960-AB53DDD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1" name="Logo i plassholder">
            <a:extLst>
              <a:ext uri="{FF2B5EF4-FFF2-40B4-BE49-F238E27FC236}">
                <a16:creationId xmlns:a16="http://schemas.microsoft.com/office/drawing/2014/main" id="{423DC5EA-9638-4FBD-8977-5DFE4E2083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7" y="230077"/>
            <a:ext cx="1353378" cy="59039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42257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deler bilde + vårgrøn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561975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skrive inn tittel</a:t>
            </a:r>
          </a:p>
        </p:txBody>
      </p:sp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BE22DB4C-FDA1-4441-A7C6-20772E6E3D0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709347" y="0"/>
            <a:ext cx="7482653" cy="6858000"/>
          </a:xfrm>
          <a:custGeom>
            <a:avLst/>
            <a:gdLst>
              <a:gd name="connsiteX0" fmla="*/ 2840720 w 7482653"/>
              <a:gd name="connsiteY0" fmla="*/ 0 h 6858000"/>
              <a:gd name="connsiteX1" fmla="*/ 7344541 w 7482653"/>
              <a:gd name="connsiteY1" fmla="*/ 0 h 6858000"/>
              <a:gd name="connsiteX2" fmla="*/ 7469158 w 7482653"/>
              <a:gd name="connsiteY2" fmla="*/ 0 h 6858000"/>
              <a:gd name="connsiteX3" fmla="*/ 7482653 w 7482653"/>
              <a:gd name="connsiteY3" fmla="*/ 0 h 6858000"/>
              <a:gd name="connsiteX4" fmla="*/ 7482653 w 7482653"/>
              <a:gd name="connsiteY4" fmla="*/ 6858000 h 6858000"/>
              <a:gd name="connsiteX5" fmla="*/ 7469158 w 7482653"/>
              <a:gd name="connsiteY5" fmla="*/ 6858000 h 6858000"/>
              <a:gd name="connsiteX6" fmla="*/ 7344541 w 7482653"/>
              <a:gd name="connsiteY6" fmla="*/ 6858000 h 6858000"/>
              <a:gd name="connsiteX7" fmla="*/ 0 w 748265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653" h="6858000">
                <a:moveTo>
                  <a:pt x="2840720" y="0"/>
                </a:moveTo>
                <a:lnTo>
                  <a:pt x="7344541" y="0"/>
                </a:lnTo>
                <a:lnTo>
                  <a:pt x="7469158" y="0"/>
                </a:lnTo>
                <a:lnTo>
                  <a:pt x="7482653" y="0"/>
                </a:lnTo>
                <a:lnTo>
                  <a:pt x="7482653" y="6858000"/>
                </a:lnTo>
                <a:lnTo>
                  <a:pt x="7469158" y="6858000"/>
                </a:lnTo>
                <a:lnTo>
                  <a:pt x="7344541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lIns="1944000" bIns="1296000" anchor="ctr" anchorCtr="1">
            <a:no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bilde eller trykk på ikonet for å legge til. </a:t>
            </a:r>
            <a:br>
              <a:rPr lang="nb-NO"/>
            </a:br>
            <a:r>
              <a:rPr lang="nb-NO" err="1"/>
              <a:t>Justér</a:t>
            </a:r>
            <a:r>
              <a:rPr lang="nb-NO"/>
              <a:t> utsnittet på Bildeformat-fanen &gt; Beskjær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507365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1E318892-BED8-4283-B479-B18C7AAB9C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098" y="230076"/>
            <a:ext cx="1353378" cy="5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8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deler B bilde + skogsgrøn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kgrunn">
            <a:extLst>
              <a:ext uri="{FF2B5EF4-FFF2-40B4-BE49-F238E27FC236}">
                <a16:creationId xmlns:a16="http://schemas.microsoft.com/office/drawing/2014/main" id="{FCC5ECE3-5477-411E-A145-F82347650F3C}"/>
              </a:ext>
            </a:extLst>
          </p:cNvPr>
          <p:cNvSpPr/>
          <p:nvPr userDrawn="1"/>
        </p:nvSpPr>
        <p:spPr>
          <a:xfrm>
            <a:off x="6792590" y="0"/>
            <a:ext cx="5399410" cy="6858000"/>
          </a:xfrm>
          <a:custGeom>
            <a:avLst/>
            <a:gdLst>
              <a:gd name="connsiteX0" fmla="*/ 2840720 w 5399410"/>
              <a:gd name="connsiteY0" fmla="*/ 0 h 6858000"/>
              <a:gd name="connsiteX1" fmla="*/ 5399410 w 5399410"/>
              <a:gd name="connsiteY1" fmla="*/ 0 h 6858000"/>
              <a:gd name="connsiteX2" fmla="*/ 5399410 w 5399410"/>
              <a:gd name="connsiteY2" fmla="*/ 6858000 h 6858000"/>
              <a:gd name="connsiteX3" fmla="*/ 0 w 5399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10" h="6858000">
                <a:moveTo>
                  <a:pt x="2840720" y="0"/>
                </a:moveTo>
                <a:lnTo>
                  <a:pt x="5399410" y="0"/>
                </a:lnTo>
                <a:lnTo>
                  <a:pt x="53994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/>
          </a:p>
        </p:txBody>
      </p:sp>
      <p:sp>
        <p:nvSpPr>
          <p:cNvPr id="13" name="Plassholder for bilde">
            <a:extLst>
              <a:ext uri="{FF2B5EF4-FFF2-40B4-BE49-F238E27FC236}">
                <a16:creationId xmlns:a16="http://schemas.microsoft.com/office/drawing/2014/main" id="{BE523F28-9AC1-4ADF-80E8-6EF9C2FB49D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6792590" y="0"/>
            <a:ext cx="5399410" cy="6858000"/>
          </a:xfrm>
          <a:custGeom>
            <a:avLst/>
            <a:gdLst>
              <a:gd name="connsiteX0" fmla="*/ 2840720 w 5399410"/>
              <a:gd name="connsiteY0" fmla="*/ 0 h 6858000"/>
              <a:gd name="connsiteX1" fmla="*/ 5399410 w 5399410"/>
              <a:gd name="connsiteY1" fmla="*/ 0 h 6858000"/>
              <a:gd name="connsiteX2" fmla="*/ 5399410 w 5399410"/>
              <a:gd name="connsiteY2" fmla="*/ 6858000 h 6858000"/>
              <a:gd name="connsiteX3" fmla="*/ 0 w 5399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10" h="6858000">
                <a:moveTo>
                  <a:pt x="2840720" y="0"/>
                </a:moveTo>
                <a:lnTo>
                  <a:pt x="5399410" y="0"/>
                </a:lnTo>
                <a:lnTo>
                  <a:pt x="5399410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lIns="1692000" bIns="1296000" anchor="ctr" anchorCtr="1">
            <a:no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bilde eller trykk på ikonet for å legge til. </a:t>
            </a:r>
            <a:br>
              <a:rPr lang="nb-NO"/>
            </a:br>
            <a:r>
              <a:rPr lang="nb-NO" err="1"/>
              <a:t>Justér</a:t>
            </a:r>
            <a:r>
              <a:rPr lang="nb-NO"/>
              <a:t> utsnittet på Bildeformat-fanen &gt; Beskjær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299" y="1099543"/>
            <a:ext cx="7461251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bg2"/>
                </a:solidFill>
              </a:defRPr>
            </a:lvl1pPr>
          </a:lstStyle>
          <a:p>
            <a:r>
              <a:rPr lang="nb-NO"/>
              <a:t>Klikk for å skrive inn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299" y="3649663"/>
            <a:ext cx="6956425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b-NO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EBB8B6B-EF1D-43AE-A7AC-CED0D1542F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098" y="230076"/>
            <a:ext cx="1353378" cy="5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41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deler B bilde + skogsgrønn d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kgrunn">
            <a:extLst>
              <a:ext uri="{FF2B5EF4-FFF2-40B4-BE49-F238E27FC236}">
                <a16:creationId xmlns:a16="http://schemas.microsoft.com/office/drawing/2014/main" id="{FCC5ECE3-5477-411E-A145-F82347650F3C}"/>
              </a:ext>
            </a:extLst>
          </p:cNvPr>
          <p:cNvSpPr/>
          <p:nvPr userDrawn="1"/>
        </p:nvSpPr>
        <p:spPr>
          <a:xfrm>
            <a:off x="6792590" y="0"/>
            <a:ext cx="5399410" cy="6858000"/>
          </a:xfrm>
          <a:custGeom>
            <a:avLst/>
            <a:gdLst>
              <a:gd name="connsiteX0" fmla="*/ 2840720 w 5399410"/>
              <a:gd name="connsiteY0" fmla="*/ 0 h 6858000"/>
              <a:gd name="connsiteX1" fmla="*/ 5399410 w 5399410"/>
              <a:gd name="connsiteY1" fmla="*/ 0 h 6858000"/>
              <a:gd name="connsiteX2" fmla="*/ 5399410 w 5399410"/>
              <a:gd name="connsiteY2" fmla="*/ 6858000 h 6858000"/>
              <a:gd name="connsiteX3" fmla="*/ 0 w 5399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10" h="6858000">
                <a:moveTo>
                  <a:pt x="2840720" y="0"/>
                </a:moveTo>
                <a:lnTo>
                  <a:pt x="5399410" y="0"/>
                </a:lnTo>
                <a:lnTo>
                  <a:pt x="53994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/>
          </a:p>
        </p:txBody>
      </p:sp>
      <p:sp>
        <p:nvSpPr>
          <p:cNvPr id="13" name="Plassholder for bilde">
            <a:extLst>
              <a:ext uri="{FF2B5EF4-FFF2-40B4-BE49-F238E27FC236}">
                <a16:creationId xmlns:a16="http://schemas.microsoft.com/office/drawing/2014/main" id="{BE523F28-9AC1-4ADF-80E8-6EF9C2FB49D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6792590" y="0"/>
            <a:ext cx="5399410" cy="6858000"/>
          </a:xfrm>
          <a:custGeom>
            <a:avLst/>
            <a:gdLst>
              <a:gd name="connsiteX0" fmla="*/ 2840720 w 5399410"/>
              <a:gd name="connsiteY0" fmla="*/ 0 h 6858000"/>
              <a:gd name="connsiteX1" fmla="*/ 5399410 w 5399410"/>
              <a:gd name="connsiteY1" fmla="*/ 0 h 6858000"/>
              <a:gd name="connsiteX2" fmla="*/ 5399410 w 5399410"/>
              <a:gd name="connsiteY2" fmla="*/ 6858000 h 6858000"/>
              <a:gd name="connsiteX3" fmla="*/ 0 w 5399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10" h="6858000">
                <a:moveTo>
                  <a:pt x="2840720" y="0"/>
                </a:moveTo>
                <a:lnTo>
                  <a:pt x="5399410" y="0"/>
                </a:lnTo>
                <a:lnTo>
                  <a:pt x="5399410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lIns="1692000" bIns="1296000" anchor="ctr" anchorCtr="1">
            <a:no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bilde eller trykk på ikonet for å legge til. </a:t>
            </a:r>
            <a:br>
              <a:rPr lang="nb-NO"/>
            </a:br>
            <a:r>
              <a:rPr lang="nb-NO" err="1"/>
              <a:t>Justér</a:t>
            </a:r>
            <a:r>
              <a:rPr lang="nb-NO"/>
              <a:t> utsnittet på Bildeformat-fanen &gt; Beskjær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299" y="1099543"/>
            <a:ext cx="7461251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/>
            </a:lvl1pPr>
          </a:lstStyle>
          <a:p>
            <a:r>
              <a:rPr lang="nb-NO"/>
              <a:t>Klikk for å skrive inn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299" y="3649663"/>
            <a:ext cx="6956425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2EBCABCB-02E3-4EF1-AE4A-8E7494EBF1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098" y="230076"/>
            <a:ext cx="1353378" cy="5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6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deler B bilde + vårgrøn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kgrunn">
            <a:extLst>
              <a:ext uri="{FF2B5EF4-FFF2-40B4-BE49-F238E27FC236}">
                <a16:creationId xmlns:a16="http://schemas.microsoft.com/office/drawing/2014/main" id="{FCC5ECE3-5477-411E-A145-F82347650F3C}"/>
              </a:ext>
            </a:extLst>
          </p:cNvPr>
          <p:cNvSpPr/>
          <p:nvPr userDrawn="1"/>
        </p:nvSpPr>
        <p:spPr>
          <a:xfrm>
            <a:off x="6792590" y="0"/>
            <a:ext cx="5399410" cy="6858000"/>
          </a:xfrm>
          <a:custGeom>
            <a:avLst/>
            <a:gdLst>
              <a:gd name="connsiteX0" fmla="*/ 2840720 w 5399410"/>
              <a:gd name="connsiteY0" fmla="*/ 0 h 6858000"/>
              <a:gd name="connsiteX1" fmla="*/ 5399410 w 5399410"/>
              <a:gd name="connsiteY1" fmla="*/ 0 h 6858000"/>
              <a:gd name="connsiteX2" fmla="*/ 5399410 w 5399410"/>
              <a:gd name="connsiteY2" fmla="*/ 6858000 h 6858000"/>
              <a:gd name="connsiteX3" fmla="*/ 0 w 5399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10" h="6858000">
                <a:moveTo>
                  <a:pt x="2840720" y="0"/>
                </a:moveTo>
                <a:lnTo>
                  <a:pt x="5399410" y="0"/>
                </a:lnTo>
                <a:lnTo>
                  <a:pt x="53994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/>
          </a:p>
        </p:txBody>
      </p:sp>
      <p:sp>
        <p:nvSpPr>
          <p:cNvPr id="13" name="Plassholder for bilde">
            <a:extLst>
              <a:ext uri="{FF2B5EF4-FFF2-40B4-BE49-F238E27FC236}">
                <a16:creationId xmlns:a16="http://schemas.microsoft.com/office/drawing/2014/main" id="{BE523F28-9AC1-4ADF-80E8-6EF9C2FB49D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6792590" y="0"/>
            <a:ext cx="5399410" cy="6858000"/>
          </a:xfrm>
          <a:custGeom>
            <a:avLst/>
            <a:gdLst>
              <a:gd name="connsiteX0" fmla="*/ 2840720 w 5399410"/>
              <a:gd name="connsiteY0" fmla="*/ 0 h 6858000"/>
              <a:gd name="connsiteX1" fmla="*/ 5399410 w 5399410"/>
              <a:gd name="connsiteY1" fmla="*/ 0 h 6858000"/>
              <a:gd name="connsiteX2" fmla="*/ 5399410 w 5399410"/>
              <a:gd name="connsiteY2" fmla="*/ 6858000 h 6858000"/>
              <a:gd name="connsiteX3" fmla="*/ 0 w 5399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10" h="6858000">
                <a:moveTo>
                  <a:pt x="2840720" y="0"/>
                </a:moveTo>
                <a:lnTo>
                  <a:pt x="5399410" y="0"/>
                </a:lnTo>
                <a:lnTo>
                  <a:pt x="5399410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lIns="1692000" bIns="1296000" anchor="ctr" anchorCtr="1">
            <a:no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bilde eller trykk på ikonet for å legge til. </a:t>
            </a:r>
            <a:br>
              <a:rPr lang="nb-NO"/>
            </a:br>
            <a:r>
              <a:rPr lang="nb-NO" err="1"/>
              <a:t>Justér</a:t>
            </a:r>
            <a:r>
              <a:rPr lang="nb-NO"/>
              <a:t> utsnittet på Bildeformat-fanen &gt; Beskjær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299" y="1099543"/>
            <a:ext cx="7461251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/>
            </a:lvl1pPr>
          </a:lstStyle>
          <a:p>
            <a:r>
              <a:rPr lang="nb-NO"/>
              <a:t>Klikk for å skrive inn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299" y="3649663"/>
            <a:ext cx="6956425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2EBCABCB-02E3-4EF1-AE4A-8E7494EBF1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098" y="230076"/>
            <a:ext cx="1353378" cy="5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12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ark vårgrøn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/>
            </a:lvl1pPr>
          </a:lstStyle>
          <a:p>
            <a:r>
              <a:rPr lang="nb-NO"/>
              <a:t>Klikk for å skrive inn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633AB62-A250-492A-8CE7-62F181C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Rektangel 5" hidden="1">
            <a:extLst>
              <a:ext uri="{FF2B5EF4-FFF2-40B4-BE49-F238E27FC236}">
                <a16:creationId xmlns:a16="http://schemas.microsoft.com/office/drawing/2014/main" id="{4AB9FDF9-47D3-402B-9571-01D8D60A5FBD}"/>
              </a:ext>
            </a:extLst>
          </p:cNvPr>
          <p:cNvSpPr>
            <a:spLocks/>
          </p:cNvSpPr>
          <p:nvPr userDrawn="1"/>
        </p:nvSpPr>
        <p:spPr>
          <a:xfrm>
            <a:off x="4679950" y="0"/>
            <a:ext cx="7512050" cy="6858000"/>
          </a:xfrm>
          <a:custGeom>
            <a:avLst/>
            <a:gdLst>
              <a:gd name="connsiteX0" fmla="*/ 0 w 7512050"/>
              <a:gd name="connsiteY0" fmla="*/ 0 h 6858000"/>
              <a:gd name="connsiteX1" fmla="*/ 7512050 w 7512050"/>
              <a:gd name="connsiteY1" fmla="*/ 0 h 6858000"/>
              <a:gd name="connsiteX2" fmla="*/ 7512050 w 7512050"/>
              <a:gd name="connsiteY2" fmla="*/ 6858000 h 6858000"/>
              <a:gd name="connsiteX3" fmla="*/ 0 w 7512050"/>
              <a:gd name="connsiteY3" fmla="*/ 6858000 h 6858000"/>
              <a:gd name="connsiteX4" fmla="*/ 0 w 7512050"/>
              <a:gd name="connsiteY4" fmla="*/ 0 h 6858000"/>
              <a:gd name="connsiteX0" fmla="*/ 0 w 7512050"/>
              <a:gd name="connsiteY0" fmla="*/ 0 h 6858000"/>
              <a:gd name="connsiteX1" fmla="*/ 7512050 w 7512050"/>
              <a:gd name="connsiteY1" fmla="*/ 0 h 6858000"/>
              <a:gd name="connsiteX2" fmla="*/ 7512050 w 7512050"/>
              <a:gd name="connsiteY2" fmla="*/ 6858000 h 6858000"/>
              <a:gd name="connsiteX3" fmla="*/ 2838450 w 7512050"/>
              <a:gd name="connsiteY3" fmla="*/ 6858000 h 6858000"/>
              <a:gd name="connsiteX4" fmla="*/ 0 w 75120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2050" h="6858000">
                <a:moveTo>
                  <a:pt x="0" y="0"/>
                </a:moveTo>
                <a:lnTo>
                  <a:pt x="7512050" y="0"/>
                </a:lnTo>
                <a:lnTo>
                  <a:pt x="7512050" y="6858000"/>
                </a:lnTo>
                <a:lnTo>
                  <a:pt x="283845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9" name="Linjer">
            <a:extLst>
              <a:ext uri="{FF2B5EF4-FFF2-40B4-BE49-F238E27FC236}">
                <a16:creationId xmlns:a16="http://schemas.microsoft.com/office/drawing/2014/main" id="{14296790-E575-4666-A1E5-F2ED0E54E000}"/>
              </a:ext>
            </a:extLst>
          </p:cNvPr>
          <p:cNvGrpSpPr/>
          <p:nvPr userDrawn="1"/>
        </p:nvGrpSpPr>
        <p:grpSpPr>
          <a:xfrm>
            <a:off x="0" y="0"/>
            <a:ext cx="10410825" cy="6858000"/>
            <a:chOff x="0" y="0"/>
            <a:chExt cx="10410825" cy="6858000"/>
          </a:xfrm>
        </p:grpSpPr>
        <p:cxnSp>
          <p:nvCxnSpPr>
            <p:cNvPr id="13" name="Rett linje 12">
              <a:extLst>
                <a:ext uri="{FF2B5EF4-FFF2-40B4-BE49-F238E27FC236}">
                  <a16:creationId xmlns:a16="http://schemas.microsoft.com/office/drawing/2014/main" id="{0BA040BB-9804-49A0-8746-4BE64599D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69993" y="0"/>
              <a:ext cx="2840832" cy="685800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tt linje 14">
              <a:extLst>
                <a:ext uri="{FF2B5EF4-FFF2-40B4-BE49-F238E27FC236}">
                  <a16:creationId xmlns:a16="http://schemas.microsoft.com/office/drawing/2014/main" id="{61C4D48E-4593-413E-AC0B-91B197E80E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77124" y="4586686"/>
              <a:ext cx="940861" cy="2271314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tt linje 16">
              <a:extLst>
                <a:ext uri="{FF2B5EF4-FFF2-40B4-BE49-F238E27FC236}">
                  <a16:creationId xmlns:a16="http://schemas.microsoft.com/office/drawing/2014/main" id="{1B9099AA-5378-40BE-906D-B647BB87734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747841" cy="4219431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631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nb-NO"/>
              <a:t>Klikk for å skrive tittel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420E3610-9EC4-42B5-A18C-6C87E2FF1C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9300" y="2264400"/>
            <a:ext cx="10680700" cy="4054650"/>
          </a:xfrm>
        </p:spPr>
        <p:txBody>
          <a:bodyPr numCol="1" spcCol="1090800"/>
          <a:lstStyle>
            <a:lvl1pPr>
              <a:defRPr/>
            </a:lvl1pPr>
          </a:lstStyle>
          <a:p>
            <a:pPr lvl="0"/>
            <a:r>
              <a:rPr lang="nb-NO"/>
              <a:t>Malen inneholder flere oppsett. </a:t>
            </a:r>
            <a:br>
              <a:rPr lang="nb-NO"/>
            </a:br>
            <a:r>
              <a:rPr lang="nb-NO"/>
              <a:t>Trykk på pila under «Nytt lysbilde»-knappen på Hjem-fanen for å velge oppsett for nytt lysbilde.</a:t>
            </a:r>
            <a:br>
              <a:rPr lang="nb-NO"/>
            </a:br>
            <a:r>
              <a:rPr lang="nb-NO"/>
              <a:t>Eller trykk på Oppsett-knappen for å endre oppsett på siden som er aktiv. </a:t>
            </a:r>
            <a:br>
              <a:rPr lang="nb-NO"/>
            </a:br>
            <a:r>
              <a:rPr lang="nb-NO"/>
              <a:t>For å unngå å ta med tekststiler fra andre steder når du limer inn, lim inn med innstillingen «Bruk måltema» eller «Bare tekst», Trykk på ikonet som dukker opp når du limer inn for å velge. 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05C4408-2A6A-4070-B539-13541AC421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58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bilde perlemor 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13">
            <a:extLst>
              <a:ext uri="{FF2B5EF4-FFF2-40B4-BE49-F238E27FC236}">
                <a16:creationId xmlns:a16="http://schemas.microsoft.com/office/drawing/2014/main" id="{EF2E4654-06C3-4157-BFEB-69AB6C229F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12192000" cy="6858000"/>
          </a:xfrm>
          <a:solidFill>
            <a:schemeClr val="tx2"/>
          </a:solidFill>
        </p:spPr>
        <p:txBody>
          <a:bodyPr bIns="2880000" anchor="t" anchorCtr="0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</a:t>
            </a:r>
            <a:r>
              <a:rPr lang="nb-NO" err="1"/>
              <a:t>bilde</a:t>
            </a:r>
            <a:r>
              <a:rPr lang="nb-NO"/>
              <a:t> </a:t>
            </a:r>
            <a:r>
              <a:rPr lang="nb-NO" err="1"/>
              <a:t>eller</a:t>
            </a:r>
            <a:r>
              <a:rPr lang="nb-NO"/>
              <a:t> </a:t>
            </a:r>
            <a:r>
              <a:rPr lang="nb-NO" err="1"/>
              <a:t>trykk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ikonet</a:t>
            </a:r>
            <a:r>
              <a:rPr lang="nb-NO"/>
              <a:t> for å </a:t>
            </a:r>
            <a:r>
              <a:rPr lang="nb-NO" err="1"/>
              <a:t>legge</a:t>
            </a:r>
            <a:r>
              <a:rPr lang="nb-NO"/>
              <a:t> </a:t>
            </a:r>
            <a:r>
              <a:rPr lang="nb-NO" err="1"/>
              <a:t>til</a:t>
            </a:r>
            <a:r>
              <a:rPr lang="nb-NO"/>
              <a:t>. </a:t>
            </a:r>
            <a:br>
              <a:rPr lang="nb-NO"/>
            </a:br>
            <a:r>
              <a:rPr lang="nb-NO"/>
              <a:t>Justér </a:t>
            </a:r>
            <a:r>
              <a:rPr lang="nb-NO" err="1"/>
              <a:t>utsnittet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Bildeformat-fanen</a:t>
            </a:r>
            <a:r>
              <a:rPr lang="nb-NO"/>
              <a:t> &gt; </a:t>
            </a:r>
            <a:r>
              <a:rPr lang="nb-NO" err="1"/>
              <a:t>Beskjær</a:t>
            </a:r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300" y="1099543"/>
            <a:ext cx="7874000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nb-NO"/>
              <a:t>Skriv inn presentasjonens 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9300" y="3649663"/>
            <a:ext cx="787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3400"/>
              </a:lnSpc>
              <a:buNone/>
              <a:defRPr sz="295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42E7601-F85D-4632-A960-AB53DDD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5D7615-48F5-4D1D-A2C0-F16A6059F38B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3" name="Logo i plassholder">
            <a:extLst>
              <a:ext uri="{FF2B5EF4-FFF2-40B4-BE49-F238E27FC236}">
                <a16:creationId xmlns:a16="http://schemas.microsoft.com/office/drawing/2014/main" id="{A8586376-D788-44FF-8408-CF7F19848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7" y="230077"/>
            <a:ext cx="1353378" cy="59039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4906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9300" y="1804989"/>
            <a:ext cx="5073650" cy="52835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12000"/>
              </a:lnSpc>
              <a:buNone/>
              <a:defRPr sz="205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Underoverskrift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49301" y="2379780"/>
            <a:ext cx="5073651" cy="39392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/>
              <a:t>Klikk for å skrive inn tekst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9050" y="1795464"/>
            <a:ext cx="5073650" cy="52835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12000"/>
              </a:lnSpc>
              <a:buNone/>
              <a:defRPr sz="205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Underoverskrift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9051" y="2379780"/>
            <a:ext cx="5073651" cy="39392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374400" marR="0" lvl="0" indent="-374400" algn="l" defTabSz="914400" rtl="0" eaLnBrk="1" fontAlgn="ctr" latinLnBrk="0" hangingPunct="1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ClrTx/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Klikk for å skrive inn tekst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426354BE-E852-454D-9F80-C8087E39E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300" y="1154398"/>
            <a:ext cx="10680700" cy="528350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nb-NO"/>
              <a:t>Klikk for å skrive tittel</a:t>
            </a:r>
          </a:p>
        </p:txBody>
      </p:sp>
      <p:sp>
        <p:nvSpPr>
          <p:cNvPr id="16" name="Plassholder for bunntekst 15">
            <a:extLst>
              <a:ext uri="{FF2B5EF4-FFF2-40B4-BE49-F238E27FC236}">
                <a16:creationId xmlns:a16="http://schemas.microsoft.com/office/drawing/2014/main" id="{ABBD4C9A-F98D-4441-93ED-145F66F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7" name="Plassholder for lysbildenummer 16">
            <a:extLst>
              <a:ext uri="{FF2B5EF4-FFF2-40B4-BE49-F238E27FC236}">
                <a16:creationId xmlns:a16="http://schemas.microsoft.com/office/drawing/2014/main" id="{C5A51B7B-315B-4738-99BD-21E722B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243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øyre skogsgrøn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4A199B40-A629-4588-8635-D85317F6C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69050" y="0"/>
            <a:ext cx="5822950" cy="6858000"/>
          </a:xfrm>
          <a:pattFill prst="wdUp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bIns="2880000" anchor="ctr" anchorCtr="1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</a:t>
            </a:r>
            <a:r>
              <a:rPr lang="nb-NO" err="1"/>
              <a:t>bilde</a:t>
            </a:r>
            <a:r>
              <a:rPr lang="nb-NO"/>
              <a:t> </a:t>
            </a:r>
            <a:r>
              <a:rPr lang="nb-NO" err="1"/>
              <a:t>eller</a:t>
            </a:r>
            <a:r>
              <a:rPr lang="nb-NO"/>
              <a:t> </a:t>
            </a:r>
            <a:r>
              <a:rPr lang="nb-NO" err="1"/>
              <a:t>trykk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ikonet</a:t>
            </a:r>
            <a:r>
              <a:rPr lang="nb-NO"/>
              <a:t> for å </a:t>
            </a:r>
            <a:r>
              <a:rPr lang="nb-NO" err="1"/>
              <a:t>legge</a:t>
            </a:r>
            <a:r>
              <a:rPr lang="nb-NO"/>
              <a:t> </a:t>
            </a:r>
            <a:r>
              <a:rPr lang="nb-NO" err="1"/>
              <a:t>til</a:t>
            </a:r>
            <a:r>
              <a:rPr lang="nb-NO"/>
              <a:t>. </a:t>
            </a:r>
            <a:br>
              <a:rPr lang="nb-NO"/>
            </a:br>
            <a:r>
              <a:rPr lang="nb-NO"/>
              <a:t>Justér </a:t>
            </a:r>
            <a:r>
              <a:rPr lang="nb-NO" err="1"/>
              <a:t>utsnittet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Bildeformat-fanen</a:t>
            </a:r>
            <a:r>
              <a:rPr lang="nb-NO"/>
              <a:t> &gt; </a:t>
            </a:r>
            <a:r>
              <a:rPr lang="nb-NO" err="1"/>
              <a:t>Beskjær</a:t>
            </a: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426354BE-E852-454D-9F80-C8087E39E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300" y="1154398"/>
            <a:ext cx="5073650" cy="482184"/>
          </a:xfrm>
        </p:spPr>
        <p:txBody>
          <a:bodyPr/>
          <a:lstStyle/>
          <a:p>
            <a:r>
              <a:rPr lang="nb-NO"/>
              <a:t>Klikk for å skrive tittel</a:t>
            </a:r>
          </a:p>
        </p:txBody>
      </p:sp>
      <p:sp>
        <p:nvSpPr>
          <p:cNvPr id="12" name="Symbol i plassholder">
            <a:extLst>
              <a:ext uri="{FF2B5EF4-FFF2-40B4-BE49-F238E27FC236}">
                <a16:creationId xmlns:a16="http://schemas.microsoft.com/office/drawing/2014/main" id="{E99B220B-73AD-4915-8EB1-1AEE6A65B0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30618" y="229704"/>
            <a:ext cx="834287" cy="592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Plassholder for tekst 15">
            <a:extLst>
              <a:ext uri="{FF2B5EF4-FFF2-40B4-BE49-F238E27FC236}">
                <a16:creationId xmlns:a16="http://schemas.microsoft.com/office/drawing/2014/main" id="{BB79C1E1-6747-4632-BE3A-6A07D74681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9301" y="2392680"/>
            <a:ext cx="5073651" cy="3926370"/>
          </a:xfrm>
        </p:spPr>
        <p:txBody>
          <a:bodyPr/>
          <a:lstStyle/>
          <a:p>
            <a:pPr lvl="0"/>
            <a:r>
              <a:rPr lang="nb-NO"/>
              <a:t>Klikk for å skrive inn tekst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8" name="Plassholder for bunntekst 17">
            <a:extLst>
              <a:ext uri="{FF2B5EF4-FFF2-40B4-BE49-F238E27FC236}">
                <a16:creationId xmlns:a16="http://schemas.microsoft.com/office/drawing/2014/main" id="{225AAE35-20C8-436F-8B80-CCC78EC23CB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7D0D73-4A66-42E5-A72A-B239DE9E1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9300" y="1804989"/>
            <a:ext cx="5073650" cy="52835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12000"/>
              </a:lnSpc>
              <a:buNone/>
              <a:defRPr sz="205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48663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øyre perlem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4A199B40-A629-4588-8635-D85317F6C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69052" y="0"/>
            <a:ext cx="5822949" cy="6858000"/>
          </a:xfrm>
          <a:pattFill prst="wd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</p:spPr>
        <p:txBody>
          <a:bodyPr bIns="2880000" anchor="ctr" anchorCtr="1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</a:t>
            </a:r>
            <a:r>
              <a:rPr lang="nb-NO" err="1"/>
              <a:t>bilde</a:t>
            </a:r>
            <a:r>
              <a:rPr lang="nb-NO"/>
              <a:t> </a:t>
            </a:r>
            <a:r>
              <a:rPr lang="nb-NO" err="1"/>
              <a:t>eller</a:t>
            </a:r>
            <a:r>
              <a:rPr lang="nb-NO"/>
              <a:t> </a:t>
            </a:r>
            <a:r>
              <a:rPr lang="nb-NO" err="1"/>
              <a:t>trykk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ikonet</a:t>
            </a:r>
            <a:r>
              <a:rPr lang="nb-NO"/>
              <a:t> for å </a:t>
            </a:r>
            <a:r>
              <a:rPr lang="nb-NO" err="1"/>
              <a:t>legge</a:t>
            </a:r>
            <a:r>
              <a:rPr lang="nb-NO"/>
              <a:t> </a:t>
            </a:r>
            <a:r>
              <a:rPr lang="nb-NO" err="1"/>
              <a:t>til</a:t>
            </a:r>
            <a:r>
              <a:rPr lang="nb-NO"/>
              <a:t>. </a:t>
            </a:r>
            <a:br>
              <a:rPr lang="nb-NO"/>
            </a:br>
            <a:r>
              <a:rPr lang="nb-NO"/>
              <a:t>Justér </a:t>
            </a:r>
            <a:r>
              <a:rPr lang="nb-NO" err="1"/>
              <a:t>utsnittet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Bildeformat-fanen</a:t>
            </a:r>
            <a:r>
              <a:rPr lang="nb-NO"/>
              <a:t> &gt; </a:t>
            </a:r>
            <a:r>
              <a:rPr lang="nb-NO" err="1"/>
              <a:t>Beskjær</a:t>
            </a: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5D7615-48F5-4D1D-A2C0-F16A6059F38B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426354BE-E852-454D-9F80-C8087E39E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300" y="1154398"/>
            <a:ext cx="5073650" cy="482184"/>
          </a:xfrm>
        </p:spPr>
        <p:txBody>
          <a:bodyPr/>
          <a:lstStyle/>
          <a:p>
            <a:r>
              <a:rPr lang="nb-NO"/>
              <a:t>Klikk for å skrive tittel</a:t>
            </a:r>
          </a:p>
        </p:txBody>
      </p:sp>
      <p:sp>
        <p:nvSpPr>
          <p:cNvPr id="16" name="Plassholder for tekst 15">
            <a:extLst>
              <a:ext uri="{FF2B5EF4-FFF2-40B4-BE49-F238E27FC236}">
                <a16:creationId xmlns:a16="http://schemas.microsoft.com/office/drawing/2014/main" id="{BB79C1E1-6747-4632-BE3A-6A07D74681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9301" y="2392680"/>
            <a:ext cx="5073651" cy="3926370"/>
          </a:xfrm>
        </p:spPr>
        <p:txBody>
          <a:bodyPr/>
          <a:lstStyle/>
          <a:p>
            <a:pPr lvl="0"/>
            <a:r>
              <a:rPr lang="nb-NO"/>
              <a:t>Klikk for å skrive inn tekst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8" name="Plassholder for bunntekst 17">
            <a:extLst>
              <a:ext uri="{FF2B5EF4-FFF2-40B4-BE49-F238E27FC236}">
                <a16:creationId xmlns:a16="http://schemas.microsoft.com/office/drawing/2014/main" id="{225AAE35-20C8-436F-8B80-CCC78EC23CB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1C5C021-A4AB-42EE-9D98-ED6772682B2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9300" y="1804989"/>
            <a:ext cx="5073650" cy="52835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12000"/>
              </a:lnSpc>
              <a:buNone/>
              <a:defRPr sz="205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Underoverskrift</a:t>
            </a:r>
          </a:p>
        </p:txBody>
      </p:sp>
      <p:sp>
        <p:nvSpPr>
          <p:cNvPr id="13" name="Symbol i plassholder">
            <a:extLst>
              <a:ext uri="{FF2B5EF4-FFF2-40B4-BE49-F238E27FC236}">
                <a16:creationId xmlns:a16="http://schemas.microsoft.com/office/drawing/2014/main" id="{036A20FF-89F3-4491-B13B-B2852CDE54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130618" y="229704"/>
            <a:ext cx="834287" cy="592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8709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dekkende bilde skogsgrøn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4A199B40-A629-4588-8635-D85317F6C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12192000" cy="6858000"/>
          </a:xfrm>
          <a:pattFill prst="wdUp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bIns="2880000" anchor="ctr" anchorCtr="1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</a:t>
            </a:r>
            <a:r>
              <a:rPr lang="nb-NO" err="1"/>
              <a:t>bilde</a:t>
            </a:r>
            <a:r>
              <a:rPr lang="nb-NO"/>
              <a:t> </a:t>
            </a:r>
            <a:r>
              <a:rPr lang="nb-NO" err="1"/>
              <a:t>eller</a:t>
            </a:r>
            <a:r>
              <a:rPr lang="nb-NO"/>
              <a:t> </a:t>
            </a:r>
            <a:r>
              <a:rPr lang="nb-NO" err="1"/>
              <a:t>trykk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ikonet</a:t>
            </a:r>
            <a:r>
              <a:rPr lang="nb-NO"/>
              <a:t> for å </a:t>
            </a:r>
            <a:r>
              <a:rPr lang="nb-NO" err="1"/>
              <a:t>legge</a:t>
            </a:r>
            <a:r>
              <a:rPr lang="nb-NO"/>
              <a:t> </a:t>
            </a:r>
            <a:r>
              <a:rPr lang="nb-NO" err="1"/>
              <a:t>til</a:t>
            </a:r>
            <a:r>
              <a:rPr lang="nb-NO"/>
              <a:t>. </a:t>
            </a:r>
            <a:br>
              <a:rPr lang="nb-NO"/>
            </a:br>
            <a:r>
              <a:rPr lang="nb-NO"/>
              <a:t>Justér </a:t>
            </a:r>
            <a:r>
              <a:rPr lang="nb-NO" err="1"/>
              <a:t>utsnittet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Bildeformat-fanen</a:t>
            </a:r>
            <a:r>
              <a:rPr lang="nb-NO"/>
              <a:t> &gt; </a:t>
            </a:r>
            <a:r>
              <a:rPr lang="nb-NO" err="1"/>
              <a:t>Beskjær</a:t>
            </a: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615-48F5-4D1D-A2C0-F16A6059F38B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Navnetrekk i plassholder">
            <a:extLst>
              <a:ext uri="{FF2B5EF4-FFF2-40B4-BE49-F238E27FC236}">
                <a16:creationId xmlns:a16="http://schemas.microsoft.com/office/drawing/2014/main" id="{8EDB046B-FD0F-4147-8497-3390F9A44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8" y="230076"/>
            <a:ext cx="742245" cy="59145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F35D851-B5FF-4F86-BD67-C7E3E0B279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1" name="Symbol i plassholder">
            <a:extLst>
              <a:ext uri="{FF2B5EF4-FFF2-40B4-BE49-F238E27FC236}">
                <a16:creationId xmlns:a16="http://schemas.microsoft.com/office/drawing/2014/main" id="{7C364DB0-07B2-43DB-8B6B-C980C4A3AC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130618" y="229704"/>
            <a:ext cx="834287" cy="5922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6307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dekkende bilde perlem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4A199B40-A629-4588-8635-D85317F6C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84"/>
            <a:ext cx="12192000" cy="6858000"/>
          </a:xfrm>
          <a:pattFill prst="wd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</p:spPr>
        <p:txBody>
          <a:bodyPr bIns="2880000" anchor="ctr" anchorCtr="1">
            <a:normAutofit/>
          </a:bodyPr>
          <a:lstStyle>
            <a:lvl1pPr marL="0" indent="0" algn="ctr">
              <a:buNone/>
              <a:defRPr sz="125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defRPr>
            </a:lvl1pPr>
          </a:lstStyle>
          <a:p>
            <a:r>
              <a:rPr lang="nb-NO"/>
              <a:t>Dra inn et </a:t>
            </a:r>
            <a:r>
              <a:rPr lang="nb-NO" err="1"/>
              <a:t>bilde</a:t>
            </a:r>
            <a:r>
              <a:rPr lang="nb-NO"/>
              <a:t> </a:t>
            </a:r>
            <a:r>
              <a:rPr lang="nb-NO" err="1"/>
              <a:t>eller</a:t>
            </a:r>
            <a:r>
              <a:rPr lang="nb-NO"/>
              <a:t> </a:t>
            </a:r>
            <a:r>
              <a:rPr lang="nb-NO" err="1"/>
              <a:t>trykk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ikonet</a:t>
            </a:r>
            <a:r>
              <a:rPr lang="nb-NO"/>
              <a:t> for å </a:t>
            </a:r>
            <a:r>
              <a:rPr lang="nb-NO" err="1"/>
              <a:t>legge</a:t>
            </a:r>
            <a:r>
              <a:rPr lang="nb-NO"/>
              <a:t> </a:t>
            </a:r>
            <a:r>
              <a:rPr lang="nb-NO" err="1"/>
              <a:t>til</a:t>
            </a:r>
            <a:r>
              <a:rPr lang="nb-NO"/>
              <a:t>. </a:t>
            </a:r>
            <a:br>
              <a:rPr lang="nb-NO"/>
            </a:br>
            <a:r>
              <a:rPr lang="nb-NO"/>
              <a:t>Justér </a:t>
            </a:r>
            <a:r>
              <a:rPr lang="nb-NO" err="1"/>
              <a:t>utsnittet</a:t>
            </a:r>
            <a:r>
              <a:rPr lang="nb-NO"/>
              <a:t> </a:t>
            </a:r>
            <a:r>
              <a:rPr lang="nb-NO" err="1"/>
              <a:t>på</a:t>
            </a:r>
            <a:r>
              <a:rPr lang="nb-NO"/>
              <a:t> </a:t>
            </a:r>
            <a:r>
              <a:rPr lang="nb-NO" err="1"/>
              <a:t>Bildeformat-fanen</a:t>
            </a:r>
            <a:r>
              <a:rPr lang="nb-NO"/>
              <a:t> &gt; </a:t>
            </a:r>
            <a:r>
              <a:rPr lang="nb-NO" err="1"/>
              <a:t>Beskjær</a:t>
            </a: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5D7615-48F5-4D1D-A2C0-F16A6059F38B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3" name="Navnetrekk i plassholder">
            <a:extLst>
              <a:ext uri="{FF2B5EF4-FFF2-40B4-BE49-F238E27FC236}">
                <a16:creationId xmlns:a16="http://schemas.microsoft.com/office/drawing/2014/main" id="{8EDB046B-FD0F-4147-8497-3390F9A44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98" y="230076"/>
            <a:ext cx="742245" cy="59145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F35D851-B5FF-4F86-BD67-C7E3E0B279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b-NO"/>
          </a:p>
        </p:txBody>
      </p:sp>
      <p:sp>
        <p:nvSpPr>
          <p:cNvPr id="11" name="Symbol i plassholder">
            <a:extLst>
              <a:ext uri="{FF2B5EF4-FFF2-40B4-BE49-F238E27FC236}">
                <a16:creationId xmlns:a16="http://schemas.microsoft.com/office/drawing/2014/main" id="{7C364DB0-07B2-43DB-8B6B-C980C4A3AC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130618" y="229704"/>
            <a:ext cx="834287" cy="5922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09482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oolsToo_Slide" descr="ToolsToo_Slide">
            <a:extLst>
              <a:ext uri="{FF2B5EF4-FFF2-40B4-BE49-F238E27FC236}">
                <a16:creationId xmlns:a16="http://schemas.microsoft.com/office/drawing/2014/main" id="{D60E43FE-BCDA-4D44-B107-AA4F5AB4A8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300" y="1154398"/>
            <a:ext cx="10680700" cy="91820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00" y="2264400"/>
            <a:ext cx="10680700" cy="40546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9051" y="6319050"/>
            <a:ext cx="999133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ts val="1750"/>
              </a:lnSpc>
              <a:defRPr sz="1200">
                <a:solidFill>
                  <a:schemeClr val="tx2"/>
                </a:solidFill>
              </a:defRPr>
            </a:lvl1pPr>
          </a:lstStyle>
          <a:p>
            <a:endParaRPr lang="nb-NO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444" y="6319050"/>
            <a:ext cx="4114800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ts val="1750"/>
              </a:lnSpc>
              <a:defRPr sz="1200">
                <a:solidFill>
                  <a:schemeClr val="tx2"/>
                </a:solidFill>
              </a:defRPr>
            </a:lvl1pPr>
          </a:lstStyle>
          <a:p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8020" y="6319050"/>
            <a:ext cx="999133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ts val="1750"/>
              </a:lnSpc>
              <a:defRPr sz="1200">
                <a:solidFill>
                  <a:schemeClr val="tx2"/>
                </a:solidFill>
              </a:defRPr>
            </a:lvl1pPr>
          </a:lstStyle>
          <a:p>
            <a:fld id="{615D7615-48F5-4D1D-A2C0-F16A6059F38B}" type="slidenum">
              <a:rPr lang="nb-NO" noProof="0" smtClean="0"/>
              <a:pPr/>
              <a:t>‹#›</a:t>
            </a:fld>
            <a:endParaRPr lang="nb-NO" noProof="0"/>
          </a:p>
        </p:txBody>
      </p:sp>
      <p:pic>
        <p:nvPicPr>
          <p:cNvPr id="10" name="Navnetrekk">
            <a:extLst>
              <a:ext uri="{FF2B5EF4-FFF2-40B4-BE49-F238E27FC236}">
                <a16:creationId xmlns:a16="http://schemas.microsoft.com/office/drawing/2014/main" id="{019A224E-1AAF-48AF-927B-FD80729CC24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7098" y="230076"/>
            <a:ext cx="742245" cy="591456"/>
          </a:xfrm>
          <a:prstGeom prst="rect">
            <a:avLst/>
          </a:prstGeom>
        </p:spPr>
      </p:pic>
      <p:pic>
        <p:nvPicPr>
          <p:cNvPr id="12" name="Symbol">
            <a:extLst>
              <a:ext uri="{FF2B5EF4-FFF2-40B4-BE49-F238E27FC236}">
                <a16:creationId xmlns:a16="http://schemas.microsoft.com/office/drawing/2014/main" id="{0AABBEC1-8A85-4C36-997C-1A2CADA57BD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30617" y="229704"/>
            <a:ext cx="834286" cy="592200"/>
          </a:xfrm>
          <a:prstGeom prst="rect">
            <a:avLst/>
          </a:prstGeom>
        </p:spPr>
      </p:pic>
      <p:sp>
        <p:nvSpPr>
          <p:cNvPr id="7" name="webadresse" hidden="1">
            <a:extLst>
              <a:ext uri="{FF2B5EF4-FFF2-40B4-BE49-F238E27FC236}">
                <a16:creationId xmlns:a16="http://schemas.microsoft.com/office/drawing/2014/main" id="{C68BA0C6-A1EB-4FEA-9703-44825ACF4A37}"/>
              </a:ext>
            </a:extLst>
          </p:cNvPr>
          <p:cNvSpPr txBox="1">
            <a:spLocks/>
          </p:cNvSpPr>
          <p:nvPr userDrawn="1"/>
        </p:nvSpPr>
        <p:spPr>
          <a:xfrm>
            <a:off x="375444" y="6319050"/>
            <a:ext cx="1399112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nb-NO"/>
            </a:defPPr>
            <a:lvl1pPr>
              <a:lnSpc>
                <a:spcPts val="3500"/>
              </a:lnSpc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z="1200" baseline="0"/>
              <a:t>asplan</a:t>
            </a:r>
            <a:r>
              <a:rPr lang="nb-NO" sz="1200" spc="-15" baseline="0"/>
              <a:t>viak.no</a:t>
            </a:r>
          </a:p>
        </p:txBody>
      </p:sp>
    </p:spTree>
    <p:extLst>
      <p:ext uri="{BB962C8B-B14F-4D97-AF65-F5344CB8AC3E}">
        <p14:creationId xmlns:p14="http://schemas.microsoft.com/office/powerpoint/2010/main" val="13755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85" r:id="rId2"/>
    <p:sldLayoutId id="2147483662" r:id="rId3"/>
    <p:sldLayoutId id="2147483661" r:id="rId4"/>
    <p:sldLayoutId id="2147483665" r:id="rId5"/>
    <p:sldLayoutId id="2147483673" r:id="rId6"/>
    <p:sldLayoutId id="2147483682" r:id="rId7"/>
    <p:sldLayoutId id="2147483675" r:id="rId8"/>
    <p:sldLayoutId id="2147483684" r:id="rId9"/>
    <p:sldLayoutId id="2147483667" r:id="rId10"/>
    <p:sldLayoutId id="2147483714" r:id="rId11"/>
    <p:sldLayoutId id="2147483717" r:id="rId12"/>
    <p:sldLayoutId id="2147483715" r:id="rId13"/>
    <p:sldLayoutId id="2147483718" r:id="rId14"/>
  </p:sldLayoutIdLst>
  <p:hf sldNum="0" hdr="0" ft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95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74400" indent="-374400" algn="l" defTabSz="914400" rtl="0" eaLnBrk="1" fontAlgn="ctr" latinLnBrk="0" hangingPunct="1">
        <a:lnSpc>
          <a:spcPct val="112000"/>
        </a:lnSpc>
        <a:spcBef>
          <a:spcPts val="1000"/>
        </a:spcBef>
        <a:buSzPct val="150000"/>
        <a:buFont typeface="Arial" panose="020B0604020202020204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1pPr>
      <a:lvl2pPr marL="7488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196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4940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8684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fontAlgn="ctr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72" userDrawn="1">
          <p15:clr>
            <a:srgbClr val="F26B43"/>
          </p15:clr>
        </p15:guide>
        <p15:guide id="2" pos="3668" userDrawn="1">
          <p15:clr>
            <a:srgbClr val="F26B43"/>
          </p15:clr>
        </p15:guide>
        <p15:guide id="3" pos="4012" userDrawn="1">
          <p15:clr>
            <a:srgbClr val="F26B43"/>
          </p15:clr>
        </p15:guide>
        <p15:guide id="4" pos="7200" userDrawn="1">
          <p15:clr>
            <a:srgbClr val="F26B43"/>
          </p15:clr>
        </p15:guide>
        <p15:guide id="5" pos="237" userDrawn="1">
          <p15:clr>
            <a:srgbClr val="FBAE40"/>
          </p15:clr>
        </p15:guide>
        <p15:guide id="6" pos="7444" userDrawn="1">
          <p15:clr>
            <a:srgbClr val="FBAE40"/>
          </p15:clr>
        </p15:guide>
        <p15:guide id="7" orient="horz" pos="1233" userDrawn="1">
          <p15:clr>
            <a:srgbClr val="F26B43"/>
          </p15:clr>
        </p15:guide>
        <p15:guide id="8" orient="horz" pos="1645" userDrawn="1">
          <p15:clr>
            <a:srgbClr val="F26B43"/>
          </p15:clr>
        </p15:guide>
        <p15:guide id="9" orient="horz" pos="3589" userDrawn="1">
          <p15:clr>
            <a:srgbClr val="F26B43"/>
          </p15:clr>
        </p15:guide>
        <p15:guide id="10" orient="horz" pos="4087" userDrawn="1">
          <p15:clr>
            <a:srgbClr val="FBAE40"/>
          </p15:clr>
        </p15:guide>
        <p15:guide id="11" orient="horz" pos="237" userDrawn="1">
          <p15:clr>
            <a:srgbClr val="FBAE40"/>
          </p15:clr>
        </p15:guide>
        <p15:guide id="12" orient="horz" pos="779" userDrawn="1">
          <p15:clr>
            <a:srgbClr val="F26B43"/>
          </p15:clr>
        </p15:guide>
        <p15:guide id="13" pos="2240" userDrawn="1">
          <p15:clr>
            <a:srgbClr val="F26B43"/>
          </p15:clr>
        </p15:guide>
        <p15:guide id="14" pos="1897" userDrawn="1">
          <p15:clr>
            <a:srgbClr val="F26B43"/>
          </p15:clr>
        </p15:guide>
        <p15:guide id="15" pos="5432" userDrawn="1">
          <p15:clr>
            <a:srgbClr val="F26B43"/>
          </p15:clr>
        </p15:guide>
        <p15:guide id="16" pos="577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oolsToo_Slide" descr="ToolsToo_Slide">
            <a:extLst>
              <a:ext uri="{FF2B5EF4-FFF2-40B4-BE49-F238E27FC236}">
                <a16:creationId xmlns:a16="http://schemas.microsoft.com/office/drawing/2014/main" id="{D60E43FE-BCDA-4D44-B107-AA4F5AB4A8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300" y="1154398"/>
            <a:ext cx="10680700" cy="91820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00" y="2264400"/>
            <a:ext cx="10680700" cy="40546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9051" y="6319050"/>
            <a:ext cx="999133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ts val="1750"/>
              </a:lnSpc>
              <a:defRPr sz="1200">
                <a:solidFill>
                  <a:schemeClr val="tx2"/>
                </a:solidFill>
              </a:defRPr>
            </a:lvl1pPr>
          </a:lstStyle>
          <a:p>
            <a:endParaRPr lang="nb-NO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444" y="6319050"/>
            <a:ext cx="4114800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ts val="1750"/>
              </a:lnSpc>
              <a:defRPr sz="1200">
                <a:solidFill>
                  <a:schemeClr val="tx2"/>
                </a:solidFill>
              </a:defRPr>
            </a:lvl1pPr>
          </a:lstStyle>
          <a:p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8020" y="6319050"/>
            <a:ext cx="999133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ts val="1750"/>
              </a:lnSpc>
              <a:defRPr sz="1200">
                <a:solidFill>
                  <a:schemeClr val="tx2"/>
                </a:solidFill>
              </a:defRPr>
            </a:lvl1pPr>
          </a:lstStyle>
          <a:p>
            <a:fld id="{615D7615-48F5-4D1D-A2C0-F16A6059F38B}" type="slidenum">
              <a:rPr lang="nb-NO" noProof="0" smtClean="0"/>
              <a:pPr/>
              <a:t>‹#›</a:t>
            </a:fld>
            <a:endParaRPr lang="nb-NO" noProof="0"/>
          </a:p>
        </p:txBody>
      </p:sp>
      <p:pic>
        <p:nvPicPr>
          <p:cNvPr id="10" name="Navnetrekk">
            <a:extLst>
              <a:ext uri="{FF2B5EF4-FFF2-40B4-BE49-F238E27FC236}">
                <a16:creationId xmlns:a16="http://schemas.microsoft.com/office/drawing/2014/main" id="{019A224E-1AAF-48AF-927B-FD80729CC24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7098" y="230076"/>
            <a:ext cx="742245" cy="591456"/>
          </a:xfrm>
          <a:prstGeom prst="rect">
            <a:avLst/>
          </a:prstGeom>
        </p:spPr>
      </p:pic>
      <p:pic>
        <p:nvPicPr>
          <p:cNvPr id="12" name="Symbol">
            <a:extLst>
              <a:ext uri="{FF2B5EF4-FFF2-40B4-BE49-F238E27FC236}">
                <a16:creationId xmlns:a16="http://schemas.microsoft.com/office/drawing/2014/main" id="{0AABBEC1-8A85-4C36-997C-1A2CADA57B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30617" y="229704"/>
            <a:ext cx="834286" cy="592200"/>
          </a:xfrm>
          <a:prstGeom prst="rect">
            <a:avLst/>
          </a:prstGeom>
        </p:spPr>
      </p:pic>
      <p:sp>
        <p:nvSpPr>
          <p:cNvPr id="7" name="webadresse" hidden="1">
            <a:extLst>
              <a:ext uri="{FF2B5EF4-FFF2-40B4-BE49-F238E27FC236}">
                <a16:creationId xmlns:a16="http://schemas.microsoft.com/office/drawing/2014/main" id="{C68BA0C6-A1EB-4FEA-9703-44825ACF4A37}"/>
              </a:ext>
            </a:extLst>
          </p:cNvPr>
          <p:cNvSpPr txBox="1">
            <a:spLocks/>
          </p:cNvSpPr>
          <p:nvPr userDrawn="1"/>
        </p:nvSpPr>
        <p:spPr>
          <a:xfrm>
            <a:off x="375444" y="6319050"/>
            <a:ext cx="1399112" cy="206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nb-NO"/>
            </a:defPPr>
            <a:lvl1pPr>
              <a:lnSpc>
                <a:spcPts val="3500"/>
              </a:lnSpc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z="1200" baseline="0"/>
              <a:t>asplan</a:t>
            </a:r>
            <a:r>
              <a:rPr lang="nb-NO" sz="1200" spc="-15" baseline="0"/>
              <a:t>viak.no</a:t>
            </a:r>
          </a:p>
        </p:txBody>
      </p:sp>
    </p:spTree>
    <p:extLst>
      <p:ext uri="{BB962C8B-B14F-4D97-AF65-F5344CB8AC3E}">
        <p14:creationId xmlns:p14="http://schemas.microsoft.com/office/powerpoint/2010/main" val="219354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7" r:id="rId2"/>
    <p:sldLayoutId id="2147483698" r:id="rId3"/>
    <p:sldLayoutId id="2147483712" r:id="rId4"/>
    <p:sldLayoutId id="2147483713" r:id="rId5"/>
    <p:sldLayoutId id="2147483708" r:id="rId6"/>
    <p:sldLayoutId id="2147483716" r:id="rId7"/>
    <p:sldLayoutId id="2147483709" r:id="rId8"/>
    <p:sldLayoutId id="2147483720" r:id="rId9"/>
    <p:sldLayoutId id="2147483721" r:id="rId10"/>
  </p:sldLayoutIdLst>
  <p:hf sldNum="0" hdr="0" ft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95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74400" indent="-374400" algn="l" defTabSz="914400" rtl="0" eaLnBrk="1" fontAlgn="ctr" latinLnBrk="0" hangingPunct="1">
        <a:lnSpc>
          <a:spcPct val="112000"/>
        </a:lnSpc>
        <a:spcBef>
          <a:spcPts val="1000"/>
        </a:spcBef>
        <a:buSzPct val="150000"/>
        <a:buFont typeface="Arial" panose="020B0604020202020204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1pPr>
      <a:lvl2pPr marL="7488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196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4940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868400" indent="-374400" algn="l" defTabSz="914400" rtl="0" eaLnBrk="1" fontAlgn="ctr" latinLnBrk="0" hangingPunct="1">
        <a:lnSpc>
          <a:spcPct val="112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fontAlgn="ctr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fontAlgn="ctr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72" userDrawn="1">
          <p15:clr>
            <a:srgbClr val="F26B43"/>
          </p15:clr>
        </p15:guide>
        <p15:guide id="2" pos="3668" userDrawn="1">
          <p15:clr>
            <a:srgbClr val="F26B43"/>
          </p15:clr>
        </p15:guide>
        <p15:guide id="3" pos="4012" userDrawn="1">
          <p15:clr>
            <a:srgbClr val="F26B43"/>
          </p15:clr>
        </p15:guide>
        <p15:guide id="4" pos="7200" userDrawn="1">
          <p15:clr>
            <a:srgbClr val="F26B43"/>
          </p15:clr>
        </p15:guide>
        <p15:guide id="5" pos="237" userDrawn="1">
          <p15:clr>
            <a:srgbClr val="FBAE40"/>
          </p15:clr>
        </p15:guide>
        <p15:guide id="6" pos="7444" userDrawn="1">
          <p15:clr>
            <a:srgbClr val="FBAE40"/>
          </p15:clr>
        </p15:guide>
        <p15:guide id="7" orient="horz" pos="1233" userDrawn="1">
          <p15:clr>
            <a:srgbClr val="F26B43"/>
          </p15:clr>
        </p15:guide>
        <p15:guide id="8" orient="horz" pos="1645" userDrawn="1">
          <p15:clr>
            <a:srgbClr val="F26B43"/>
          </p15:clr>
        </p15:guide>
        <p15:guide id="9" orient="horz" pos="3589" userDrawn="1">
          <p15:clr>
            <a:srgbClr val="F26B43"/>
          </p15:clr>
        </p15:guide>
        <p15:guide id="10" orient="horz" pos="4087" userDrawn="1">
          <p15:clr>
            <a:srgbClr val="FBAE40"/>
          </p15:clr>
        </p15:guide>
        <p15:guide id="11" orient="horz" pos="237" userDrawn="1">
          <p15:clr>
            <a:srgbClr val="FBAE40"/>
          </p15:clr>
        </p15:guide>
        <p15:guide id="12" orient="horz" pos="779" userDrawn="1">
          <p15:clr>
            <a:srgbClr val="F26B43"/>
          </p15:clr>
        </p15:guide>
        <p15:guide id="13" pos="2240" userDrawn="1">
          <p15:clr>
            <a:srgbClr val="F26B43"/>
          </p15:clr>
        </p15:guide>
        <p15:guide id="14" pos="1897" userDrawn="1">
          <p15:clr>
            <a:srgbClr val="F26B43"/>
          </p15:clr>
        </p15:guide>
        <p15:guide id="15" pos="5432" userDrawn="1">
          <p15:clr>
            <a:srgbClr val="F26B43"/>
          </p15:clr>
        </p15:guide>
        <p15:guide id="16" pos="57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media 1">
            <a:extLst>
              <a:ext uri="{FF2B5EF4-FFF2-40B4-BE49-F238E27FC236}">
                <a16:creationId xmlns:a16="http://schemas.microsoft.com/office/drawing/2014/main" id="{0AB79B05-65B1-4D62-B4F4-5333104D7C32}"/>
              </a:ext>
            </a:extLst>
          </p:cNvPr>
          <p:cNvSpPr>
            <a:spLocks noGrp="1"/>
          </p:cNvSpPr>
          <p:nvPr>
            <p:ph type="media" sz="quarter" idx="20"/>
          </p:nvPr>
        </p:nvSpPr>
        <p:spPr/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0473579D-D3A3-4A18-94AF-7F57182F8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299" y="1099543"/>
            <a:ext cx="9845941" cy="2387600"/>
          </a:xfrm>
        </p:spPr>
        <p:txBody>
          <a:bodyPr/>
          <a:lstStyle/>
          <a:p>
            <a:r>
              <a:rPr lang="nb-NO" dirty="0"/>
              <a:t>Noen prediksjoner av </a:t>
            </a:r>
            <a:br>
              <a:rPr lang="nb-NO" dirty="0"/>
            </a:br>
            <a:r>
              <a:rPr lang="nb-NO" dirty="0"/>
              <a:t>kraftprisen i Norge </a:t>
            </a:r>
            <a:br>
              <a:rPr lang="nb-NO" dirty="0"/>
            </a:br>
            <a:r>
              <a:rPr lang="nb-NO" dirty="0"/>
              <a:t>frem mot 2040</a:t>
            </a:r>
          </a:p>
        </p:txBody>
      </p:sp>
      <p:sp>
        <p:nvSpPr>
          <p:cNvPr id="4" name="Undertittel 3">
            <a:extLst>
              <a:ext uri="{FF2B5EF4-FFF2-40B4-BE49-F238E27FC236}">
                <a16:creationId xmlns:a16="http://schemas.microsoft.com/office/drawing/2014/main" id="{1EA40E10-A22F-491D-AF54-B91C91AEF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300" y="3649663"/>
            <a:ext cx="7874000" cy="2226094"/>
          </a:xfrm>
        </p:spPr>
        <p:txBody>
          <a:bodyPr>
            <a:normAutofit/>
          </a:bodyPr>
          <a:lstStyle/>
          <a:p>
            <a:endParaRPr lang="nb-NO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b-NO" sz="1600" i="1" dirty="0"/>
              <a:t>Åsmund Fossum</a:t>
            </a:r>
            <a:br>
              <a:rPr lang="nb-NO" sz="1600" i="1" dirty="0"/>
            </a:br>
            <a:r>
              <a:rPr lang="nb-NO" sz="1600" i="1" dirty="0"/>
              <a:t>Juli 2023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A91A961-3792-4C91-986E-726101FC8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0D65D-82A8-3480-ED4B-D6B259BB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67" y="1875596"/>
            <a:ext cx="5697668" cy="47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8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F256A6-F107-4263-AFED-E3F83F6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63246"/>
            <a:ext cx="10680700" cy="918200"/>
          </a:xfrm>
        </p:spPr>
        <p:txBody>
          <a:bodyPr/>
          <a:lstStyle/>
          <a:p>
            <a:r>
              <a:rPr lang="nb-NO" dirty="0"/>
              <a:t>Bakgrunn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55B91B0-6C30-4712-B4C9-F64EC090C4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881446"/>
            <a:ext cx="10680700" cy="4054650"/>
          </a:xfrm>
        </p:spPr>
        <p:txBody>
          <a:bodyPr>
            <a:normAutofit/>
          </a:bodyPr>
          <a:lstStyle/>
          <a:p>
            <a:r>
              <a:rPr lang="nb-NO" dirty="0"/>
              <a:t>Simuleringer av ulike scenarier</a:t>
            </a:r>
          </a:p>
          <a:p>
            <a:r>
              <a:rPr lang="nb-NO" dirty="0"/>
              <a:t>Tatt hensyn til vekst i forbruk, produksjon, nye teknologier mm.</a:t>
            </a:r>
          </a:p>
          <a:p>
            <a:r>
              <a:rPr lang="nb-NO" dirty="0"/>
              <a:t>Antakelser er beskrevet i de aktuelle rapportene</a:t>
            </a:r>
          </a:p>
          <a:p>
            <a:r>
              <a:rPr lang="nb-NO" dirty="0"/>
              <a:t>Store usikkerheter som håndteres kun delvis gjennom scenariobygging og værårssimuleringer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50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D7E69E-5703-40A8-8FAD-64852A4C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642017"/>
            <a:ext cx="10680700" cy="1178899"/>
          </a:xfrm>
        </p:spPr>
        <p:txBody>
          <a:bodyPr>
            <a:normAutofit/>
          </a:bodyPr>
          <a:lstStyle/>
          <a:p>
            <a:r>
              <a:rPr lang="nb-NO" dirty="0"/>
              <a:t>NVE: Langsiktig Kraftmarkedsanalyse 2021-2040 (okt. 2021)</a:t>
            </a:r>
            <a:br>
              <a:rPr lang="nb-NO" dirty="0"/>
            </a:br>
            <a:r>
              <a:rPr lang="nb-NO" dirty="0"/>
              <a:t>Kap. 5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0F65B40-A295-4F22-B52B-5528FA472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1820916"/>
            <a:ext cx="10680700" cy="4498133"/>
          </a:xfrm>
        </p:spPr>
        <p:txBody>
          <a:bodyPr>
            <a:normAutofit/>
          </a:bodyPr>
          <a:lstStyle/>
          <a:p>
            <a:r>
              <a:rPr lang="nb-NO" dirty="0"/>
              <a:t>Høyere priser enn det vi har sett historisk</a:t>
            </a:r>
          </a:p>
          <a:p>
            <a:r>
              <a:rPr lang="nb-NO" dirty="0"/>
              <a:t>Svakt økende mot 2030 pga. høye gass- og CO2-priser</a:t>
            </a:r>
          </a:p>
          <a:p>
            <a:r>
              <a:rPr lang="nb-NO" dirty="0"/>
              <a:t>Svakt synkende mot 2040 pga. høyere fornybarandel i Europa</a:t>
            </a:r>
          </a:p>
          <a:p>
            <a:r>
              <a:rPr lang="nb-NO" dirty="0"/>
              <a:t>50-52 øre/kWh i 2025-2040</a:t>
            </a:r>
          </a:p>
          <a:p>
            <a:r>
              <a:rPr lang="nb-NO" dirty="0"/>
              <a:t>Skal komme ny rapport høsten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7712F-AA21-349A-0C4C-1165B08A4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744" y="2900636"/>
            <a:ext cx="4494705" cy="3890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0CB37-64AB-AC12-8A4D-FDA239D3E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3937062"/>
            <a:ext cx="4202330" cy="28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8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D7E69E-5703-40A8-8FAD-64852A4C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642017"/>
            <a:ext cx="10680700" cy="1178899"/>
          </a:xfrm>
        </p:spPr>
        <p:txBody>
          <a:bodyPr>
            <a:noAutofit/>
          </a:bodyPr>
          <a:lstStyle/>
          <a:p>
            <a:r>
              <a:rPr lang="nb-NO" sz="2400" dirty="0"/>
              <a:t>Statnett: </a:t>
            </a:r>
            <a:br>
              <a:rPr lang="nb-NO" sz="2400" dirty="0"/>
            </a:br>
            <a:r>
              <a:rPr lang="nb-NO" sz="2400" dirty="0"/>
              <a:t>Langsiktig markedsanalyse </a:t>
            </a:r>
            <a:br>
              <a:rPr lang="nb-NO" sz="2400" dirty="0"/>
            </a:br>
            <a:r>
              <a:rPr lang="nb-NO" sz="2400" dirty="0"/>
              <a:t>Norden, Norge og Europa 2022-2050 (mar. 2023)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0F65B40-A295-4F22-B52B-5528FA472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2159876"/>
            <a:ext cx="10680700" cy="4159173"/>
          </a:xfrm>
        </p:spPr>
        <p:txBody>
          <a:bodyPr>
            <a:normAutofit/>
          </a:bodyPr>
          <a:lstStyle/>
          <a:p>
            <a:r>
              <a:rPr lang="nb-NO" dirty="0"/>
              <a:t>Snittpris i Sør-Norge (omtrent samme som snitt i 2010-2020):</a:t>
            </a:r>
            <a:br>
              <a:rPr lang="nb-NO" dirty="0"/>
            </a:br>
            <a:r>
              <a:rPr lang="nb-NO" dirty="0"/>
              <a:t>45-55 €/MWh i 2030-2035</a:t>
            </a:r>
            <a:br>
              <a:rPr lang="nb-NO" dirty="0"/>
            </a:br>
            <a:r>
              <a:rPr lang="nb-NO" dirty="0"/>
              <a:t>~40 €/MWh i 2040-2050</a:t>
            </a:r>
          </a:p>
          <a:p>
            <a:r>
              <a:rPr lang="nb-NO" dirty="0"/>
              <a:t>Snittpris på kontinentet og i Storbritannia:</a:t>
            </a:r>
            <a:br>
              <a:rPr lang="nb-NO" dirty="0"/>
            </a:br>
            <a:r>
              <a:rPr lang="nb-NO" dirty="0"/>
              <a:t>55-60 €/MWh i 2030-2035</a:t>
            </a:r>
            <a:br>
              <a:rPr lang="nb-NO" dirty="0"/>
            </a:br>
            <a:r>
              <a:rPr lang="nb-NO" dirty="0"/>
              <a:t>40-45 €/MWh i 2040-2050</a:t>
            </a:r>
          </a:p>
          <a:p>
            <a:r>
              <a:rPr lang="nb-NO" dirty="0"/>
              <a:t>Større variasjon mellom årstider</a:t>
            </a:r>
          </a:p>
          <a:p>
            <a:endParaRPr lang="nb-N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9C8A6F-B7AD-5020-A5A2-9C5023F4E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7"/>
          <a:stretch/>
        </p:blipFill>
        <p:spPr>
          <a:xfrm>
            <a:off x="749300" y="4511365"/>
            <a:ext cx="4279900" cy="2140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E3FC24-999A-86B8-BF7E-4492DE57C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834" y="2398673"/>
            <a:ext cx="4912930" cy="42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36C5-8336-16BD-9330-4F8112F9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154398"/>
            <a:ext cx="10680700" cy="1147368"/>
          </a:xfrm>
        </p:spPr>
        <p:txBody>
          <a:bodyPr>
            <a:normAutofit fontScale="90000"/>
          </a:bodyPr>
          <a:lstStyle/>
          <a:p>
            <a:r>
              <a:rPr lang="nb-NO" dirty="0"/>
              <a:t>Thema og Multiconsult:</a:t>
            </a:r>
            <a:br>
              <a:rPr lang="nb-NO" dirty="0"/>
            </a:br>
            <a:r>
              <a:rPr lang="nb-NO" dirty="0"/>
              <a:t>Drivere og usikkerhet i langsiktige energimarkedsanalyser (aug. 2022)</a:t>
            </a:r>
            <a:br>
              <a:rPr lang="nb-NO" dirty="0"/>
            </a:b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7DB4-4AD8-C812-CB74-A4EDCB38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2561897"/>
            <a:ext cx="10680700" cy="3757153"/>
          </a:xfrm>
        </p:spPr>
        <p:txBody>
          <a:bodyPr/>
          <a:lstStyle/>
          <a:p>
            <a:r>
              <a:rPr lang="nb-NO" dirty="0"/>
              <a:t>Intervjuer med aktører og litteraturstudie</a:t>
            </a:r>
          </a:p>
          <a:p>
            <a:r>
              <a:rPr lang="nb-NO" dirty="0"/>
              <a:t>Stor enighet om drivere for kraftpris og usikkerheten rundt disse</a:t>
            </a:r>
          </a:p>
          <a:p>
            <a:r>
              <a:rPr lang="nb-NO" dirty="0"/>
              <a:t>Havvind, hydrogen og grønn industri blir viktig</a:t>
            </a:r>
          </a:p>
          <a:p>
            <a:r>
              <a:rPr lang="nb-NO" dirty="0"/>
              <a:t>Priser på brensel/CO2 er viktigere på kort enn på lang sikt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832E0-E02D-CD07-DB03-8A85FCD32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74" y="3712778"/>
            <a:ext cx="5250563" cy="30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6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144B-34F4-C0D3-9822-E070D770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Referanser: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37157-3E9D-79CE-BD4C-1C3F23599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Birkelund, H., Arnesen, F., Hole, J., Spilde, D., Jelsness, S., Aulie, F. H., &amp; Haukeli, I. E. (2021). LANGSIKTIG KRAFTMARKEDSANALYSE 2021-2040 Forsterket klimapolitikk påvirker kraftprisene . Norges vassdrags- og energidirektorat (NVE). Oslo: Norges vassdrags- og energidirektorat (NVE). Retrieved 06 29, 2023, from https://publikasjoner.nve.no/rapport/2021/rapport2021_29.pdf</a:t>
            </a:r>
          </a:p>
          <a:p>
            <a:endParaRPr lang="nb-NO" dirty="0"/>
          </a:p>
          <a:p>
            <a:r>
              <a:rPr lang="nb-NO" dirty="0"/>
              <a:t>Løvås, G. G. (2023). Langsiktig markedsanalyse Norge, Norden og Europa 2022-2050. Statnett, Oslo. Retrieved 06 30, 2023, from https://www.statnett.no/globalassets/for-aktorer-i-kraftsystemet/planer-og-analyser/lma/langsiktig-markedsanalyse-2022-2050.pdf</a:t>
            </a:r>
          </a:p>
          <a:p>
            <a:endParaRPr lang="nb-NO" dirty="0"/>
          </a:p>
          <a:p>
            <a:r>
              <a:rPr lang="nb-NO" dirty="0"/>
              <a:t>Nagothu, S., Rennesund, M. H., Ådanes, O. K., Langseth, I., &amp; Gogia, R. (2022). Drivere og usikkerhet i langsiktige energimarkedsanalyser. Energikommisjonen. Oslo: regjeringen.no. doi:10245182-01-RIEn-RAP-001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0686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heme/theme1.xml><?xml version="1.0" encoding="utf-8"?>
<a:theme xmlns:a="http://schemas.openxmlformats.org/drawingml/2006/main" name="Asplan Viak">
  <a:themeElements>
    <a:clrScheme name="Asplan Viak">
      <a:dk1>
        <a:srgbClr val="000000"/>
      </a:dk1>
      <a:lt1>
        <a:srgbClr val="FFFFFF"/>
      </a:lt1>
      <a:dk2>
        <a:srgbClr val="1D3C34"/>
      </a:dk2>
      <a:lt2>
        <a:srgbClr val="F6F8F1"/>
      </a:lt2>
      <a:accent1>
        <a:srgbClr val="B7DC8F"/>
      </a:accent1>
      <a:accent2>
        <a:srgbClr val="1D3C34"/>
      </a:accent2>
      <a:accent3>
        <a:srgbClr val="48A23F"/>
      </a:accent3>
      <a:accent4>
        <a:srgbClr val="D3D9D2"/>
      </a:accent4>
      <a:accent5>
        <a:srgbClr val="DEEAD6"/>
      </a:accent5>
      <a:accent6>
        <a:srgbClr val="FFC358"/>
      </a:accent6>
      <a:hlink>
        <a:srgbClr val="48A23F"/>
      </a:hlink>
      <a:folHlink>
        <a:srgbClr val="4D4D4D"/>
      </a:folHlink>
    </a:clrScheme>
    <a:fontScheme name="Avenir Next LT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splan-viak_mal.potx" id="{76DB7044-0D25-48E9-9F90-1E3D4C71313D}" vid="{6AE594BF-1A2B-48E9-B7A0-37F51E2FD692}"/>
    </a:ext>
  </a:extLst>
</a:theme>
</file>

<file path=ppt/theme/theme2.xml><?xml version="1.0" encoding="utf-8"?>
<a:theme xmlns:a="http://schemas.openxmlformats.org/drawingml/2006/main" name="Ekstra">
  <a:themeElements>
    <a:clrScheme name="Asplan Viak">
      <a:dk1>
        <a:srgbClr val="000000"/>
      </a:dk1>
      <a:lt1>
        <a:srgbClr val="FFFFFF"/>
      </a:lt1>
      <a:dk2>
        <a:srgbClr val="1D3C34"/>
      </a:dk2>
      <a:lt2>
        <a:srgbClr val="F6F8F1"/>
      </a:lt2>
      <a:accent1>
        <a:srgbClr val="B7DC8F"/>
      </a:accent1>
      <a:accent2>
        <a:srgbClr val="1D3C34"/>
      </a:accent2>
      <a:accent3>
        <a:srgbClr val="48A23F"/>
      </a:accent3>
      <a:accent4>
        <a:srgbClr val="D3D9D2"/>
      </a:accent4>
      <a:accent5>
        <a:srgbClr val="DEEAD6"/>
      </a:accent5>
      <a:accent6>
        <a:srgbClr val="FFC358"/>
      </a:accent6>
      <a:hlink>
        <a:srgbClr val="48A23F"/>
      </a:hlink>
      <a:folHlink>
        <a:srgbClr val="4D4D4D"/>
      </a:folHlink>
    </a:clrScheme>
    <a:fontScheme name="Avenir Next LT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splan-viak_mal.potx" id="{76DB7044-0D25-48E9-9F90-1E3D4C71313D}" vid="{6AE594BF-1A2B-48E9-B7A0-37F51E2FD692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sjonsDato xmlns="9b476d91-9f0e-4c70-b85f-d13947649b8b" xsi:nil="true"/>
    <Revisjon xmlns="9b476d91-9f0e-4c70-b85f-d13947649b8b" xsi:nil="true"/>
    <Dokumenttema xmlns="9b476d91-9f0e-4c70-b85f-d13947649b8b" xsi:nil="true"/>
    <Platform xmlns="bb5e28ca-cdbb-45c5-ab62-ff176070526a">BikubeOnline</Platform>
    <_dlc_DocId xmlns="9b476d91-9f0e-4c70-b85f-d13947649b8b">JAXXVZ6WFWN4-1011235483-1138</_dlc_DocId>
    <_dlc_DocIdUrl xmlns="9b476d91-9f0e-4c70-b85f-d13947649b8b">
      <Url>https://asplanviak.sharepoint.com/sites/10333-03/_layouts/15/DocIdRedir.aspx?ID=JAXXVZ6WFWN4-1011235483-1138</Url>
      <Description>JAXXVZ6WFWN4-1011235483-1138</Description>
    </_dlc_DocIdUrl>
    <ChannelName xmlns="9b476d91-9f0e-4c70-b85f-d13947649b8b">General</ChannelName>
    <Oppdragsnummer xmlns="9b476d91-9f0e-4c70-b85f-d13947649b8b">10333-03</Oppdragsnummer>
    <TaxCatchAll xmlns="9b476d91-9f0e-4c70-b85f-d13947649b8b" xsi:nil="true"/>
    <lcf76f155ced4ddcb4097134ff3c332f xmlns="bb5e28ca-cdbb-45c5-ab62-ff17607052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ppdragsdokument" ma:contentTypeID="0x010100EAD64E6C6365364785A66CA3D60B8F35005EBB789EC7E8F7459F3E880EBE9DD1DD" ma:contentTypeVersion="19" ma:contentTypeDescription="Opprett et nytt dokument." ma:contentTypeScope="" ma:versionID="b68ea948e5cccf1f1dd9292fb8f49ec6">
  <xsd:schema xmlns:xsd="http://www.w3.org/2001/XMLSchema" xmlns:xs="http://www.w3.org/2001/XMLSchema" xmlns:p="http://schemas.microsoft.com/office/2006/metadata/properties" xmlns:ns2="9b476d91-9f0e-4c70-b85f-d13947649b8b" xmlns:ns3="bb5e28ca-cdbb-45c5-ab62-ff176070526a" targetNamespace="http://schemas.microsoft.com/office/2006/metadata/properties" ma:root="true" ma:fieldsID="b55f7006d8880ce13cd6081b2c4bfff0" ns2:_="" ns3:_="">
    <xsd:import namespace="9b476d91-9f0e-4c70-b85f-d13947649b8b"/>
    <xsd:import namespace="bb5e28ca-cdbb-45c5-ab62-ff176070526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ChannelName" minOccurs="0"/>
                <xsd:element ref="ns2:Dokumenttema" minOccurs="0"/>
                <xsd:element ref="ns2:Oppdragsnummer" minOccurs="0"/>
                <xsd:element ref="ns2:Revisjon" minOccurs="0"/>
                <xsd:element ref="ns2:RevisjonsDato" minOccurs="0"/>
                <xsd:element ref="ns3:Platform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76d91-9f0e-4c70-b85f-d13947649b8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Fast ID" ma:description="Behold IDen ved tillegging." ma:hidden="true" ma:internalName="_dlc_DocIdPersistId" ma:readOnly="true">
      <xsd:simpleType>
        <xsd:restriction base="dms:Boolean"/>
      </xsd:simpleType>
    </xsd:element>
    <xsd:element name="ChannelName" ma:index="11" nillable="true" ma:displayName="Kanal" ma:internalName="ChannelName" ma:readOnly="true">
      <xsd:simpleType>
        <xsd:restriction base="dms:Text"/>
      </xsd:simpleType>
    </xsd:element>
    <xsd:element name="Dokumenttema" ma:index="12" nillable="true" ma:displayName="Dokumenttema" ma:list="{19e00e67-50a1-482f-a7d9-66d65f82a208}" ma:internalName="Dokumenttema" ma:showField="Title">
      <xsd:simpleType>
        <xsd:restriction base="dms:Lookup"/>
      </xsd:simpleType>
    </xsd:element>
    <xsd:element name="Oppdragsnummer" ma:index="13" nillable="true" ma:displayName="Oppdragsnummer" ma:internalName="Oppdragsnummer" ma:readOnly="true">
      <xsd:simpleType>
        <xsd:restriction base="dms:Text"/>
      </xsd:simpleType>
    </xsd:element>
    <xsd:element name="Revisjon" ma:index="14" nillable="true" ma:displayName="Revisjon" ma:internalName="Revisjon">
      <xsd:simpleType>
        <xsd:restriction base="dms:Text"/>
      </xsd:simpleType>
    </xsd:element>
    <xsd:element name="RevisjonsDato" ma:index="15" nillable="true" ma:displayName="RevisjonsDato" ma:format="DateOnly" ma:internalName="RevisjonsDato">
      <xsd:simpleType>
        <xsd:restriction base="dms:DateTime"/>
      </xsd:simpleType>
    </xsd:element>
    <xsd:element name="TaxCatchAll" ma:index="28" nillable="true" ma:displayName="Taxonomy Catch All Column" ma:hidden="true" ma:list="{65996933-c54e-4021-a4a9-ce4dd9ca1c8c}" ma:internalName="TaxCatchAll" ma:showField="CatchAllData" ma:web="9b476d91-9f0e-4c70-b85f-d13947649b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e28ca-cdbb-45c5-ab62-ff176070526a" elementFormDefault="qualified">
    <xsd:import namespace="http://schemas.microsoft.com/office/2006/documentManagement/types"/>
    <xsd:import namespace="http://schemas.microsoft.com/office/infopath/2007/PartnerControls"/>
    <xsd:element name="Platform" ma:index="16" nillable="true" ma:displayName="Platform" ma:default="BikubeOnline" ma:internalName="Platform" ma:readOnly="true">
      <xsd:simpleType>
        <xsd:restriction base="dms:Text"/>
      </xsd:simpleType>
    </xsd:element>
    <xsd:element name="MediaServiceMetadata" ma:index="1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0" nillable="true" ma:taxonomy="true" ma:internalName="lcf76f155ced4ddcb4097134ff3c332f" ma:taxonomyFieldName="MediaServiceImageTags" ma:displayName="Bildemerkelapper" ma:readOnly="false" ma:fieldId="{5cf76f15-5ced-4ddc-b409-7134ff3c332f}" ma:taxonomyMulti="true" ma:sspId="ff417184-344c-4d90-ae70-67c9b7a9bf3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Dokument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ECD9BD-89EB-4C29-AD74-B584E2A26FD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EFB8558-80C7-49C9-BB11-C85EA9146B5D}">
  <ds:schemaRefs>
    <ds:schemaRef ds:uri="http://www.w3.org/XML/1998/namespace"/>
    <ds:schemaRef ds:uri="http://schemas.microsoft.com/office/2006/documentManagement/types"/>
    <ds:schemaRef ds:uri="9b476d91-9f0e-4c70-b85f-d13947649b8b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b5e28ca-cdbb-45c5-ab62-ff176070526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B04EBC0-F57C-414F-A1C7-CE9DE27B910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DAC71BA-D1EB-464A-AA23-55F288FF4C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476d91-9f0e-4c70-b85f-d13947649b8b"/>
    <ds:schemaRef ds:uri="bb5e28ca-cdbb-45c5-ab62-ff17607052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asplan-viak_mal</Template>
  <TotalTime>1241</TotalTime>
  <Words>404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Avenir Next LT Pro</vt:lpstr>
      <vt:lpstr>Arial</vt:lpstr>
      <vt:lpstr>Asplan Viak</vt:lpstr>
      <vt:lpstr>Ekstra</vt:lpstr>
      <vt:lpstr>Noen prediksjoner av  kraftprisen i Norge  frem mot 2040</vt:lpstr>
      <vt:lpstr>Bakgrunn</vt:lpstr>
      <vt:lpstr>NVE: Langsiktig Kraftmarkedsanalyse 2021-2040 (okt. 2021) Kap. 5</vt:lpstr>
      <vt:lpstr>Statnett:  Langsiktig markedsanalyse  Norden, Norge og Europa 2022-2050 (mar. 2023)</vt:lpstr>
      <vt:lpstr>Thema og Multiconsult: Drivere og usikkerhet i langsiktige energimarkedsanalyser (aug. 2022) </vt:lpstr>
      <vt:lpstr>Referanser: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Presentasjon BKK</dc:title>
  <dc:creator>Magne Syljuåsen</dc:creator>
  <cp:lastModifiedBy>Åsmund Fossum</cp:lastModifiedBy>
  <cp:revision>7</cp:revision>
  <cp:lastPrinted>2021-11-24T14:52:26Z</cp:lastPrinted>
  <dcterms:created xsi:type="dcterms:W3CDTF">2021-03-23T12:28:30Z</dcterms:created>
  <dcterms:modified xsi:type="dcterms:W3CDTF">2023-07-03T13:35:49Z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0x010100EAD64E6C6365364785A66CA3D60B8F35005EBB789EC7E8F7459F3E880EBE9DD1DD</vt:lpwstr>
  </property>
  <property fmtid="{D5CDD505-2E9C-101B-9397-08002B2CF9AE}" pid="3" name="_dlc_DocIdItemGuid">
    <vt:lpwstr>a3a866b9-8129-443f-a50b-db24ed79620c</vt:lpwstr>
  </property>
</Properties>
</file>