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73" r:id="rId6"/>
    <p:sldId id="276" r:id="rId7"/>
    <p:sldId id="258" r:id="rId8"/>
    <p:sldId id="260" r:id="rId9"/>
    <p:sldId id="261" r:id="rId10"/>
    <p:sldId id="275" r:id="rId11"/>
    <p:sldId id="262" r:id="rId12"/>
    <p:sldId id="263" r:id="rId13"/>
    <p:sldId id="264" r:id="rId14"/>
    <p:sldId id="265" r:id="rId15"/>
    <p:sldId id="266" r:id="rId16"/>
    <p:sldId id="277" r:id="rId17"/>
    <p:sldId id="278" r:id="rId18"/>
    <p:sldId id="267" r:id="rId19"/>
    <p:sldId id="268" r:id="rId20"/>
    <p:sldId id="269" r:id="rId21"/>
    <p:sldId id="270" r:id="rId22"/>
    <p:sldId id="279" r:id="rId23"/>
    <p:sldId id="280" r:id="rId24"/>
    <p:sldId id="281" r:id="rId25"/>
    <p:sldId id="282" r:id="rId26"/>
    <p:sldId id="283" r:id="rId27"/>
    <p:sldId id="284" r:id="rId28"/>
    <p:sldId id="300" r:id="rId29"/>
    <p:sldId id="301" r:id="rId30"/>
    <p:sldId id="302" r:id="rId31"/>
    <p:sldId id="303" r:id="rId32"/>
    <p:sldId id="304" r:id="rId33"/>
    <p:sldId id="305" r:id="rId34"/>
    <p:sldId id="306" r:id="rId35"/>
    <p:sldId id="271"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1" name="Google Shape;141;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8" name="Google Shape;208;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p1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14" name="Google Shape;214;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0" name="Google Shape;220;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1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29" name="Google Shape;229;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37" name="Google Shape;237;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 name="Shape 241"/>
        <p:cNvGrpSpPr/>
        <p:nvPr/>
      </p:nvGrpSpPr>
      <p:grpSpPr>
        <a:xfrm>
          <a:off x="0" y="0"/>
          <a:ext cx="0" cy="0"/>
          <a:chOff x="0" y="0"/>
          <a:chExt cx="0" cy="0"/>
        </a:xfrm>
      </p:grpSpPr>
      <p:sp>
        <p:nvSpPr>
          <p:cNvPr id="242" name="Google Shape;242;p3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43" name="Google Shape;243;p3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9" name="Google Shape;149;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56" name="Google Shape;156;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1" name="Google Shape;171;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7" name="Google Shape;177;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3" name="Google Shape;183;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9" name="Google Shape;189;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96" name="Google Shape;196;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1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2" name="Google Shape;202;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133" cy="6866580"/>
            <a:chOff x="0" y="-8467"/>
            <a:chExt cx="12192133" cy="6866580"/>
          </a:xfrm>
        </p:grpSpPr>
        <p:sp>
          <p:nvSpPr>
            <p:cNvPr id="24" name="Google Shape;24;p2"/>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410"/>
              </a:schemeClr>
            </a:solidFill>
            <a:ln>
              <a:noFill/>
            </a:ln>
          </p:spPr>
        </p:sp>
        <p:cxnSp>
          <p:nvCxnSpPr>
            <p:cNvPr id="25" name="Google Shape;25;p2"/>
            <p:cNvCxnSpPr/>
            <p:nvPr/>
          </p:nvCxnSpPr>
          <p:spPr>
            <a:xfrm>
              <a:off x="9371012" y="0"/>
              <a:ext cx="1219200" cy="6858000"/>
            </a:xfrm>
            <a:prstGeom prst="straightConnector1">
              <a:avLst/>
            </a:prstGeom>
            <a:noFill/>
            <a:ln w="9525" cap="flat" cmpd="sng">
              <a:solidFill>
                <a:schemeClr val="accent1">
                  <a:alpha val="69410"/>
                </a:schemeClr>
              </a:solidFill>
              <a:prstDash val="solid"/>
              <a:round/>
              <a:headEnd type="none" w="sm" len="sm"/>
              <a:tailEnd type="none" w="sm" len="sm"/>
            </a:ln>
          </p:spPr>
        </p:cxnSp>
        <p:cxnSp>
          <p:nvCxnSpPr>
            <p:cNvPr id="26" name="Google Shape;26;p2"/>
            <p:cNvCxnSpPr/>
            <p:nvPr/>
          </p:nvCxnSpPr>
          <p:spPr>
            <a:xfrm flipH="1">
              <a:off x="7425125" y="3681413"/>
              <a:ext cx="4763700" cy="3176700"/>
            </a:xfrm>
            <a:prstGeom prst="straightConnector1">
              <a:avLst/>
            </a:prstGeom>
            <a:noFill/>
            <a:ln w="9525" cap="flat" cmpd="sng">
              <a:solidFill>
                <a:schemeClr val="accent1">
                  <a:alpha val="69410"/>
                </a:schemeClr>
              </a:solidFill>
              <a:prstDash val="solid"/>
              <a:round/>
              <a:headEnd type="none" w="sm" len="sm"/>
              <a:tailEnd type="none" w="sm" len="sm"/>
            </a:ln>
          </p:spPr>
        </p:cxnSp>
        <p:sp>
          <p:nvSpPr>
            <p:cNvPr id="27" name="Google Shape;27;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290"/>
              </a:schemeClr>
            </a:solidFill>
            <a:ln>
              <a:noFill/>
            </a:ln>
          </p:spPr>
        </p:sp>
        <p:sp>
          <p:nvSpPr>
            <p:cNvPr id="28" name="Google Shape;28;p2"/>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800" cy="38100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2"/>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410"/>
              </a:srgbClr>
            </a:solidFill>
            <a:ln>
              <a:noFill/>
            </a:ln>
          </p:spPr>
        </p:sp>
        <p:sp>
          <p:nvSpPr>
            <p:cNvPr id="31" name="Google Shape;31;p2"/>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410"/>
              </a:schemeClr>
            </a:solidFill>
            <a:ln>
              <a:noFill/>
            </a:ln>
          </p:spPr>
        </p:sp>
        <p:sp>
          <p:nvSpPr>
            <p:cNvPr id="32" name="Google Shape;32;p2"/>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00" cy="32682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4" name="Google Shape;34;p2"/>
          <p:cNvSpPr txBox="1"/>
          <p:nvPr>
            <p:ph type="ctrTitle"/>
          </p:nvPr>
        </p:nvSpPr>
        <p:spPr>
          <a:xfrm>
            <a:off x="1507067" y="2404534"/>
            <a:ext cx="7767000" cy="1646400"/>
          </a:xfrm>
          <a:prstGeom prst="rect">
            <a:avLst/>
          </a:prstGeom>
          <a:noFill/>
          <a:ln>
            <a:noFill/>
          </a:ln>
        </p:spPr>
        <p:txBody>
          <a:bodyPr spcFirstLastPara="1" wrap="square" lIns="91425" tIns="45700" rIns="91425" bIns="45700" anchor="b" anchorCtr="0">
            <a:noAutofit/>
          </a:bodyPr>
          <a:lstStyle>
            <a:lvl1pPr lvl="0" algn="r" rtl="0">
              <a:lnSpc>
                <a:spcPct val="100000"/>
              </a:lnSpc>
              <a:spcBef>
                <a:spcPts val="0"/>
              </a:spcBef>
              <a:spcAft>
                <a:spcPts val="0"/>
              </a:spcAft>
              <a:buClr>
                <a:schemeClr val="accent1"/>
              </a:buClr>
              <a:buSzPts val="5400"/>
              <a:buFont typeface="Trebuchet MS" panose="020B0603020202020204"/>
              <a:buNone/>
              <a:defRPr sz="5400">
                <a:solidFill>
                  <a:schemeClr val="accen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35" name="Google Shape;35;p2"/>
          <p:cNvSpPr txBox="1"/>
          <p:nvPr>
            <p:ph type="subTitle" idx="1"/>
          </p:nvPr>
        </p:nvSpPr>
        <p:spPr>
          <a:xfrm>
            <a:off x="1507067" y="4050833"/>
            <a:ext cx="7767000" cy="1096800"/>
          </a:xfrm>
          <a:prstGeom prst="rect">
            <a:avLst/>
          </a:prstGeom>
          <a:noFill/>
          <a:ln>
            <a:noFill/>
          </a:ln>
        </p:spPr>
        <p:txBody>
          <a:bodyPr spcFirstLastPara="1" wrap="square" lIns="91425" tIns="45700" rIns="91425" bIns="45700" anchor="t" anchorCtr="0">
            <a:normAutofit/>
          </a:bodyPr>
          <a:lstStyle>
            <a:lvl1pPr lvl="0" algn="r" rtl="0">
              <a:lnSpc>
                <a:spcPct val="100000"/>
              </a:lnSpc>
              <a:spcBef>
                <a:spcPts val="1000"/>
              </a:spcBef>
              <a:spcAft>
                <a:spcPts val="0"/>
              </a:spcAft>
              <a:buSzPts val="1440"/>
              <a:buNone/>
              <a:defRPr>
                <a:solidFill>
                  <a:srgbClr val="7F7F7F"/>
                </a:solidFill>
              </a:defRPr>
            </a:lvl1pPr>
            <a:lvl2pPr lvl="1" algn="ctr" rtl="0">
              <a:lnSpc>
                <a:spcPct val="100000"/>
              </a:lnSpc>
              <a:spcBef>
                <a:spcPts val="1000"/>
              </a:spcBef>
              <a:spcAft>
                <a:spcPts val="0"/>
              </a:spcAft>
              <a:buSzPts val="1280"/>
              <a:buNone/>
              <a:defRPr>
                <a:solidFill>
                  <a:srgbClr val="888888"/>
                </a:solidFill>
              </a:defRPr>
            </a:lvl2pPr>
            <a:lvl3pPr lvl="2" algn="ctr" rtl="0">
              <a:lnSpc>
                <a:spcPct val="100000"/>
              </a:lnSpc>
              <a:spcBef>
                <a:spcPts val="1000"/>
              </a:spcBef>
              <a:spcAft>
                <a:spcPts val="0"/>
              </a:spcAft>
              <a:buSzPts val="1120"/>
              <a:buNone/>
              <a:defRPr>
                <a:solidFill>
                  <a:srgbClr val="888888"/>
                </a:solidFill>
              </a:defRPr>
            </a:lvl3pPr>
            <a:lvl4pPr lvl="3" algn="ctr" rtl="0">
              <a:lnSpc>
                <a:spcPct val="100000"/>
              </a:lnSpc>
              <a:spcBef>
                <a:spcPts val="1000"/>
              </a:spcBef>
              <a:spcAft>
                <a:spcPts val="0"/>
              </a:spcAft>
              <a:buSzPts val="960"/>
              <a:buNone/>
              <a:defRPr>
                <a:solidFill>
                  <a:srgbClr val="888888"/>
                </a:solidFill>
              </a:defRPr>
            </a:lvl4pPr>
            <a:lvl5pPr lvl="4" algn="ctr" rtl="0">
              <a:lnSpc>
                <a:spcPct val="100000"/>
              </a:lnSpc>
              <a:spcBef>
                <a:spcPts val="1000"/>
              </a:spcBef>
              <a:spcAft>
                <a:spcPts val="0"/>
              </a:spcAft>
              <a:buSzPts val="960"/>
              <a:buNone/>
              <a:defRPr>
                <a:solidFill>
                  <a:srgbClr val="888888"/>
                </a:solidFill>
              </a:defRPr>
            </a:lvl5pPr>
            <a:lvl6pPr lvl="5" algn="ctr" rtl="0">
              <a:lnSpc>
                <a:spcPct val="100000"/>
              </a:lnSpc>
              <a:spcBef>
                <a:spcPts val="1000"/>
              </a:spcBef>
              <a:spcAft>
                <a:spcPts val="0"/>
              </a:spcAft>
              <a:buSzPts val="960"/>
              <a:buNone/>
              <a:defRPr>
                <a:solidFill>
                  <a:srgbClr val="888888"/>
                </a:solidFill>
              </a:defRPr>
            </a:lvl6pPr>
            <a:lvl7pPr lvl="6" algn="ctr" rtl="0">
              <a:lnSpc>
                <a:spcPct val="100000"/>
              </a:lnSpc>
              <a:spcBef>
                <a:spcPts val="1000"/>
              </a:spcBef>
              <a:spcAft>
                <a:spcPts val="0"/>
              </a:spcAft>
              <a:buSzPts val="960"/>
              <a:buNone/>
              <a:defRPr>
                <a:solidFill>
                  <a:srgbClr val="888888"/>
                </a:solidFill>
              </a:defRPr>
            </a:lvl7pPr>
            <a:lvl8pPr lvl="7" algn="ctr" rtl="0">
              <a:lnSpc>
                <a:spcPct val="100000"/>
              </a:lnSpc>
              <a:spcBef>
                <a:spcPts val="1000"/>
              </a:spcBef>
              <a:spcAft>
                <a:spcPts val="0"/>
              </a:spcAft>
              <a:buSzPts val="960"/>
              <a:buNone/>
              <a:defRPr>
                <a:solidFill>
                  <a:srgbClr val="888888"/>
                </a:solidFill>
              </a:defRPr>
            </a:lvl8pPr>
            <a:lvl9pPr lvl="8" algn="ctr" rtl="0">
              <a:lnSpc>
                <a:spcPct val="100000"/>
              </a:lnSpc>
              <a:spcBef>
                <a:spcPts val="1000"/>
              </a:spcBef>
              <a:spcAft>
                <a:spcPts val="0"/>
              </a:spcAft>
              <a:buSzPts val="960"/>
              <a:buNone/>
              <a:defRPr>
                <a:solidFill>
                  <a:srgbClr val="888888"/>
                </a:solidFill>
              </a:defRPr>
            </a:lvl9pPr>
          </a:lstStyle>
          <a:p/>
        </p:txBody>
      </p:sp>
      <p:sp>
        <p:nvSpPr>
          <p:cNvPr id="36" name="Google Shape;36;p2"/>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37" name="Google Shape;37;p2"/>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38" name="Google Shape;38;p2"/>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800" cy="34035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chemeClr val="accent1"/>
              </a:buClr>
              <a:buSzPts val="4400"/>
              <a:buFont typeface="Trebuchet MS" panose="020B0603020202020204"/>
              <a:buNone/>
              <a:defRPr sz="44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92" name="Google Shape;92;p11"/>
          <p:cNvSpPr txBox="1"/>
          <p:nvPr>
            <p:ph type="body" idx="1"/>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00000"/>
              </a:lnSpc>
              <a:spcBef>
                <a:spcPts val="1000"/>
              </a:spcBef>
              <a:spcAft>
                <a:spcPts val="0"/>
              </a:spcAft>
              <a:buSzPts val="1440"/>
              <a:buNone/>
              <a:defRPr sz="1800">
                <a:solidFill>
                  <a:srgbClr val="3F3F3F"/>
                </a:solidFill>
              </a:defRPr>
            </a:lvl1pPr>
            <a:lvl2pPr marL="914400" lvl="1" indent="-228600" algn="l" rtl="0">
              <a:lnSpc>
                <a:spcPct val="100000"/>
              </a:lnSpc>
              <a:spcBef>
                <a:spcPts val="1000"/>
              </a:spcBef>
              <a:spcAft>
                <a:spcPts val="0"/>
              </a:spcAft>
              <a:buSzPts val="1440"/>
              <a:buNone/>
              <a:defRPr sz="1800">
                <a:solidFill>
                  <a:srgbClr val="888888"/>
                </a:solidFill>
              </a:defRPr>
            </a:lvl2pPr>
            <a:lvl3pPr marL="1371600" lvl="2" indent="-228600" algn="l" rtl="0">
              <a:lnSpc>
                <a:spcPct val="100000"/>
              </a:lnSpc>
              <a:spcBef>
                <a:spcPts val="1000"/>
              </a:spcBef>
              <a:spcAft>
                <a:spcPts val="0"/>
              </a:spcAft>
              <a:buSzPts val="1280"/>
              <a:buNone/>
              <a:defRPr sz="1600">
                <a:solidFill>
                  <a:srgbClr val="888888"/>
                </a:solidFill>
              </a:defRPr>
            </a:lvl3pPr>
            <a:lvl4pPr marL="1828800" lvl="3" indent="-228600" algn="l" rtl="0">
              <a:lnSpc>
                <a:spcPct val="100000"/>
              </a:lnSpc>
              <a:spcBef>
                <a:spcPts val="1000"/>
              </a:spcBef>
              <a:spcAft>
                <a:spcPts val="0"/>
              </a:spcAft>
              <a:buSzPts val="1120"/>
              <a:buNone/>
              <a:defRPr sz="1400">
                <a:solidFill>
                  <a:srgbClr val="888888"/>
                </a:solidFill>
              </a:defRPr>
            </a:lvl4pPr>
            <a:lvl5pPr marL="2286000" lvl="4" indent="-228600" algn="l" rtl="0">
              <a:lnSpc>
                <a:spcPct val="100000"/>
              </a:lnSpc>
              <a:spcBef>
                <a:spcPts val="1000"/>
              </a:spcBef>
              <a:spcAft>
                <a:spcPts val="0"/>
              </a:spcAft>
              <a:buSzPts val="1120"/>
              <a:buNone/>
              <a:defRPr sz="1400">
                <a:solidFill>
                  <a:srgbClr val="888888"/>
                </a:solidFill>
              </a:defRPr>
            </a:lvl5pPr>
            <a:lvl6pPr marL="2743200" lvl="5" indent="-228600" algn="l" rtl="0">
              <a:lnSpc>
                <a:spcPct val="100000"/>
              </a:lnSpc>
              <a:spcBef>
                <a:spcPts val="1000"/>
              </a:spcBef>
              <a:spcAft>
                <a:spcPts val="0"/>
              </a:spcAft>
              <a:buSzPts val="1120"/>
              <a:buNone/>
              <a:defRPr sz="1400">
                <a:solidFill>
                  <a:srgbClr val="888888"/>
                </a:solidFill>
              </a:defRPr>
            </a:lvl6pPr>
            <a:lvl7pPr marL="3200400" lvl="6" indent="-228600" algn="l" rtl="0">
              <a:lnSpc>
                <a:spcPct val="100000"/>
              </a:lnSpc>
              <a:spcBef>
                <a:spcPts val="1000"/>
              </a:spcBef>
              <a:spcAft>
                <a:spcPts val="0"/>
              </a:spcAft>
              <a:buSzPts val="1120"/>
              <a:buNone/>
              <a:defRPr sz="1400">
                <a:solidFill>
                  <a:srgbClr val="888888"/>
                </a:solidFill>
              </a:defRPr>
            </a:lvl7pPr>
            <a:lvl8pPr marL="3657600" lvl="7" indent="-228600" algn="l" rtl="0">
              <a:lnSpc>
                <a:spcPct val="100000"/>
              </a:lnSpc>
              <a:spcBef>
                <a:spcPts val="1000"/>
              </a:spcBef>
              <a:spcAft>
                <a:spcPts val="0"/>
              </a:spcAft>
              <a:buSzPts val="1120"/>
              <a:buNone/>
              <a:defRPr sz="1400">
                <a:solidFill>
                  <a:srgbClr val="888888"/>
                </a:solidFill>
              </a:defRPr>
            </a:lvl8pPr>
            <a:lvl9pPr marL="4114800" lvl="8" indent="-228600" algn="l" rtl="0">
              <a:lnSpc>
                <a:spcPct val="100000"/>
              </a:lnSpc>
              <a:spcBef>
                <a:spcPts val="1000"/>
              </a:spcBef>
              <a:spcAft>
                <a:spcPts val="0"/>
              </a:spcAft>
              <a:buSzPts val="1120"/>
              <a:buNone/>
              <a:defRPr sz="1400">
                <a:solidFill>
                  <a:srgbClr val="888888"/>
                </a:solidFill>
              </a:defRPr>
            </a:lvl9pPr>
          </a:lstStyle>
          <a:p/>
        </p:txBody>
      </p:sp>
      <p:sp>
        <p:nvSpPr>
          <p:cNvPr id="93" name="Google Shape;93;p11"/>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94" name="Google Shape;94;p11"/>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95" name="Google Shape;95;p11"/>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chemeClr val="accent1"/>
              </a:buClr>
              <a:buSzPts val="4400"/>
              <a:buFont typeface="Trebuchet MS" panose="020B0603020202020204"/>
              <a:buNone/>
              <a:defRPr sz="44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98" name="Google Shape;98;p12"/>
          <p:cNvSpPr txBox="1"/>
          <p:nvPr>
            <p:ph type="body" idx="1"/>
          </p:nvPr>
        </p:nvSpPr>
        <p:spPr>
          <a:xfrm>
            <a:off x="1366139" y="3632200"/>
            <a:ext cx="7224600" cy="381000"/>
          </a:xfrm>
          <a:prstGeom prst="rect">
            <a:avLst/>
          </a:prstGeom>
          <a:noFill/>
          <a:ln>
            <a:noFill/>
          </a:ln>
        </p:spPr>
        <p:txBody>
          <a:bodyPr spcFirstLastPara="1" wrap="square" lIns="91425" tIns="45700" rIns="91425" bIns="45700" anchor="ctr" anchorCtr="0">
            <a:noAutofit/>
          </a:bodyPr>
          <a:lstStyle>
            <a:lvl1pPr marL="457200" lvl="0" indent="-228600" algn="l" rtl="0">
              <a:lnSpc>
                <a:spcPct val="100000"/>
              </a:lnSpc>
              <a:spcBef>
                <a:spcPts val="1000"/>
              </a:spcBef>
              <a:spcAft>
                <a:spcPts val="0"/>
              </a:spcAft>
              <a:buSzPts val="1280"/>
              <a:buFont typeface="Trebuchet MS" panose="020B0603020202020204"/>
              <a:buNone/>
              <a:defRPr sz="1600">
                <a:solidFill>
                  <a:srgbClr val="7F7F7F"/>
                </a:solidFill>
              </a:defRPr>
            </a:lvl1pPr>
            <a:lvl2pPr marL="914400" lvl="1" indent="-228600" algn="l" rtl="0">
              <a:lnSpc>
                <a:spcPct val="100000"/>
              </a:lnSpc>
              <a:spcBef>
                <a:spcPts val="1000"/>
              </a:spcBef>
              <a:spcAft>
                <a:spcPts val="0"/>
              </a:spcAft>
              <a:buSzPts val="1280"/>
              <a:buFont typeface="Trebuchet MS" panose="020B0603020202020204"/>
              <a:buNone/>
              <a:defRPr/>
            </a:lvl2pPr>
            <a:lvl3pPr marL="1371600" lvl="2" indent="-228600" algn="l" rtl="0">
              <a:lnSpc>
                <a:spcPct val="100000"/>
              </a:lnSpc>
              <a:spcBef>
                <a:spcPts val="1000"/>
              </a:spcBef>
              <a:spcAft>
                <a:spcPts val="0"/>
              </a:spcAft>
              <a:buSzPts val="1120"/>
              <a:buFont typeface="Trebuchet MS" panose="020B0603020202020204"/>
              <a:buNone/>
              <a:defRPr/>
            </a:lvl3pPr>
            <a:lvl4pPr marL="1828800" lvl="3" indent="-228600" algn="l" rtl="0">
              <a:lnSpc>
                <a:spcPct val="100000"/>
              </a:lnSpc>
              <a:spcBef>
                <a:spcPts val="1000"/>
              </a:spcBef>
              <a:spcAft>
                <a:spcPts val="0"/>
              </a:spcAft>
              <a:buSzPts val="960"/>
              <a:buFont typeface="Trebuchet MS" panose="020B0603020202020204"/>
              <a:buNone/>
              <a:defRPr/>
            </a:lvl4pPr>
            <a:lvl5pPr marL="2286000" lvl="4" indent="-228600" algn="l" rtl="0">
              <a:lnSpc>
                <a:spcPct val="100000"/>
              </a:lnSpc>
              <a:spcBef>
                <a:spcPts val="1000"/>
              </a:spcBef>
              <a:spcAft>
                <a:spcPts val="0"/>
              </a:spcAft>
              <a:buSzPts val="960"/>
              <a:buFont typeface="Trebuchet MS" panose="020B0603020202020204"/>
              <a:buNone/>
              <a:defRPr/>
            </a:lvl5pPr>
            <a:lvl6pPr marL="2743200" lvl="5" indent="-320040" algn="l" rtl="0">
              <a:lnSpc>
                <a:spcPct val="100000"/>
              </a:lnSpc>
              <a:spcBef>
                <a:spcPts val="1000"/>
              </a:spcBef>
              <a:spcAft>
                <a:spcPts val="0"/>
              </a:spcAft>
              <a:buSzPts val="1440"/>
              <a:buChar char="►"/>
              <a:defRPr/>
            </a:lvl6pPr>
            <a:lvl7pPr marL="3200400" lvl="6" indent="-320040"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p:txBody>
      </p:sp>
      <p:sp>
        <p:nvSpPr>
          <p:cNvPr id="99" name="Google Shape;99;p12"/>
          <p:cNvSpPr txBox="1"/>
          <p:nvPr>
            <p:ph type="body" idx="2"/>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lnSpc>
                <a:spcPct val="100000"/>
              </a:lnSpc>
              <a:spcBef>
                <a:spcPts val="1000"/>
              </a:spcBef>
              <a:spcAft>
                <a:spcPts val="0"/>
              </a:spcAft>
              <a:buSzPts val="1440"/>
              <a:buNone/>
              <a:defRPr sz="1800">
                <a:solidFill>
                  <a:srgbClr val="3F3F3F"/>
                </a:solidFill>
              </a:defRPr>
            </a:lvl1pPr>
            <a:lvl2pPr marL="914400" lvl="1" indent="-228600" algn="l" rtl="0">
              <a:lnSpc>
                <a:spcPct val="100000"/>
              </a:lnSpc>
              <a:spcBef>
                <a:spcPts val="1000"/>
              </a:spcBef>
              <a:spcAft>
                <a:spcPts val="0"/>
              </a:spcAft>
              <a:buSzPts val="1440"/>
              <a:buNone/>
              <a:defRPr sz="1800">
                <a:solidFill>
                  <a:srgbClr val="888888"/>
                </a:solidFill>
              </a:defRPr>
            </a:lvl2pPr>
            <a:lvl3pPr marL="1371600" lvl="2" indent="-228600" algn="l" rtl="0">
              <a:lnSpc>
                <a:spcPct val="100000"/>
              </a:lnSpc>
              <a:spcBef>
                <a:spcPts val="1000"/>
              </a:spcBef>
              <a:spcAft>
                <a:spcPts val="0"/>
              </a:spcAft>
              <a:buSzPts val="1280"/>
              <a:buNone/>
              <a:defRPr sz="1600">
                <a:solidFill>
                  <a:srgbClr val="888888"/>
                </a:solidFill>
              </a:defRPr>
            </a:lvl3pPr>
            <a:lvl4pPr marL="1828800" lvl="3" indent="-228600" algn="l" rtl="0">
              <a:lnSpc>
                <a:spcPct val="100000"/>
              </a:lnSpc>
              <a:spcBef>
                <a:spcPts val="1000"/>
              </a:spcBef>
              <a:spcAft>
                <a:spcPts val="0"/>
              </a:spcAft>
              <a:buSzPts val="1120"/>
              <a:buNone/>
              <a:defRPr sz="1400">
                <a:solidFill>
                  <a:srgbClr val="888888"/>
                </a:solidFill>
              </a:defRPr>
            </a:lvl4pPr>
            <a:lvl5pPr marL="2286000" lvl="4" indent="-228600" algn="l" rtl="0">
              <a:lnSpc>
                <a:spcPct val="100000"/>
              </a:lnSpc>
              <a:spcBef>
                <a:spcPts val="1000"/>
              </a:spcBef>
              <a:spcAft>
                <a:spcPts val="0"/>
              </a:spcAft>
              <a:buSzPts val="1120"/>
              <a:buNone/>
              <a:defRPr sz="1400">
                <a:solidFill>
                  <a:srgbClr val="888888"/>
                </a:solidFill>
              </a:defRPr>
            </a:lvl5pPr>
            <a:lvl6pPr marL="2743200" lvl="5" indent="-228600" algn="l" rtl="0">
              <a:lnSpc>
                <a:spcPct val="100000"/>
              </a:lnSpc>
              <a:spcBef>
                <a:spcPts val="1000"/>
              </a:spcBef>
              <a:spcAft>
                <a:spcPts val="0"/>
              </a:spcAft>
              <a:buSzPts val="1120"/>
              <a:buNone/>
              <a:defRPr sz="1400">
                <a:solidFill>
                  <a:srgbClr val="888888"/>
                </a:solidFill>
              </a:defRPr>
            </a:lvl6pPr>
            <a:lvl7pPr marL="3200400" lvl="6" indent="-228600" algn="l" rtl="0">
              <a:lnSpc>
                <a:spcPct val="100000"/>
              </a:lnSpc>
              <a:spcBef>
                <a:spcPts val="1000"/>
              </a:spcBef>
              <a:spcAft>
                <a:spcPts val="0"/>
              </a:spcAft>
              <a:buSzPts val="1120"/>
              <a:buNone/>
              <a:defRPr sz="1400">
                <a:solidFill>
                  <a:srgbClr val="888888"/>
                </a:solidFill>
              </a:defRPr>
            </a:lvl7pPr>
            <a:lvl8pPr marL="3657600" lvl="7" indent="-228600" algn="l" rtl="0">
              <a:lnSpc>
                <a:spcPct val="100000"/>
              </a:lnSpc>
              <a:spcBef>
                <a:spcPts val="1000"/>
              </a:spcBef>
              <a:spcAft>
                <a:spcPts val="0"/>
              </a:spcAft>
              <a:buSzPts val="1120"/>
              <a:buNone/>
              <a:defRPr sz="1400">
                <a:solidFill>
                  <a:srgbClr val="888888"/>
                </a:solidFill>
              </a:defRPr>
            </a:lvl8pPr>
            <a:lvl9pPr marL="4114800" lvl="8" indent="-228600" algn="l" rtl="0">
              <a:lnSpc>
                <a:spcPct val="100000"/>
              </a:lnSpc>
              <a:spcBef>
                <a:spcPts val="1000"/>
              </a:spcBef>
              <a:spcAft>
                <a:spcPts val="0"/>
              </a:spcAft>
              <a:buSzPts val="1120"/>
              <a:buNone/>
              <a:defRPr sz="1400">
                <a:solidFill>
                  <a:srgbClr val="888888"/>
                </a:solidFill>
              </a:defRPr>
            </a:lvl9pPr>
          </a:lstStyle>
          <a:p/>
        </p:txBody>
      </p:sp>
      <p:sp>
        <p:nvSpPr>
          <p:cNvPr id="100" name="Google Shape;100;p12"/>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01" name="Google Shape;101;p12"/>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02" name="Google Shape;102;p12"/>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
        <p:nvSpPr>
          <p:cNvPr id="103" name="Google Shape;103;p12"/>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12"/>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800" cy="25956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accent1"/>
              </a:buClr>
              <a:buSzPts val="4400"/>
              <a:buFont typeface="Trebuchet MS" panose="020B0603020202020204"/>
              <a:buNone/>
              <a:defRPr sz="44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07" name="Google Shape;107;p13"/>
          <p:cNvSpPr txBox="1"/>
          <p:nvPr>
            <p:ph type="body" idx="1"/>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440"/>
              <a:buNone/>
              <a:defRPr sz="1800">
                <a:solidFill>
                  <a:srgbClr val="3F3F3F"/>
                </a:solidFill>
              </a:defRPr>
            </a:lvl1pPr>
            <a:lvl2pPr marL="914400" lvl="1" indent="-228600" algn="l" rtl="0">
              <a:lnSpc>
                <a:spcPct val="100000"/>
              </a:lnSpc>
              <a:spcBef>
                <a:spcPts val="1000"/>
              </a:spcBef>
              <a:spcAft>
                <a:spcPts val="0"/>
              </a:spcAft>
              <a:buSzPts val="1440"/>
              <a:buNone/>
              <a:defRPr sz="1800">
                <a:solidFill>
                  <a:srgbClr val="888888"/>
                </a:solidFill>
              </a:defRPr>
            </a:lvl2pPr>
            <a:lvl3pPr marL="1371600" lvl="2" indent="-228600" algn="l" rtl="0">
              <a:lnSpc>
                <a:spcPct val="100000"/>
              </a:lnSpc>
              <a:spcBef>
                <a:spcPts val="1000"/>
              </a:spcBef>
              <a:spcAft>
                <a:spcPts val="0"/>
              </a:spcAft>
              <a:buSzPts val="1280"/>
              <a:buNone/>
              <a:defRPr sz="1600">
                <a:solidFill>
                  <a:srgbClr val="888888"/>
                </a:solidFill>
              </a:defRPr>
            </a:lvl3pPr>
            <a:lvl4pPr marL="1828800" lvl="3" indent="-228600" algn="l" rtl="0">
              <a:lnSpc>
                <a:spcPct val="100000"/>
              </a:lnSpc>
              <a:spcBef>
                <a:spcPts val="1000"/>
              </a:spcBef>
              <a:spcAft>
                <a:spcPts val="0"/>
              </a:spcAft>
              <a:buSzPts val="1120"/>
              <a:buNone/>
              <a:defRPr sz="1400">
                <a:solidFill>
                  <a:srgbClr val="888888"/>
                </a:solidFill>
              </a:defRPr>
            </a:lvl4pPr>
            <a:lvl5pPr marL="2286000" lvl="4" indent="-228600" algn="l" rtl="0">
              <a:lnSpc>
                <a:spcPct val="100000"/>
              </a:lnSpc>
              <a:spcBef>
                <a:spcPts val="1000"/>
              </a:spcBef>
              <a:spcAft>
                <a:spcPts val="0"/>
              </a:spcAft>
              <a:buSzPts val="1120"/>
              <a:buNone/>
              <a:defRPr sz="1400">
                <a:solidFill>
                  <a:srgbClr val="888888"/>
                </a:solidFill>
              </a:defRPr>
            </a:lvl5pPr>
            <a:lvl6pPr marL="2743200" lvl="5" indent="-228600" algn="l" rtl="0">
              <a:lnSpc>
                <a:spcPct val="100000"/>
              </a:lnSpc>
              <a:spcBef>
                <a:spcPts val="1000"/>
              </a:spcBef>
              <a:spcAft>
                <a:spcPts val="0"/>
              </a:spcAft>
              <a:buSzPts val="1120"/>
              <a:buNone/>
              <a:defRPr sz="1400">
                <a:solidFill>
                  <a:srgbClr val="888888"/>
                </a:solidFill>
              </a:defRPr>
            </a:lvl6pPr>
            <a:lvl7pPr marL="3200400" lvl="6" indent="-228600" algn="l" rtl="0">
              <a:lnSpc>
                <a:spcPct val="100000"/>
              </a:lnSpc>
              <a:spcBef>
                <a:spcPts val="1000"/>
              </a:spcBef>
              <a:spcAft>
                <a:spcPts val="0"/>
              </a:spcAft>
              <a:buSzPts val="1120"/>
              <a:buNone/>
              <a:defRPr sz="1400">
                <a:solidFill>
                  <a:srgbClr val="888888"/>
                </a:solidFill>
              </a:defRPr>
            </a:lvl7pPr>
            <a:lvl8pPr marL="3657600" lvl="7" indent="-228600" algn="l" rtl="0">
              <a:lnSpc>
                <a:spcPct val="100000"/>
              </a:lnSpc>
              <a:spcBef>
                <a:spcPts val="1000"/>
              </a:spcBef>
              <a:spcAft>
                <a:spcPts val="0"/>
              </a:spcAft>
              <a:buSzPts val="1120"/>
              <a:buNone/>
              <a:defRPr sz="1400">
                <a:solidFill>
                  <a:srgbClr val="888888"/>
                </a:solidFill>
              </a:defRPr>
            </a:lvl8pPr>
            <a:lvl9pPr marL="4114800" lvl="8" indent="-228600" algn="l" rtl="0">
              <a:lnSpc>
                <a:spcPct val="100000"/>
              </a:lnSpc>
              <a:spcBef>
                <a:spcPts val="1000"/>
              </a:spcBef>
              <a:spcAft>
                <a:spcPts val="0"/>
              </a:spcAft>
              <a:buSzPts val="1120"/>
              <a:buNone/>
              <a:defRPr sz="1400">
                <a:solidFill>
                  <a:srgbClr val="888888"/>
                </a:solidFill>
              </a:defRPr>
            </a:lvl9pPr>
          </a:lstStyle>
          <a:p/>
        </p:txBody>
      </p:sp>
      <p:sp>
        <p:nvSpPr>
          <p:cNvPr id="108" name="Google Shape;108;p13"/>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09" name="Google Shape;109;p13"/>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10" name="Google Shape;110;p13"/>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chemeClr val="accent1"/>
              </a:buClr>
              <a:buSzPts val="4400"/>
              <a:buFont typeface="Trebuchet MS" panose="020B0603020202020204"/>
              <a:buNone/>
              <a:defRPr sz="44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13" name="Google Shape;113;p14"/>
          <p:cNvSpPr txBox="1"/>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Font typeface="Trebuchet MS" panose="020B0603020202020204"/>
              <a:buNone/>
              <a:defRPr sz="2400">
                <a:solidFill>
                  <a:srgbClr val="3F3F3F"/>
                </a:solidFill>
              </a:defRPr>
            </a:lvl1pPr>
            <a:lvl2pPr marL="914400" lvl="1" indent="-228600" algn="l" rtl="0">
              <a:lnSpc>
                <a:spcPct val="100000"/>
              </a:lnSpc>
              <a:spcBef>
                <a:spcPts val="1000"/>
              </a:spcBef>
              <a:spcAft>
                <a:spcPts val="0"/>
              </a:spcAft>
              <a:buSzPts val="1280"/>
              <a:buFont typeface="Trebuchet MS" panose="020B0603020202020204"/>
              <a:buNone/>
              <a:defRPr/>
            </a:lvl2pPr>
            <a:lvl3pPr marL="1371600" lvl="2" indent="-228600" algn="l" rtl="0">
              <a:lnSpc>
                <a:spcPct val="100000"/>
              </a:lnSpc>
              <a:spcBef>
                <a:spcPts val="1000"/>
              </a:spcBef>
              <a:spcAft>
                <a:spcPts val="0"/>
              </a:spcAft>
              <a:buSzPts val="1120"/>
              <a:buFont typeface="Trebuchet MS" panose="020B0603020202020204"/>
              <a:buNone/>
              <a:defRPr/>
            </a:lvl3pPr>
            <a:lvl4pPr marL="1828800" lvl="3" indent="-228600" algn="l" rtl="0">
              <a:lnSpc>
                <a:spcPct val="100000"/>
              </a:lnSpc>
              <a:spcBef>
                <a:spcPts val="1000"/>
              </a:spcBef>
              <a:spcAft>
                <a:spcPts val="0"/>
              </a:spcAft>
              <a:buSzPts val="960"/>
              <a:buFont typeface="Trebuchet MS" panose="020B0603020202020204"/>
              <a:buNone/>
              <a:defRPr/>
            </a:lvl4pPr>
            <a:lvl5pPr marL="2286000" lvl="4" indent="-228600" algn="l" rtl="0">
              <a:lnSpc>
                <a:spcPct val="100000"/>
              </a:lnSpc>
              <a:spcBef>
                <a:spcPts val="1000"/>
              </a:spcBef>
              <a:spcAft>
                <a:spcPts val="0"/>
              </a:spcAft>
              <a:buSzPts val="960"/>
              <a:buFont typeface="Trebuchet MS" panose="020B0603020202020204"/>
              <a:buNone/>
              <a:defRPr/>
            </a:lvl5pPr>
            <a:lvl6pPr marL="2743200" lvl="5" indent="-320040" algn="l" rtl="0">
              <a:lnSpc>
                <a:spcPct val="100000"/>
              </a:lnSpc>
              <a:spcBef>
                <a:spcPts val="1000"/>
              </a:spcBef>
              <a:spcAft>
                <a:spcPts val="0"/>
              </a:spcAft>
              <a:buSzPts val="1440"/>
              <a:buChar char="►"/>
              <a:defRPr/>
            </a:lvl6pPr>
            <a:lvl7pPr marL="3200400" lvl="6" indent="-320040"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p:txBody>
      </p:sp>
      <p:sp>
        <p:nvSpPr>
          <p:cNvPr id="114" name="Google Shape;114;p14"/>
          <p:cNvSpPr txBox="1"/>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440"/>
              <a:buNone/>
              <a:defRPr sz="1800">
                <a:solidFill>
                  <a:srgbClr val="7F7F7F"/>
                </a:solidFill>
              </a:defRPr>
            </a:lvl1pPr>
            <a:lvl2pPr marL="914400" lvl="1" indent="-228600" algn="l" rtl="0">
              <a:lnSpc>
                <a:spcPct val="100000"/>
              </a:lnSpc>
              <a:spcBef>
                <a:spcPts val="1000"/>
              </a:spcBef>
              <a:spcAft>
                <a:spcPts val="0"/>
              </a:spcAft>
              <a:buSzPts val="1440"/>
              <a:buNone/>
              <a:defRPr sz="1800">
                <a:solidFill>
                  <a:srgbClr val="888888"/>
                </a:solidFill>
              </a:defRPr>
            </a:lvl2pPr>
            <a:lvl3pPr marL="1371600" lvl="2" indent="-228600" algn="l" rtl="0">
              <a:lnSpc>
                <a:spcPct val="100000"/>
              </a:lnSpc>
              <a:spcBef>
                <a:spcPts val="1000"/>
              </a:spcBef>
              <a:spcAft>
                <a:spcPts val="0"/>
              </a:spcAft>
              <a:buSzPts val="1280"/>
              <a:buNone/>
              <a:defRPr sz="1600">
                <a:solidFill>
                  <a:srgbClr val="888888"/>
                </a:solidFill>
              </a:defRPr>
            </a:lvl3pPr>
            <a:lvl4pPr marL="1828800" lvl="3" indent="-228600" algn="l" rtl="0">
              <a:lnSpc>
                <a:spcPct val="100000"/>
              </a:lnSpc>
              <a:spcBef>
                <a:spcPts val="1000"/>
              </a:spcBef>
              <a:spcAft>
                <a:spcPts val="0"/>
              </a:spcAft>
              <a:buSzPts val="1120"/>
              <a:buNone/>
              <a:defRPr sz="1400">
                <a:solidFill>
                  <a:srgbClr val="888888"/>
                </a:solidFill>
              </a:defRPr>
            </a:lvl4pPr>
            <a:lvl5pPr marL="2286000" lvl="4" indent="-228600" algn="l" rtl="0">
              <a:lnSpc>
                <a:spcPct val="100000"/>
              </a:lnSpc>
              <a:spcBef>
                <a:spcPts val="1000"/>
              </a:spcBef>
              <a:spcAft>
                <a:spcPts val="0"/>
              </a:spcAft>
              <a:buSzPts val="1120"/>
              <a:buNone/>
              <a:defRPr sz="1400">
                <a:solidFill>
                  <a:srgbClr val="888888"/>
                </a:solidFill>
              </a:defRPr>
            </a:lvl5pPr>
            <a:lvl6pPr marL="2743200" lvl="5" indent="-228600" algn="l" rtl="0">
              <a:lnSpc>
                <a:spcPct val="100000"/>
              </a:lnSpc>
              <a:spcBef>
                <a:spcPts val="1000"/>
              </a:spcBef>
              <a:spcAft>
                <a:spcPts val="0"/>
              </a:spcAft>
              <a:buSzPts val="1120"/>
              <a:buNone/>
              <a:defRPr sz="1400">
                <a:solidFill>
                  <a:srgbClr val="888888"/>
                </a:solidFill>
              </a:defRPr>
            </a:lvl6pPr>
            <a:lvl7pPr marL="3200400" lvl="6" indent="-228600" algn="l" rtl="0">
              <a:lnSpc>
                <a:spcPct val="100000"/>
              </a:lnSpc>
              <a:spcBef>
                <a:spcPts val="1000"/>
              </a:spcBef>
              <a:spcAft>
                <a:spcPts val="0"/>
              </a:spcAft>
              <a:buSzPts val="1120"/>
              <a:buNone/>
              <a:defRPr sz="1400">
                <a:solidFill>
                  <a:srgbClr val="888888"/>
                </a:solidFill>
              </a:defRPr>
            </a:lvl7pPr>
            <a:lvl8pPr marL="3657600" lvl="7" indent="-228600" algn="l" rtl="0">
              <a:lnSpc>
                <a:spcPct val="100000"/>
              </a:lnSpc>
              <a:spcBef>
                <a:spcPts val="1000"/>
              </a:spcBef>
              <a:spcAft>
                <a:spcPts val="0"/>
              </a:spcAft>
              <a:buSzPts val="1120"/>
              <a:buNone/>
              <a:defRPr sz="1400">
                <a:solidFill>
                  <a:srgbClr val="888888"/>
                </a:solidFill>
              </a:defRPr>
            </a:lvl8pPr>
            <a:lvl9pPr marL="4114800" lvl="8" indent="-228600" algn="l" rtl="0">
              <a:lnSpc>
                <a:spcPct val="100000"/>
              </a:lnSpc>
              <a:spcBef>
                <a:spcPts val="1000"/>
              </a:spcBef>
              <a:spcAft>
                <a:spcPts val="0"/>
              </a:spcAft>
              <a:buSzPts val="1120"/>
              <a:buNone/>
              <a:defRPr sz="1400">
                <a:solidFill>
                  <a:srgbClr val="888888"/>
                </a:solidFill>
              </a:defRPr>
            </a:lvl9pPr>
          </a:lstStyle>
          <a:p/>
        </p:txBody>
      </p:sp>
      <p:sp>
        <p:nvSpPr>
          <p:cNvPr id="115" name="Google Shape;115;p14"/>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16" name="Google Shape;116;p14"/>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17" name="Google Shape;117;p14"/>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
        <p:nvSpPr>
          <p:cNvPr id="118" name="Google Shape;118;p14"/>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14"/>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panose="020B0604020202020204"/>
              <a:buNone/>
            </a:pPr>
            <a:r>
              <a:rPr lang="en-US" sz="8000" b="0" i="0" u="none" strike="noStrike" cap="none">
                <a:solidFill>
                  <a:srgbClr val="9EDFF5"/>
                </a:solidFill>
                <a:latin typeface="Arial" panose="020B0604020202020204"/>
                <a:ea typeface="Arial" panose="020B0604020202020204"/>
                <a:cs typeface="Arial" panose="020B0604020202020204"/>
                <a:sym typeface="Arial" panose="020B0604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100" cy="30225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chemeClr val="accent1"/>
              </a:buClr>
              <a:buSzPts val="4400"/>
              <a:buFont typeface="Trebuchet MS" panose="020B0603020202020204"/>
              <a:buNone/>
              <a:defRPr sz="44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2" name="Google Shape;122;p15"/>
          <p:cNvSpPr txBox="1"/>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Font typeface="Trebuchet MS" panose="020B0603020202020204"/>
              <a:buNone/>
              <a:defRPr sz="2400">
                <a:solidFill>
                  <a:schemeClr val="accent1"/>
                </a:solidFill>
              </a:defRPr>
            </a:lvl1pPr>
            <a:lvl2pPr marL="914400" lvl="1" indent="-228600" algn="l" rtl="0">
              <a:lnSpc>
                <a:spcPct val="100000"/>
              </a:lnSpc>
              <a:spcBef>
                <a:spcPts val="1000"/>
              </a:spcBef>
              <a:spcAft>
                <a:spcPts val="0"/>
              </a:spcAft>
              <a:buSzPts val="1280"/>
              <a:buFont typeface="Trebuchet MS" panose="020B0603020202020204"/>
              <a:buNone/>
              <a:defRPr/>
            </a:lvl2pPr>
            <a:lvl3pPr marL="1371600" lvl="2" indent="-228600" algn="l" rtl="0">
              <a:lnSpc>
                <a:spcPct val="100000"/>
              </a:lnSpc>
              <a:spcBef>
                <a:spcPts val="1000"/>
              </a:spcBef>
              <a:spcAft>
                <a:spcPts val="0"/>
              </a:spcAft>
              <a:buSzPts val="1120"/>
              <a:buFont typeface="Trebuchet MS" panose="020B0603020202020204"/>
              <a:buNone/>
              <a:defRPr/>
            </a:lvl3pPr>
            <a:lvl4pPr marL="1828800" lvl="3" indent="-228600" algn="l" rtl="0">
              <a:lnSpc>
                <a:spcPct val="100000"/>
              </a:lnSpc>
              <a:spcBef>
                <a:spcPts val="1000"/>
              </a:spcBef>
              <a:spcAft>
                <a:spcPts val="0"/>
              </a:spcAft>
              <a:buSzPts val="960"/>
              <a:buFont typeface="Trebuchet MS" panose="020B0603020202020204"/>
              <a:buNone/>
              <a:defRPr/>
            </a:lvl4pPr>
            <a:lvl5pPr marL="2286000" lvl="4" indent="-228600" algn="l" rtl="0">
              <a:lnSpc>
                <a:spcPct val="100000"/>
              </a:lnSpc>
              <a:spcBef>
                <a:spcPts val="1000"/>
              </a:spcBef>
              <a:spcAft>
                <a:spcPts val="0"/>
              </a:spcAft>
              <a:buSzPts val="960"/>
              <a:buFont typeface="Trebuchet MS" panose="020B0603020202020204"/>
              <a:buNone/>
              <a:defRPr/>
            </a:lvl5pPr>
            <a:lvl6pPr marL="2743200" lvl="5" indent="-320040" algn="l" rtl="0">
              <a:lnSpc>
                <a:spcPct val="100000"/>
              </a:lnSpc>
              <a:spcBef>
                <a:spcPts val="1000"/>
              </a:spcBef>
              <a:spcAft>
                <a:spcPts val="0"/>
              </a:spcAft>
              <a:buSzPts val="1440"/>
              <a:buChar char="►"/>
              <a:defRPr/>
            </a:lvl6pPr>
            <a:lvl7pPr marL="3200400" lvl="6" indent="-320040"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p:txBody>
      </p:sp>
      <p:sp>
        <p:nvSpPr>
          <p:cNvPr id="123" name="Google Shape;123;p15"/>
          <p:cNvSpPr txBox="1"/>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440"/>
              <a:buNone/>
              <a:defRPr sz="1800">
                <a:solidFill>
                  <a:srgbClr val="7F7F7F"/>
                </a:solidFill>
              </a:defRPr>
            </a:lvl1pPr>
            <a:lvl2pPr marL="914400" lvl="1" indent="-228600" algn="l" rtl="0">
              <a:lnSpc>
                <a:spcPct val="100000"/>
              </a:lnSpc>
              <a:spcBef>
                <a:spcPts val="1000"/>
              </a:spcBef>
              <a:spcAft>
                <a:spcPts val="0"/>
              </a:spcAft>
              <a:buSzPts val="1440"/>
              <a:buNone/>
              <a:defRPr sz="1800">
                <a:solidFill>
                  <a:srgbClr val="888888"/>
                </a:solidFill>
              </a:defRPr>
            </a:lvl2pPr>
            <a:lvl3pPr marL="1371600" lvl="2" indent="-228600" algn="l" rtl="0">
              <a:lnSpc>
                <a:spcPct val="100000"/>
              </a:lnSpc>
              <a:spcBef>
                <a:spcPts val="1000"/>
              </a:spcBef>
              <a:spcAft>
                <a:spcPts val="0"/>
              </a:spcAft>
              <a:buSzPts val="1280"/>
              <a:buNone/>
              <a:defRPr sz="1600">
                <a:solidFill>
                  <a:srgbClr val="888888"/>
                </a:solidFill>
              </a:defRPr>
            </a:lvl3pPr>
            <a:lvl4pPr marL="1828800" lvl="3" indent="-228600" algn="l" rtl="0">
              <a:lnSpc>
                <a:spcPct val="100000"/>
              </a:lnSpc>
              <a:spcBef>
                <a:spcPts val="1000"/>
              </a:spcBef>
              <a:spcAft>
                <a:spcPts val="0"/>
              </a:spcAft>
              <a:buSzPts val="1120"/>
              <a:buNone/>
              <a:defRPr sz="1400">
                <a:solidFill>
                  <a:srgbClr val="888888"/>
                </a:solidFill>
              </a:defRPr>
            </a:lvl4pPr>
            <a:lvl5pPr marL="2286000" lvl="4" indent="-228600" algn="l" rtl="0">
              <a:lnSpc>
                <a:spcPct val="100000"/>
              </a:lnSpc>
              <a:spcBef>
                <a:spcPts val="1000"/>
              </a:spcBef>
              <a:spcAft>
                <a:spcPts val="0"/>
              </a:spcAft>
              <a:buSzPts val="1120"/>
              <a:buNone/>
              <a:defRPr sz="1400">
                <a:solidFill>
                  <a:srgbClr val="888888"/>
                </a:solidFill>
              </a:defRPr>
            </a:lvl5pPr>
            <a:lvl6pPr marL="2743200" lvl="5" indent="-228600" algn="l" rtl="0">
              <a:lnSpc>
                <a:spcPct val="100000"/>
              </a:lnSpc>
              <a:spcBef>
                <a:spcPts val="1000"/>
              </a:spcBef>
              <a:spcAft>
                <a:spcPts val="0"/>
              </a:spcAft>
              <a:buSzPts val="1120"/>
              <a:buNone/>
              <a:defRPr sz="1400">
                <a:solidFill>
                  <a:srgbClr val="888888"/>
                </a:solidFill>
              </a:defRPr>
            </a:lvl6pPr>
            <a:lvl7pPr marL="3200400" lvl="6" indent="-228600" algn="l" rtl="0">
              <a:lnSpc>
                <a:spcPct val="100000"/>
              </a:lnSpc>
              <a:spcBef>
                <a:spcPts val="1000"/>
              </a:spcBef>
              <a:spcAft>
                <a:spcPts val="0"/>
              </a:spcAft>
              <a:buSzPts val="1120"/>
              <a:buNone/>
              <a:defRPr sz="1400">
                <a:solidFill>
                  <a:srgbClr val="888888"/>
                </a:solidFill>
              </a:defRPr>
            </a:lvl7pPr>
            <a:lvl8pPr marL="3657600" lvl="7" indent="-228600" algn="l" rtl="0">
              <a:lnSpc>
                <a:spcPct val="100000"/>
              </a:lnSpc>
              <a:spcBef>
                <a:spcPts val="1000"/>
              </a:spcBef>
              <a:spcAft>
                <a:spcPts val="0"/>
              </a:spcAft>
              <a:buSzPts val="1120"/>
              <a:buNone/>
              <a:defRPr sz="1400">
                <a:solidFill>
                  <a:srgbClr val="888888"/>
                </a:solidFill>
              </a:defRPr>
            </a:lvl8pPr>
            <a:lvl9pPr marL="4114800" lvl="8" indent="-228600" algn="l" rtl="0">
              <a:lnSpc>
                <a:spcPct val="100000"/>
              </a:lnSpc>
              <a:spcBef>
                <a:spcPts val="1000"/>
              </a:spcBef>
              <a:spcAft>
                <a:spcPts val="0"/>
              </a:spcAft>
              <a:buSzPts val="1120"/>
              <a:buNone/>
              <a:defRPr sz="1400">
                <a:solidFill>
                  <a:srgbClr val="888888"/>
                </a:solidFill>
              </a:defRPr>
            </a:lvl9pPr>
          </a:lstStyle>
          <a:p/>
        </p:txBody>
      </p:sp>
      <p:sp>
        <p:nvSpPr>
          <p:cNvPr id="124" name="Google Shape;124;p15"/>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5" name="Google Shape;125;p15"/>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6" name="Google Shape;126;p15"/>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29" name="Google Shape;129;p16"/>
          <p:cNvSpPr txBox="1"/>
          <p:nvPr>
            <p:ph type="body" idx="1"/>
          </p:nvPr>
        </p:nvSpPr>
        <p:spPr>
          <a:xfrm rot="5400000">
            <a:off x="3035202" y="-197410"/>
            <a:ext cx="3880800" cy="85968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a:lvl1pPr>
            <a:lvl2pPr marL="914400" lvl="1" indent="-320040" algn="l" rtl="0">
              <a:lnSpc>
                <a:spcPct val="100000"/>
              </a:lnSpc>
              <a:spcBef>
                <a:spcPts val="1000"/>
              </a:spcBef>
              <a:spcAft>
                <a:spcPts val="0"/>
              </a:spcAft>
              <a:buSzPts val="1440"/>
              <a:buChar char="►"/>
              <a:defRPr/>
            </a:lvl2pPr>
            <a:lvl3pPr marL="1371600" lvl="2" indent="-320040" algn="l" rtl="0">
              <a:lnSpc>
                <a:spcPct val="100000"/>
              </a:lnSpc>
              <a:spcBef>
                <a:spcPts val="1000"/>
              </a:spcBef>
              <a:spcAft>
                <a:spcPts val="0"/>
              </a:spcAft>
              <a:buSzPts val="1440"/>
              <a:buChar char="►"/>
              <a:defRPr/>
            </a:lvl3pPr>
            <a:lvl4pPr marL="1828800" lvl="3" indent="-320040" algn="l" rtl="0">
              <a:lnSpc>
                <a:spcPct val="100000"/>
              </a:lnSpc>
              <a:spcBef>
                <a:spcPts val="1000"/>
              </a:spcBef>
              <a:spcAft>
                <a:spcPts val="0"/>
              </a:spcAft>
              <a:buSzPts val="1440"/>
              <a:buChar char="►"/>
              <a:defRPr/>
            </a:lvl4pPr>
            <a:lvl5pPr marL="2286000" lvl="4" indent="-320040" algn="l" rtl="0">
              <a:lnSpc>
                <a:spcPct val="100000"/>
              </a:lnSpc>
              <a:spcBef>
                <a:spcPts val="1000"/>
              </a:spcBef>
              <a:spcAft>
                <a:spcPts val="0"/>
              </a:spcAft>
              <a:buSzPts val="1440"/>
              <a:buChar char="►"/>
              <a:defRPr/>
            </a:lvl5pPr>
            <a:lvl6pPr marL="2743200" lvl="5" indent="-320040" algn="l" rtl="0">
              <a:lnSpc>
                <a:spcPct val="100000"/>
              </a:lnSpc>
              <a:spcBef>
                <a:spcPts val="1000"/>
              </a:spcBef>
              <a:spcAft>
                <a:spcPts val="0"/>
              </a:spcAft>
              <a:buSzPts val="1440"/>
              <a:buChar char="►"/>
              <a:defRPr/>
            </a:lvl6pPr>
            <a:lvl7pPr marL="3200400" lvl="6" indent="-320040"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p:txBody>
      </p:sp>
      <p:sp>
        <p:nvSpPr>
          <p:cNvPr id="130" name="Google Shape;130;p16"/>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31" name="Google Shape;131;p16"/>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32" name="Google Shape;132;p16"/>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6" y="2582999"/>
            <a:ext cx="5251500" cy="1304700"/>
          </a:xfrm>
          <a:prstGeom prst="rect">
            <a:avLst/>
          </a:prstGeom>
          <a:noFill/>
          <a:ln>
            <a:noFill/>
          </a:ln>
        </p:spPr>
        <p:txBody>
          <a:bodyPr spcFirstLastPara="1" wrap="square" lIns="91425" tIns="45700" rIns="91425" bIns="45700" anchor="ctr" anchorCtr="0">
            <a:normAutofit/>
          </a:bodyPr>
          <a:lstStyle>
            <a:lvl1pPr lvl="0" algn="l" rtl="0">
              <a:lnSpc>
                <a:spcPct val="100000"/>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35" name="Google Shape;135;p17"/>
          <p:cNvSpPr txBox="1"/>
          <p:nvPr>
            <p:ph type="body" idx="1"/>
          </p:nvPr>
        </p:nvSpPr>
        <p:spPr>
          <a:xfrm rot="5400000">
            <a:off x="1581635" y="-294750"/>
            <a:ext cx="5251500" cy="70602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a:lvl1pPr>
            <a:lvl2pPr marL="914400" lvl="1" indent="-320040" algn="l" rtl="0">
              <a:lnSpc>
                <a:spcPct val="100000"/>
              </a:lnSpc>
              <a:spcBef>
                <a:spcPts val="1000"/>
              </a:spcBef>
              <a:spcAft>
                <a:spcPts val="0"/>
              </a:spcAft>
              <a:buSzPts val="1440"/>
              <a:buChar char="►"/>
              <a:defRPr/>
            </a:lvl2pPr>
            <a:lvl3pPr marL="1371600" lvl="2" indent="-320040" algn="l" rtl="0">
              <a:lnSpc>
                <a:spcPct val="100000"/>
              </a:lnSpc>
              <a:spcBef>
                <a:spcPts val="1000"/>
              </a:spcBef>
              <a:spcAft>
                <a:spcPts val="0"/>
              </a:spcAft>
              <a:buSzPts val="1440"/>
              <a:buChar char="►"/>
              <a:defRPr/>
            </a:lvl3pPr>
            <a:lvl4pPr marL="1828800" lvl="3" indent="-320040" algn="l" rtl="0">
              <a:lnSpc>
                <a:spcPct val="100000"/>
              </a:lnSpc>
              <a:spcBef>
                <a:spcPts val="1000"/>
              </a:spcBef>
              <a:spcAft>
                <a:spcPts val="0"/>
              </a:spcAft>
              <a:buSzPts val="1440"/>
              <a:buChar char="►"/>
              <a:defRPr/>
            </a:lvl4pPr>
            <a:lvl5pPr marL="2286000" lvl="4" indent="-320040" algn="l" rtl="0">
              <a:lnSpc>
                <a:spcPct val="100000"/>
              </a:lnSpc>
              <a:spcBef>
                <a:spcPts val="1000"/>
              </a:spcBef>
              <a:spcAft>
                <a:spcPts val="0"/>
              </a:spcAft>
              <a:buSzPts val="1440"/>
              <a:buChar char="►"/>
              <a:defRPr/>
            </a:lvl5pPr>
            <a:lvl6pPr marL="2743200" lvl="5" indent="-320040" algn="l" rtl="0">
              <a:lnSpc>
                <a:spcPct val="100000"/>
              </a:lnSpc>
              <a:spcBef>
                <a:spcPts val="1000"/>
              </a:spcBef>
              <a:spcAft>
                <a:spcPts val="0"/>
              </a:spcAft>
              <a:buSzPts val="1440"/>
              <a:buChar char="►"/>
              <a:defRPr/>
            </a:lvl6pPr>
            <a:lvl7pPr marL="3200400" lvl="6" indent="-320040"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p:txBody>
      </p:sp>
      <p:sp>
        <p:nvSpPr>
          <p:cNvPr id="136" name="Google Shape;136;p17"/>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37" name="Google Shape;137;p17"/>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138" name="Google Shape;138;p17"/>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41" name="Google Shape;41;p3"/>
          <p:cNvSpPr txBox="1"/>
          <p:nvPr>
            <p:ph type="body" idx="1"/>
          </p:nvPr>
        </p:nvSpPr>
        <p:spPr>
          <a:xfrm>
            <a:off x="677334" y="1411551"/>
            <a:ext cx="8596800" cy="46299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a:latin typeface="Times New Roman" panose="02020603050405020304"/>
                <a:ea typeface="Times New Roman" panose="02020603050405020304"/>
                <a:cs typeface="Times New Roman" panose="02020603050405020304"/>
                <a:sym typeface="Times New Roman" panose="02020603050405020304"/>
              </a:defRPr>
            </a:lvl1pPr>
            <a:lvl2pPr marL="914400" lvl="1" indent="-320040" algn="l" rtl="0">
              <a:lnSpc>
                <a:spcPct val="100000"/>
              </a:lnSpc>
              <a:spcBef>
                <a:spcPts val="1000"/>
              </a:spcBef>
              <a:spcAft>
                <a:spcPts val="0"/>
              </a:spcAft>
              <a:buSzPts val="1440"/>
              <a:buChar char="►"/>
              <a:defRPr/>
            </a:lvl2pPr>
            <a:lvl3pPr marL="1371600" lvl="2" indent="-320040" algn="l" rtl="0">
              <a:lnSpc>
                <a:spcPct val="100000"/>
              </a:lnSpc>
              <a:spcBef>
                <a:spcPts val="1000"/>
              </a:spcBef>
              <a:spcAft>
                <a:spcPts val="0"/>
              </a:spcAft>
              <a:buSzPts val="1440"/>
              <a:buChar char="►"/>
              <a:defRPr/>
            </a:lvl3pPr>
            <a:lvl4pPr marL="1828800" lvl="3" indent="-320040" algn="l" rtl="0">
              <a:lnSpc>
                <a:spcPct val="100000"/>
              </a:lnSpc>
              <a:spcBef>
                <a:spcPts val="1000"/>
              </a:spcBef>
              <a:spcAft>
                <a:spcPts val="0"/>
              </a:spcAft>
              <a:buSzPts val="1440"/>
              <a:buChar char="►"/>
              <a:defRPr/>
            </a:lvl4pPr>
            <a:lvl5pPr marL="2286000" lvl="4" indent="-320040" algn="l" rtl="0">
              <a:lnSpc>
                <a:spcPct val="100000"/>
              </a:lnSpc>
              <a:spcBef>
                <a:spcPts val="1000"/>
              </a:spcBef>
              <a:spcAft>
                <a:spcPts val="0"/>
              </a:spcAft>
              <a:buSzPts val="1440"/>
              <a:buChar char="►"/>
              <a:defRPr/>
            </a:lvl5pPr>
            <a:lvl6pPr marL="2743200" lvl="5" indent="-320040" algn="l" rtl="0">
              <a:lnSpc>
                <a:spcPct val="100000"/>
              </a:lnSpc>
              <a:spcBef>
                <a:spcPts val="1000"/>
              </a:spcBef>
              <a:spcAft>
                <a:spcPts val="0"/>
              </a:spcAft>
              <a:buSzPts val="1440"/>
              <a:buChar char="►"/>
              <a:defRPr/>
            </a:lvl6pPr>
            <a:lvl7pPr marL="3200400" lvl="6" indent="-320040"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p:txBody>
      </p:sp>
      <p:sp>
        <p:nvSpPr>
          <p:cNvPr id="42" name="Google Shape;42;p3"/>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43" name="Google Shape;43;p3"/>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44" name="Google Shape;44;p3"/>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5" name="Shape 45"/>
        <p:cNvGrpSpPr/>
        <p:nvPr/>
      </p:nvGrpSpPr>
      <p:grpSpPr>
        <a:xfrm>
          <a:off x="0" y="0"/>
          <a:ext cx="0" cy="0"/>
          <a:chOff x="0" y="0"/>
          <a:chExt cx="0" cy="0"/>
        </a:xfrm>
      </p:grpSpPr>
      <p:sp>
        <p:nvSpPr>
          <p:cNvPr id="46" name="Google Shape;46;p4"/>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0"/>
              </a:spcBef>
              <a:spcAft>
                <a:spcPts val="0"/>
              </a:spcAft>
              <a:buClr>
                <a:schemeClr val="accent1"/>
              </a:buClr>
              <a:buSzPts val="3600"/>
              <a:buFont typeface="Trebuchet MS" panose="020B0603020202020204"/>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47" name="Google Shape;47;p4"/>
          <p:cNvSpPr txBox="1"/>
          <p:nvPr>
            <p:ph type="body" idx="1"/>
          </p:nvPr>
        </p:nvSpPr>
        <p:spPr>
          <a:xfrm>
            <a:off x="675745"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None/>
              <a:defRPr sz="2400" b="0"/>
            </a:lvl1pPr>
            <a:lvl2pPr marL="914400" lvl="1" indent="-228600" algn="l" rtl="0">
              <a:lnSpc>
                <a:spcPct val="100000"/>
              </a:lnSpc>
              <a:spcBef>
                <a:spcPts val="1000"/>
              </a:spcBef>
              <a:spcAft>
                <a:spcPts val="0"/>
              </a:spcAft>
              <a:buSzPts val="1600"/>
              <a:buNone/>
              <a:defRPr sz="2000" b="1"/>
            </a:lvl2pPr>
            <a:lvl3pPr marL="1371600" lvl="2" indent="-228600" algn="l" rtl="0">
              <a:lnSpc>
                <a:spcPct val="100000"/>
              </a:lnSpc>
              <a:spcBef>
                <a:spcPts val="1000"/>
              </a:spcBef>
              <a:spcAft>
                <a:spcPts val="0"/>
              </a:spcAft>
              <a:buSzPts val="1440"/>
              <a:buNone/>
              <a:defRPr sz="1800" b="1"/>
            </a:lvl3pPr>
            <a:lvl4pPr marL="1828800" lvl="3" indent="-228600" algn="l" rtl="0">
              <a:lnSpc>
                <a:spcPct val="100000"/>
              </a:lnSpc>
              <a:spcBef>
                <a:spcPts val="1000"/>
              </a:spcBef>
              <a:spcAft>
                <a:spcPts val="0"/>
              </a:spcAft>
              <a:buSzPts val="1280"/>
              <a:buNone/>
              <a:defRPr sz="1600" b="1"/>
            </a:lvl4pPr>
            <a:lvl5pPr marL="2286000" lvl="4" indent="-228600" algn="l" rtl="0">
              <a:lnSpc>
                <a:spcPct val="100000"/>
              </a:lnSpc>
              <a:spcBef>
                <a:spcPts val="1000"/>
              </a:spcBef>
              <a:spcAft>
                <a:spcPts val="0"/>
              </a:spcAft>
              <a:buSzPts val="1280"/>
              <a:buNone/>
              <a:defRPr sz="1600" b="1"/>
            </a:lvl5pPr>
            <a:lvl6pPr marL="2743200" lvl="5" indent="-228600" algn="l" rtl="0">
              <a:lnSpc>
                <a:spcPct val="100000"/>
              </a:lnSpc>
              <a:spcBef>
                <a:spcPts val="1000"/>
              </a:spcBef>
              <a:spcAft>
                <a:spcPts val="0"/>
              </a:spcAft>
              <a:buSzPts val="1280"/>
              <a:buNone/>
              <a:defRPr sz="1600" b="1"/>
            </a:lvl6pPr>
            <a:lvl7pPr marL="3200400" lvl="6" indent="-228600" algn="l" rtl="0">
              <a:lnSpc>
                <a:spcPct val="100000"/>
              </a:lnSpc>
              <a:spcBef>
                <a:spcPts val="1000"/>
              </a:spcBef>
              <a:spcAft>
                <a:spcPts val="0"/>
              </a:spcAft>
              <a:buSzPts val="1280"/>
              <a:buNone/>
              <a:defRPr sz="1600" b="1"/>
            </a:lvl7pPr>
            <a:lvl8pPr marL="3657600" lvl="7" indent="-228600" algn="l" rtl="0">
              <a:lnSpc>
                <a:spcPct val="100000"/>
              </a:lnSpc>
              <a:spcBef>
                <a:spcPts val="1000"/>
              </a:spcBef>
              <a:spcAft>
                <a:spcPts val="0"/>
              </a:spcAft>
              <a:buSzPts val="1280"/>
              <a:buNone/>
              <a:defRPr sz="1600" b="1"/>
            </a:lvl8pPr>
            <a:lvl9pPr marL="4114800" lvl="8" indent="-228600" algn="l" rtl="0">
              <a:lnSpc>
                <a:spcPct val="100000"/>
              </a:lnSpc>
              <a:spcBef>
                <a:spcPts val="1000"/>
              </a:spcBef>
              <a:spcAft>
                <a:spcPts val="0"/>
              </a:spcAft>
              <a:buSzPts val="1280"/>
              <a:buNone/>
              <a:defRPr sz="1600" b="1"/>
            </a:lvl9pPr>
          </a:lstStyle>
          <a:p/>
        </p:txBody>
      </p:sp>
      <p:sp>
        <p:nvSpPr>
          <p:cNvPr id="48" name="Google Shape;48;p4"/>
          <p:cNvSpPr txBox="1"/>
          <p:nvPr>
            <p:ph type="body" idx="2"/>
          </p:nvPr>
        </p:nvSpPr>
        <p:spPr>
          <a:xfrm>
            <a:off x="675745"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a:lvl1pPr>
            <a:lvl2pPr marL="914400" lvl="1" indent="-320040" algn="l" rtl="0">
              <a:lnSpc>
                <a:spcPct val="100000"/>
              </a:lnSpc>
              <a:spcBef>
                <a:spcPts val="1000"/>
              </a:spcBef>
              <a:spcAft>
                <a:spcPts val="0"/>
              </a:spcAft>
              <a:buSzPts val="1440"/>
              <a:buChar char="►"/>
              <a:defRPr/>
            </a:lvl2pPr>
            <a:lvl3pPr marL="1371600" lvl="2" indent="-320040" algn="l" rtl="0">
              <a:lnSpc>
                <a:spcPct val="100000"/>
              </a:lnSpc>
              <a:spcBef>
                <a:spcPts val="1000"/>
              </a:spcBef>
              <a:spcAft>
                <a:spcPts val="0"/>
              </a:spcAft>
              <a:buSzPts val="1440"/>
              <a:buChar char="►"/>
              <a:defRPr/>
            </a:lvl3pPr>
            <a:lvl4pPr marL="1828800" lvl="3" indent="-320040" algn="l" rtl="0">
              <a:lnSpc>
                <a:spcPct val="100000"/>
              </a:lnSpc>
              <a:spcBef>
                <a:spcPts val="1000"/>
              </a:spcBef>
              <a:spcAft>
                <a:spcPts val="0"/>
              </a:spcAft>
              <a:buSzPts val="1440"/>
              <a:buChar char="►"/>
              <a:defRPr/>
            </a:lvl4pPr>
            <a:lvl5pPr marL="2286000" lvl="4" indent="-320040" algn="l" rtl="0">
              <a:lnSpc>
                <a:spcPct val="100000"/>
              </a:lnSpc>
              <a:spcBef>
                <a:spcPts val="1000"/>
              </a:spcBef>
              <a:spcAft>
                <a:spcPts val="0"/>
              </a:spcAft>
              <a:buSzPts val="1440"/>
              <a:buChar char="►"/>
              <a:defRPr/>
            </a:lvl5pPr>
            <a:lvl6pPr marL="2743200" lvl="5" indent="-320040" algn="l" rtl="0">
              <a:lnSpc>
                <a:spcPct val="100000"/>
              </a:lnSpc>
              <a:spcBef>
                <a:spcPts val="1000"/>
              </a:spcBef>
              <a:spcAft>
                <a:spcPts val="0"/>
              </a:spcAft>
              <a:buSzPts val="1440"/>
              <a:buChar char="►"/>
              <a:defRPr/>
            </a:lvl6pPr>
            <a:lvl7pPr marL="3200400" lvl="6" indent="-320040"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p:txBody>
      </p:sp>
      <p:sp>
        <p:nvSpPr>
          <p:cNvPr id="49" name="Google Shape;49;p4"/>
          <p:cNvSpPr txBox="1"/>
          <p:nvPr>
            <p:ph type="body" idx="3"/>
          </p:nvPr>
        </p:nvSpPr>
        <p:spPr>
          <a:xfrm>
            <a:off x="5088383"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lnSpc>
                <a:spcPct val="100000"/>
              </a:lnSpc>
              <a:spcBef>
                <a:spcPts val="1000"/>
              </a:spcBef>
              <a:spcAft>
                <a:spcPts val="0"/>
              </a:spcAft>
              <a:buSzPts val="1920"/>
              <a:buNone/>
              <a:defRPr sz="2400" b="0"/>
            </a:lvl1pPr>
            <a:lvl2pPr marL="914400" lvl="1" indent="-228600" algn="l" rtl="0">
              <a:lnSpc>
                <a:spcPct val="100000"/>
              </a:lnSpc>
              <a:spcBef>
                <a:spcPts val="1000"/>
              </a:spcBef>
              <a:spcAft>
                <a:spcPts val="0"/>
              </a:spcAft>
              <a:buSzPts val="1600"/>
              <a:buNone/>
              <a:defRPr sz="2000" b="1"/>
            </a:lvl2pPr>
            <a:lvl3pPr marL="1371600" lvl="2" indent="-228600" algn="l" rtl="0">
              <a:lnSpc>
                <a:spcPct val="100000"/>
              </a:lnSpc>
              <a:spcBef>
                <a:spcPts val="1000"/>
              </a:spcBef>
              <a:spcAft>
                <a:spcPts val="0"/>
              </a:spcAft>
              <a:buSzPts val="1440"/>
              <a:buNone/>
              <a:defRPr sz="1800" b="1"/>
            </a:lvl3pPr>
            <a:lvl4pPr marL="1828800" lvl="3" indent="-228600" algn="l" rtl="0">
              <a:lnSpc>
                <a:spcPct val="100000"/>
              </a:lnSpc>
              <a:spcBef>
                <a:spcPts val="1000"/>
              </a:spcBef>
              <a:spcAft>
                <a:spcPts val="0"/>
              </a:spcAft>
              <a:buSzPts val="1280"/>
              <a:buNone/>
              <a:defRPr sz="1600" b="1"/>
            </a:lvl4pPr>
            <a:lvl5pPr marL="2286000" lvl="4" indent="-228600" algn="l" rtl="0">
              <a:lnSpc>
                <a:spcPct val="100000"/>
              </a:lnSpc>
              <a:spcBef>
                <a:spcPts val="1000"/>
              </a:spcBef>
              <a:spcAft>
                <a:spcPts val="0"/>
              </a:spcAft>
              <a:buSzPts val="1280"/>
              <a:buNone/>
              <a:defRPr sz="1600" b="1"/>
            </a:lvl5pPr>
            <a:lvl6pPr marL="2743200" lvl="5" indent="-228600" algn="l" rtl="0">
              <a:lnSpc>
                <a:spcPct val="100000"/>
              </a:lnSpc>
              <a:spcBef>
                <a:spcPts val="1000"/>
              </a:spcBef>
              <a:spcAft>
                <a:spcPts val="0"/>
              </a:spcAft>
              <a:buSzPts val="1280"/>
              <a:buNone/>
              <a:defRPr sz="1600" b="1"/>
            </a:lvl6pPr>
            <a:lvl7pPr marL="3200400" lvl="6" indent="-228600" algn="l" rtl="0">
              <a:lnSpc>
                <a:spcPct val="100000"/>
              </a:lnSpc>
              <a:spcBef>
                <a:spcPts val="1000"/>
              </a:spcBef>
              <a:spcAft>
                <a:spcPts val="0"/>
              </a:spcAft>
              <a:buSzPts val="1280"/>
              <a:buNone/>
              <a:defRPr sz="1600" b="1"/>
            </a:lvl7pPr>
            <a:lvl8pPr marL="3657600" lvl="7" indent="-228600" algn="l" rtl="0">
              <a:lnSpc>
                <a:spcPct val="100000"/>
              </a:lnSpc>
              <a:spcBef>
                <a:spcPts val="1000"/>
              </a:spcBef>
              <a:spcAft>
                <a:spcPts val="0"/>
              </a:spcAft>
              <a:buSzPts val="1280"/>
              <a:buNone/>
              <a:defRPr sz="1600" b="1"/>
            </a:lvl8pPr>
            <a:lvl9pPr marL="4114800" lvl="8" indent="-228600" algn="l" rtl="0">
              <a:lnSpc>
                <a:spcPct val="100000"/>
              </a:lnSpc>
              <a:spcBef>
                <a:spcPts val="1000"/>
              </a:spcBef>
              <a:spcAft>
                <a:spcPts val="0"/>
              </a:spcAft>
              <a:buSzPts val="1280"/>
              <a:buNone/>
              <a:defRPr sz="1600" b="1"/>
            </a:lvl9pPr>
          </a:lstStyle>
          <a:p/>
        </p:txBody>
      </p:sp>
      <p:sp>
        <p:nvSpPr>
          <p:cNvPr id="50" name="Google Shape;50;p4"/>
          <p:cNvSpPr txBox="1"/>
          <p:nvPr>
            <p:ph type="body" idx="4"/>
          </p:nvPr>
        </p:nvSpPr>
        <p:spPr>
          <a:xfrm>
            <a:off x="5088384"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a:lvl1pPr>
            <a:lvl2pPr marL="914400" lvl="1" indent="-320040" algn="l" rtl="0">
              <a:lnSpc>
                <a:spcPct val="100000"/>
              </a:lnSpc>
              <a:spcBef>
                <a:spcPts val="1000"/>
              </a:spcBef>
              <a:spcAft>
                <a:spcPts val="0"/>
              </a:spcAft>
              <a:buSzPts val="1440"/>
              <a:buChar char="►"/>
              <a:defRPr/>
            </a:lvl2pPr>
            <a:lvl3pPr marL="1371600" lvl="2" indent="-320040" algn="l" rtl="0">
              <a:lnSpc>
                <a:spcPct val="100000"/>
              </a:lnSpc>
              <a:spcBef>
                <a:spcPts val="1000"/>
              </a:spcBef>
              <a:spcAft>
                <a:spcPts val="0"/>
              </a:spcAft>
              <a:buSzPts val="1440"/>
              <a:buChar char="►"/>
              <a:defRPr/>
            </a:lvl3pPr>
            <a:lvl4pPr marL="1828800" lvl="3" indent="-320040" algn="l" rtl="0">
              <a:lnSpc>
                <a:spcPct val="100000"/>
              </a:lnSpc>
              <a:spcBef>
                <a:spcPts val="1000"/>
              </a:spcBef>
              <a:spcAft>
                <a:spcPts val="0"/>
              </a:spcAft>
              <a:buSzPts val="1440"/>
              <a:buChar char="►"/>
              <a:defRPr/>
            </a:lvl4pPr>
            <a:lvl5pPr marL="2286000" lvl="4" indent="-320040" algn="l" rtl="0">
              <a:lnSpc>
                <a:spcPct val="100000"/>
              </a:lnSpc>
              <a:spcBef>
                <a:spcPts val="1000"/>
              </a:spcBef>
              <a:spcAft>
                <a:spcPts val="0"/>
              </a:spcAft>
              <a:buSzPts val="1440"/>
              <a:buChar char="►"/>
              <a:defRPr/>
            </a:lvl5pPr>
            <a:lvl6pPr marL="2743200" lvl="5" indent="-320040" algn="l" rtl="0">
              <a:lnSpc>
                <a:spcPct val="100000"/>
              </a:lnSpc>
              <a:spcBef>
                <a:spcPts val="1000"/>
              </a:spcBef>
              <a:spcAft>
                <a:spcPts val="0"/>
              </a:spcAft>
              <a:buSzPts val="1440"/>
              <a:buChar char="►"/>
              <a:defRPr/>
            </a:lvl6pPr>
            <a:lvl7pPr marL="3200400" lvl="6" indent="-320040"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p:txBody>
      </p:sp>
      <p:sp>
        <p:nvSpPr>
          <p:cNvPr id="51" name="Google Shape;51;p4"/>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2" name="Google Shape;52;p4"/>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3" name="Google Shape;53;p4"/>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54" name="Shape 54"/>
        <p:cNvGrpSpPr/>
        <p:nvPr/>
      </p:nvGrpSpPr>
      <p:grpSpPr>
        <a:xfrm>
          <a:off x="0" y="0"/>
          <a:ext cx="0" cy="0"/>
          <a:chOff x="0" y="0"/>
          <a:chExt cx="0" cy="0"/>
        </a:xfrm>
      </p:grpSpPr>
      <p:sp>
        <p:nvSpPr>
          <p:cNvPr id="55" name="Google Shape;55;p5"/>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6" name="Google Shape;56;p5"/>
          <p:cNvSpPr txBox="1"/>
          <p:nvPr>
            <p:ph type="body" idx="1"/>
          </p:nvPr>
        </p:nvSpPr>
        <p:spPr>
          <a:xfrm>
            <a:off x="677334"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a:lvl1pPr>
            <a:lvl2pPr marL="914400" lvl="1" indent="-320040" algn="l" rtl="0">
              <a:lnSpc>
                <a:spcPct val="100000"/>
              </a:lnSpc>
              <a:spcBef>
                <a:spcPts val="1000"/>
              </a:spcBef>
              <a:spcAft>
                <a:spcPts val="0"/>
              </a:spcAft>
              <a:buSzPts val="1440"/>
              <a:buChar char="►"/>
              <a:defRPr/>
            </a:lvl2pPr>
            <a:lvl3pPr marL="1371600" lvl="2" indent="-320040" algn="l" rtl="0">
              <a:lnSpc>
                <a:spcPct val="100000"/>
              </a:lnSpc>
              <a:spcBef>
                <a:spcPts val="1000"/>
              </a:spcBef>
              <a:spcAft>
                <a:spcPts val="0"/>
              </a:spcAft>
              <a:buSzPts val="1440"/>
              <a:buChar char="►"/>
              <a:defRPr/>
            </a:lvl3pPr>
            <a:lvl4pPr marL="1828800" lvl="3" indent="-320040" algn="l" rtl="0">
              <a:lnSpc>
                <a:spcPct val="100000"/>
              </a:lnSpc>
              <a:spcBef>
                <a:spcPts val="1000"/>
              </a:spcBef>
              <a:spcAft>
                <a:spcPts val="0"/>
              </a:spcAft>
              <a:buSzPts val="1440"/>
              <a:buChar char="►"/>
              <a:defRPr/>
            </a:lvl4pPr>
            <a:lvl5pPr marL="2286000" lvl="4" indent="-320040" algn="l" rtl="0">
              <a:lnSpc>
                <a:spcPct val="100000"/>
              </a:lnSpc>
              <a:spcBef>
                <a:spcPts val="1000"/>
              </a:spcBef>
              <a:spcAft>
                <a:spcPts val="0"/>
              </a:spcAft>
              <a:buSzPts val="1440"/>
              <a:buChar char="►"/>
              <a:defRPr/>
            </a:lvl5pPr>
            <a:lvl6pPr marL="2743200" lvl="5" indent="-320040" algn="l" rtl="0">
              <a:lnSpc>
                <a:spcPct val="100000"/>
              </a:lnSpc>
              <a:spcBef>
                <a:spcPts val="1000"/>
              </a:spcBef>
              <a:spcAft>
                <a:spcPts val="0"/>
              </a:spcAft>
              <a:buSzPts val="1440"/>
              <a:buChar char="►"/>
              <a:defRPr/>
            </a:lvl6pPr>
            <a:lvl7pPr marL="3200400" lvl="6" indent="-320040"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p:txBody>
      </p:sp>
      <p:sp>
        <p:nvSpPr>
          <p:cNvPr id="57" name="Google Shape;57;p5"/>
          <p:cNvSpPr txBox="1"/>
          <p:nvPr>
            <p:ph type="body" idx="2"/>
          </p:nvPr>
        </p:nvSpPr>
        <p:spPr>
          <a:xfrm>
            <a:off x="5089970"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a:lvl1pPr>
            <a:lvl2pPr marL="914400" lvl="1" indent="-320040" algn="l" rtl="0">
              <a:lnSpc>
                <a:spcPct val="100000"/>
              </a:lnSpc>
              <a:spcBef>
                <a:spcPts val="1000"/>
              </a:spcBef>
              <a:spcAft>
                <a:spcPts val="0"/>
              </a:spcAft>
              <a:buSzPts val="1440"/>
              <a:buChar char="►"/>
              <a:defRPr/>
            </a:lvl2pPr>
            <a:lvl3pPr marL="1371600" lvl="2" indent="-320040" algn="l" rtl="0">
              <a:lnSpc>
                <a:spcPct val="100000"/>
              </a:lnSpc>
              <a:spcBef>
                <a:spcPts val="1000"/>
              </a:spcBef>
              <a:spcAft>
                <a:spcPts val="0"/>
              </a:spcAft>
              <a:buSzPts val="1440"/>
              <a:buChar char="►"/>
              <a:defRPr/>
            </a:lvl3pPr>
            <a:lvl4pPr marL="1828800" lvl="3" indent="-320040" algn="l" rtl="0">
              <a:lnSpc>
                <a:spcPct val="100000"/>
              </a:lnSpc>
              <a:spcBef>
                <a:spcPts val="1000"/>
              </a:spcBef>
              <a:spcAft>
                <a:spcPts val="0"/>
              </a:spcAft>
              <a:buSzPts val="1440"/>
              <a:buChar char="►"/>
              <a:defRPr/>
            </a:lvl4pPr>
            <a:lvl5pPr marL="2286000" lvl="4" indent="-320040" algn="l" rtl="0">
              <a:lnSpc>
                <a:spcPct val="100000"/>
              </a:lnSpc>
              <a:spcBef>
                <a:spcPts val="1000"/>
              </a:spcBef>
              <a:spcAft>
                <a:spcPts val="0"/>
              </a:spcAft>
              <a:buSzPts val="1440"/>
              <a:buChar char="►"/>
              <a:defRPr/>
            </a:lvl5pPr>
            <a:lvl6pPr marL="2743200" lvl="5" indent="-320040" algn="l" rtl="0">
              <a:lnSpc>
                <a:spcPct val="100000"/>
              </a:lnSpc>
              <a:spcBef>
                <a:spcPts val="1000"/>
              </a:spcBef>
              <a:spcAft>
                <a:spcPts val="0"/>
              </a:spcAft>
              <a:buSzPts val="1440"/>
              <a:buChar char="►"/>
              <a:defRPr/>
            </a:lvl6pPr>
            <a:lvl7pPr marL="3200400" lvl="6" indent="-320040"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p:txBody>
      </p:sp>
      <p:sp>
        <p:nvSpPr>
          <p:cNvPr id="58" name="Google Shape;58;p5"/>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59" name="Google Shape;59;p5"/>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0" name="Google Shape;60;p5"/>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61" name="Shape 61"/>
        <p:cNvGrpSpPr/>
        <p:nvPr/>
      </p:nvGrpSpPr>
      <p:grpSpPr>
        <a:xfrm>
          <a:off x="0" y="0"/>
          <a:ext cx="0" cy="0"/>
          <a:chOff x="0" y="0"/>
          <a:chExt cx="0" cy="0"/>
        </a:xfrm>
      </p:grpSpPr>
      <p:sp>
        <p:nvSpPr>
          <p:cNvPr id="62" name="Google Shape;62;p6"/>
          <p:cNvSpPr txBox="1"/>
          <p:nvPr>
            <p:ph type="title"/>
          </p:nvPr>
        </p:nvSpPr>
        <p:spPr>
          <a:xfrm>
            <a:off x="677335" y="2700867"/>
            <a:ext cx="8596800" cy="182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accent1"/>
              </a:buClr>
              <a:buSzPts val="4000"/>
              <a:buFont typeface="Trebuchet MS" panose="020B0603020202020204"/>
              <a:buNone/>
              <a:defRPr sz="4000" b="0"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3" name="Google Shape;63;p6"/>
          <p:cNvSpPr txBox="1"/>
          <p:nvPr>
            <p:ph type="body" idx="1"/>
          </p:nvPr>
        </p:nvSpPr>
        <p:spPr>
          <a:xfrm>
            <a:off x="677335" y="4527448"/>
            <a:ext cx="8596800" cy="8604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600"/>
              <a:buNone/>
              <a:defRPr sz="2000">
                <a:solidFill>
                  <a:srgbClr val="7F7F7F"/>
                </a:solidFill>
              </a:defRPr>
            </a:lvl1pPr>
            <a:lvl2pPr marL="914400" lvl="1" indent="-228600" algn="l" rtl="0">
              <a:lnSpc>
                <a:spcPct val="100000"/>
              </a:lnSpc>
              <a:spcBef>
                <a:spcPts val="1000"/>
              </a:spcBef>
              <a:spcAft>
                <a:spcPts val="0"/>
              </a:spcAft>
              <a:buSzPts val="1440"/>
              <a:buNone/>
              <a:defRPr sz="1800">
                <a:solidFill>
                  <a:srgbClr val="888888"/>
                </a:solidFill>
              </a:defRPr>
            </a:lvl2pPr>
            <a:lvl3pPr marL="1371600" lvl="2" indent="-228600" algn="l" rtl="0">
              <a:lnSpc>
                <a:spcPct val="100000"/>
              </a:lnSpc>
              <a:spcBef>
                <a:spcPts val="1000"/>
              </a:spcBef>
              <a:spcAft>
                <a:spcPts val="0"/>
              </a:spcAft>
              <a:buSzPts val="1280"/>
              <a:buNone/>
              <a:defRPr sz="1600">
                <a:solidFill>
                  <a:srgbClr val="888888"/>
                </a:solidFill>
              </a:defRPr>
            </a:lvl3pPr>
            <a:lvl4pPr marL="1828800" lvl="3" indent="-228600" algn="l" rtl="0">
              <a:lnSpc>
                <a:spcPct val="100000"/>
              </a:lnSpc>
              <a:spcBef>
                <a:spcPts val="1000"/>
              </a:spcBef>
              <a:spcAft>
                <a:spcPts val="0"/>
              </a:spcAft>
              <a:buSzPts val="1120"/>
              <a:buNone/>
              <a:defRPr sz="1400">
                <a:solidFill>
                  <a:srgbClr val="888888"/>
                </a:solidFill>
              </a:defRPr>
            </a:lvl4pPr>
            <a:lvl5pPr marL="2286000" lvl="4" indent="-228600" algn="l" rtl="0">
              <a:lnSpc>
                <a:spcPct val="100000"/>
              </a:lnSpc>
              <a:spcBef>
                <a:spcPts val="1000"/>
              </a:spcBef>
              <a:spcAft>
                <a:spcPts val="0"/>
              </a:spcAft>
              <a:buSzPts val="1120"/>
              <a:buNone/>
              <a:defRPr sz="1400">
                <a:solidFill>
                  <a:srgbClr val="888888"/>
                </a:solidFill>
              </a:defRPr>
            </a:lvl5pPr>
            <a:lvl6pPr marL="2743200" lvl="5" indent="-228600" algn="l" rtl="0">
              <a:lnSpc>
                <a:spcPct val="100000"/>
              </a:lnSpc>
              <a:spcBef>
                <a:spcPts val="1000"/>
              </a:spcBef>
              <a:spcAft>
                <a:spcPts val="0"/>
              </a:spcAft>
              <a:buSzPts val="1120"/>
              <a:buNone/>
              <a:defRPr sz="1400">
                <a:solidFill>
                  <a:srgbClr val="888888"/>
                </a:solidFill>
              </a:defRPr>
            </a:lvl6pPr>
            <a:lvl7pPr marL="3200400" lvl="6" indent="-228600" algn="l" rtl="0">
              <a:lnSpc>
                <a:spcPct val="100000"/>
              </a:lnSpc>
              <a:spcBef>
                <a:spcPts val="1000"/>
              </a:spcBef>
              <a:spcAft>
                <a:spcPts val="0"/>
              </a:spcAft>
              <a:buSzPts val="1120"/>
              <a:buNone/>
              <a:defRPr sz="1400">
                <a:solidFill>
                  <a:srgbClr val="888888"/>
                </a:solidFill>
              </a:defRPr>
            </a:lvl7pPr>
            <a:lvl8pPr marL="3657600" lvl="7" indent="-228600" algn="l" rtl="0">
              <a:lnSpc>
                <a:spcPct val="100000"/>
              </a:lnSpc>
              <a:spcBef>
                <a:spcPts val="1000"/>
              </a:spcBef>
              <a:spcAft>
                <a:spcPts val="0"/>
              </a:spcAft>
              <a:buSzPts val="1120"/>
              <a:buNone/>
              <a:defRPr sz="1400">
                <a:solidFill>
                  <a:srgbClr val="888888"/>
                </a:solidFill>
              </a:defRPr>
            </a:lvl8pPr>
            <a:lvl9pPr marL="4114800" lvl="8" indent="-228600" algn="l" rtl="0">
              <a:lnSpc>
                <a:spcPct val="100000"/>
              </a:lnSpc>
              <a:spcBef>
                <a:spcPts val="1000"/>
              </a:spcBef>
              <a:spcAft>
                <a:spcPts val="0"/>
              </a:spcAft>
              <a:buSzPts val="1120"/>
              <a:buNone/>
              <a:defRPr sz="1400">
                <a:solidFill>
                  <a:srgbClr val="888888"/>
                </a:solidFill>
              </a:defRPr>
            </a:lvl9pPr>
          </a:lstStyle>
          <a:p/>
        </p:txBody>
      </p:sp>
      <p:sp>
        <p:nvSpPr>
          <p:cNvPr id="64" name="Google Shape;64;p6"/>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5" name="Google Shape;65;p6"/>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6" name="Google Shape;66;p6"/>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0"/>
              </a:spcBef>
              <a:spcAft>
                <a:spcPts val="0"/>
              </a:spcAft>
              <a:buClr>
                <a:schemeClr val="accent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69" name="Google Shape;69;p7"/>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0" name="Google Shape;70;p7"/>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1" name="Google Shape;71;p7"/>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2" name="Shape 72"/>
        <p:cNvGrpSpPr/>
        <p:nvPr/>
      </p:nvGrpSpPr>
      <p:grpSpPr>
        <a:xfrm>
          <a:off x="0" y="0"/>
          <a:ext cx="0" cy="0"/>
          <a:chOff x="0" y="0"/>
          <a:chExt cx="0" cy="0"/>
        </a:xfrm>
      </p:grpSpPr>
      <p:sp>
        <p:nvSpPr>
          <p:cNvPr id="73" name="Google Shape;73;p8"/>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4" name="Google Shape;74;p8"/>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5" name="Google Shape;75;p8"/>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400" cy="12786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accent1"/>
              </a:buClr>
              <a:buSzPts val="2000"/>
              <a:buFont typeface="Trebuchet MS" panose="020B0603020202020204"/>
              <a:buNone/>
              <a:defRPr sz="2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78" name="Google Shape;78;p9"/>
          <p:cNvSpPr txBox="1"/>
          <p:nvPr>
            <p:ph type="body" idx="1"/>
          </p:nvPr>
        </p:nvSpPr>
        <p:spPr>
          <a:xfrm>
            <a:off x="4760461" y="514924"/>
            <a:ext cx="4513500" cy="5526300"/>
          </a:xfrm>
          <a:prstGeom prst="rect">
            <a:avLst/>
          </a:prstGeom>
          <a:noFill/>
          <a:ln>
            <a:noFill/>
          </a:ln>
        </p:spPr>
        <p:txBody>
          <a:bodyPr spcFirstLastPara="1" wrap="square" lIns="91425" tIns="45700" rIns="91425" bIns="45700" anchor="t" anchorCtr="0">
            <a:normAutofit/>
          </a:bodyPr>
          <a:lstStyle>
            <a:lvl1pPr marL="457200" lvl="0" indent="-320040" algn="l" rtl="0">
              <a:lnSpc>
                <a:spcPct val="100000"/>
              </a:lnSpc>
              <a:spcBef>
                <a:spcPts val="1000"/>
              </a:spcBef>
              <a:spcAft>
                <a:spcPts val="0"/>
              </a:spcAft>
              <a:buSzPts val="1440"/>
              <a:buChar char="►"/>
              <a:defRPr/>
            </a:lvl1pPr>
            <a:lvl2pPr marL="914400" lvl="1" indent="-320040" algn="l" rtl="0">
              <a:lnSpc>
                <a:spcPct val="100000"/>
              </a:lnSpc>
              <a:spcBef>
                <a:spcPts val="1000"/>
              </a:spcBef>
              <a:spcAft>
                <a:spcPts val="0"/>
              </a:spcAft>
              <a:buSzPts val="1440"/>
              <a:buChar char="►"/>
              <a:defRPr/>
            </a:lvl2pPr>
            <a:lvl3pPr marL="1371600" lvl="2" indent="-320040" algn="l" rtl="0">
              <a:lnSpc>
                <a:spcPct val="100000"/>
              </a:lnSpc>
              <a:spcBef>
                <a:spcPts val="1000"/>
              </a:spcBef>
              <a:spcAft>
                <a:spcPts val="0"/>
              </a:spcAft>
              <a:buSzPts val="1440"/>
              <a:buChar char="►"/>
              <a:defRPr/>
            </a:lvl3pPr>
            <a:lvl4pPr marL="1828800" lvl="3" indent="-320040" algn="l" rtl="0">
              <a:lnSpc>
                <a:spcPct val="100000"/>
              </a:lnSpc>
              <a:spcBef>
                <a:spcPts val="1000"/>
              </a:spcBef>
              <a:spcAft>
                <a:spcPts val="0"/>
              </a:spcAft>
              <a:buSzPts val="1440"/>
              <a:buChar char="►"/>
              <a:defRPr/>
            </a:lvl4pPr>
            <a:lvl5pPr marL="2286000" lvl="4" indent="-320040" algn="l" rtl="0">
              <a:lnSpc>
                <a:spcPct val="100000"/>
              </a:lnSpc>
              <a:spcBef>
                <a:spcPts val="1000"/>
              </a:spcBef>
              <a:spcAft>
                <a:spcPts val="0"/>
              </a:spcAft>
              <a:buSzPts val="1440"/>
              <a:buChar char="►"/>
              <a:defRPr/>
            </a:lvl5pPr>
            <a:lvl6pPr marL="2743200" lvl="5" indent="-320040" algn="l" rtl="0">
              <a:lnSpc>
                <a:spcPct val="100000"/>
              </a:lnSpc>
              <a:spcBef>
                <a:spcPts val="1000"/>
              </a:spcBef>
              <a:spcAft>
                <a:spcPts val="0"/>
              </a:spcAft>
              <a:buSzPts val="1440"/>
              <a:buChar char="►"/>
              <a:defRPr/>
            </a:lvl6pPr>
            <a:lvl7pPr marL="3200400" lvl="6" indent="-320040" algn="l" rtl="0">
              <a:lnSpc>
                <a:spcPct val="100000"/>
              </a:lnSpc>
              <a:spcBef>
                <a:spcPts val="1000"/>
              </a:spcBef>
              <a:spcAft>
                <a:spcPts val="0"/>
              </a:spcAft>
              <a:buSzPts val="1440"/>
              <a:buChar char="►"/>
              <a:defRPr/>
            </a:lvl7pPr>
            <a:lvl8pPr marL="3657600" lvl="7" indent="-320040" algn="l" rtl="0">
              <a:lnSpc>
                <a:spcPct val="100000"/>
              </a:lnSpc>
              <a:spcBef>
                <a:spcPts val="1000"/>
              </a:spcBef>
              <a:spcAft>
                <a:spcPts val="0"/>
              </a:spcAft>
              <a:buSzPts val="1440"/>
              <a:buChar char="►"/>
              <a:defRPr/>
            </a:lvl8pPr>
            <a:lvl9pPr marL="4114800" lvl="8" indent="-320040" algn="l" rtl="0">
              <a:lnSpc>
                <a:spcPct val="100000"/>
              </a:lnSpc>
              <a:spcBef>
                <a:spcPts val="1000"/>
              </a:spcBef>
              <a:spcAft>
                <a:spcPts val="0"/>
              </a:spcAft>
              <a:buSzPts val="1440"/>
              <a:buChar char="►"/>
              <a:defRPr/>
            </a:lvl9pPr>
          </a:lstStyle>
          <a:p/>
        </p:txBody>
      </p:sp>
      <p:sp>
        <p:nvSpPr>
          <p:cNvPr id="79" name="Google Shape;79;p9"/>
          <p:cNvSpPr txBox="1"/>
          <p:nvPr>
            <p:ph type="body" idx="2"/>
          </p:nvPr>
        </p:nvSpPr>
        <p:spPr>
          <a:xfrm>
            <a:off x="677334" y="2777069"/>
            <a:ext cx="3854400" cy="25845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1120"/>
              <a:buNone/>
              <a:defRPr sz="1400"/>
            </a:lvl1pPr>
            <a:lvl2pPr marL="914400" lvl="1" indent="-228600" algn="l" rtl="0">
              <a:lnSpc>
                <a:spcPct val="100000"/>
              </a:lnSpc>
              <a:spcBef>
                <a:spcPts val="1000"/>
              </a:spcBef>
              <a:spcAft>
                <a:spcPts val="0"/>
              </a:spcAft>
              <a:buSzPts val="1120"/>
              <a:buNone/>
              <a:defRPr sz="1400"/>
            </a:lvl2pPr>
            <a:lvl3pPr marL="1371600" lvl="2" indent="-228600" algn="l" rtl="0">
              <a:lnSpc>
                <a:spcPct val="100000"/>
              </a:lnSpc>
              <a:spcBef>
                <a:spcPts val="1000"/>
              </a:spcBef>
              <a:spcAft>
                <a:spcPts val="0"/>
              </a:spcAft>
              <a:buSzPts val="960"/>
              <a:buNone/>
              <a:defRPr sz="1200"/>
            </a:lvl3pPr>
            <a:lvl4pPr marL="1828800" lvl="3" indent="-228600" algn="l" rtl="0">
              <a:lnSpc>
                <a:spcPct val="100000"/>
              </a:lnSpc>
              <a:spcBef>
                <a:spcPts val="1000"/>
              </a:spcBef>
              <a:spcAft>
                <a:spcPts val="0"/>
              </a:spcAft>
              <a:buSzPts val="800"/>
              <a:buNone/>
              <a:defRPr sz="1000"/>
            </a:lvl4pPr>
            <a:lvl5pPr marL="2286000" lvl="4" indent="-228600" algn="l" rtl="0">
              <a:lnSpc>
                <a:spcPct val="100000"/>
              </a:lnSpc>
              <a:spcBef>
                <a:spcPts val="1000"/>
              </a:spcBef>
              <a:spcAft>
                <a:spcPts val="0"/>
              </a:spcAft>
              <a:buSzPts val="800"/>
              <a:buNone/>
              <a:defRPr sz="1000"/>
            </a:lvl5pPr>
            <a:lvl6pPr marL="2743200" lvl="5" indent="-228600" algn="l" rtl="0">
              <a:lnSpc>
                <a:spcPct val="100000"/>
              </a:lnSpc>
              <a:spcBef>
                <a:spcPts val="1000"/>
              </a:spcBef>
              <a:spcAft>
                <a:spcPts val="0"/>
              </a:spcAft>
              <a:buSzPts val="800"/>
              <a:buNone/>
              <a:defRPr sz="1000"/>
            </a:lvl6pPr>
            <a:lvl7pPr marL="3200400" lvl="6" indent="-228600" algn="l" rtl="0">
              <a:lnSpc>
                <a:spcPct val="100000"/>
              </a:lnSpc>
              <a:spcBef>
                <a:spcPts val="1000"/>
              </a:spcBef>
              <a:spcAft>
                <a:spcPts val="0"/>
              </a:spcAft>
              <a:buSzPts val="800"/>
              <a:buNone/>
              <a:defRPr sz="1000"/>
            </a:lvl7pPr>
            <a:lvl8pPr marL="3657600" lvl="7" indent="-228600" algn="l" rtl="0">
              <a:lnSpc>
                <a:spcPct val="100000"/>
              </a:lnSpc>
              <a:spcBef>
                <a:spcPts val="1000"/>
              </a:spcBef>
              <a:spcAft>
                <a:spcPts val="0"/>
              </a:spcAft>
              <a:buSzPts val="800"/>
              <a:buNone/>
              <a:defRPr sz="1000"/>
            </a:lvl8pPr>
            <a:lvl9pPr marL="4114800" lvl="8" indent="-228600" algn="l" rtl="0">
              <a:lnSpc>
                <a:spcPct val="100000"/>
              </a:lnSpc>
              <a:spcBef>
                <a:spcPts val="1000"/>
              </a:spcBef>
              <a:spcAft>
                <a:spcPts val="0"/>
              </a:spcAft>
              <a:buSzPts val="800"/>
              <a:buNone/>
              <a:defRPr sz="1000"/>
            </a:lvl9pPr>
          </a:lstStyle>
          <a:p/>
        </p:txBody>
      </p:sp>
      <p:sp>
        <p:nvSpPr>
          <p:cNvPr id="80" name="Google Shape;80;p9"/>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1" name="Google Shape;81;p9"/>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2" name="Google Shape;82;p9"/>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8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chemeClr val="accent1"/>
              </a:buClr>
              <a:buSzPts val="2400"/>
              <a:buFont typeface="Trebuchet MS" panose="020B0603020202020204"/>
              <a:buNone/>
              <a:defRPr sz="24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5" name="Google Shape;85;p10"/>
          <p:cNvSpPr/>
          <p:nvPr>
            <p:ph type="pic" idx="2"/>
          </p:nvPr>
        </p:nvSpPr>
        <p:spPr>
          <a:xfrm>
            <a:off x="677334" y="609600"/>
            <a:ext cx="8596800" cy="3845700"/>
          </a:xfrm>
          <a:prstGeom prst="rect">
            <a:avLst/>
          </a:prstGeom>
          <a:noFill/>
          <a:ln>
            <a:noFill/>
          </a:ln>
        </p:spPr>
      </p:sp>
      <p:sp>
        <p:nvSpPr>
          <p:cNvPr id="86" name="Google Shape;86;p10"/>
          <p:cNvSpPr txBox="1"/>
          <p:nvPr>
            <p:ph type="body" idx="1"/>
          </p:nvPr>
        </p:nvSpPr>
        <p:spPr>
          <a:xfrm>
            <a:off x="677334" y="5367338"/>
            <a:ext cx="8596800" cy="6741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1000"/>
              </a:spcBef>
              <a:spcAft>
                <a:spcPts val="0"/>
              </a:spcAft>
              <a:buSzPts val="960"/>
              <a:buNone/>
              <a:defRPr sz="1200"/>
            </a:lvl1pPr>
            <a:lvl2pPr marL="914400" lvl="1" indent="-228600" algn="l" rtl="0">
              <a:lnSpc>
                <a:spcPct val="100000"/>
              </a:lnSpc>
              <a:spcBef>
                <a:spcPts val="1000"/>
              </a:spcBef>
              <a:spcAft>
                <a:spcPts val="0"/>
              </a:spcAft>
              <a:buSzPts val="960"/>
              <a:buNone/>
              <a:defRPr sz="1200"/>
            </a:lvl2pPr>
            <a:lvl3pPr marL="1371600" lvl="2" indent="-228600" algn="l" rtl="0">
              <a:lnSpc>
                <a:spcPct val="100000"/>
              </a:lnSpc>
              <a:spcBef>
                <a:spcPts val="1000"/>
              </a:spcBef>
              <a:spcAft>
                <a:spcPts val="0"/>
              </a:spcAft>
              <a:buSzPts val="800"/>
              <a:buNone/>
              <a:defRPr sz="1000"/>
            </a:lvl3pPr>
            <a:lvl4pPr marL="1828800" lvl="3" indent="-228600" algn="l" rtl="0">
              <a:lnSpc>
                <a:spcPct val="100000"/>
              </a:lnSpc>
              <a:spcBef>
                <a:spcPts val="1000"/>
              </a:spcBef>
              <a:spcAft>
                <a:spcPts val="0"/>
              </a:spcAft>
              <a:buSzPts val="720"/>
              <a:buNone/>
              <a:defRPr sz="900"/>
            </a:lvl4pPr>
            <a:lvl5pPr marL="2286000" lvl="4" indent="-228600" algn="l" rtl="0">
              <a:lnSpc>
                <a:spcPct val="100000"/>
              </a:lnSpc>
              <a:spcBef>
                <a:spcPts val="1000"/>
              </a:spcBef>
              <a:spcAft>
                <a:spcPts val="0"/>
              </a:spcAft>
              <a:buSzPts val="720"/>
              <a:buNone/>
              <a:defRPr sz="900"/>
            </a:lvl5pPr>
            <a:lvl6pPr marL="2743200" lvl="5" indent="-228600" algn="l" rtl="0">
              <a:lnSpc>
                <a:spcPct val="100000"/>
              </a:lnSpc>
              <a:spcBef>
                <a:spcPts val="1000"/>
              </a:spcBef>
              <a:spcAft>
                <a:spcPts val="0"/>
              </a:spcAft>
              <a:buSzPts val="720"/>
              <a:buNone/>
              <a:defRPr sz="900"/>
            </a:lvl6pPr>
            <a:lvl7pPr marL="3200400" lvl="6" indent="-228600" algn="l" rtl="0">
              <a:lnSpc>
                <a:spcPct val="100000"/>
              </a:lnSpc>
              <a:spcBef>
                <a:spcPts val="1000"/>
              </a:spcBef>
              <a:spcAft>
                <a:spcPts val="0"/>
              </a:spcAft>
              <a:buSzPts val="720"/>
              <a:buNone/>
              <a:defRPr sz="900"/>
            </a:lvl7pPr>
            <a:lvl8pPr marL="3657600" lvl="7" indent="-228600" algn="l" rtl="0">
              <a:lnSpc>
                <a:spcPct val="100000"/>
              </a:lnSpc>
              <a:spcBef>
                <a:spcPts val="1000"/>
              </a:spcBef>
              <a:spcAft>
                <a:spcPts val="0"/>
              </a:spcAft>
              <a:buSzPts val="720"/>
              <a:buNone/>
              <a:defRPr sz="900"/>
            </a:lvl8pPr>
            <a:lvl9pPr marL="4114800" lvl="8" indent="-228600" algn="l" rtl="0">
              <a:lnSpc>
                <a:spcPct val="100000"/>
              </a:lnSpc>
              <a:spcBef>
                <a:spcPts val="1000"/>
              </a:spcBef>
              <a:spcAft>
                <a:spcPts val="0"/>
              </a:spcAft>
              <a:buSzPts val="720"/>
              <a:buNone/>
              <a:defRPr sz="900"/>
            </a:lvl9pPr>
          </a:lstStyle>
          <a:p/>
        </p:txBody>
      </p:sp>
      <p:sp>
        <p:nvSpPr>
          <p:cNvPr id="87" name="Google Shape;87;p10"/>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
        <p:nvSpPr>
          <p:cNvPr id="88" name="Google Shape;88;p10"/>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
        <p:nvSpPr>
          <p:cNvPr id="89" name="Google Shape;89;p10"/>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133" cy="6866580"/>
            <a:chOff x="0" y="-8467"/>
            <a:chExt cx="12192133" cy="6866580"/>
          </a:xfrm>
        </p:grpSpPr>
        <p:cxnSp>
          <p:nvCxnSpPr>
            <p:cNvPr id="7" name="Google Shape;7;p1"/>
            <p:cNvCxnSpPr/>
            <p:nvPr/>
          </p:nvCxnSpPr>
          <p:spPr>
            <a:xfrm>
              <a:off x="9371012" y="0"/>
              <a:ext cx="1219200" cy="6858000"/>
            </a:xfrm>
            <a:prstGeom prst="straightConnector1">
              <a:avLst/>
            </a:prstGeom>
            <a:noFill/>
            <a:ln w="9525" cap="flat" cmpd="sng">
              <a:solidFill>
                <a:schemeClr val="accent1">
                  <a:alpha val="69410"/>
                </a:schemeClr>
              </a:solidFill>
              <a:prstDash val="solid"/>
              <a:round/>
              <a:headEnd type="none" w="sm" len="sm"/>
              <a:tailEnd type="none" w="sm" len="sm"/>
            </a:ln>
          </p:spPr>
        </p:cxnSp>
        <p:cxnSp>
          <p:nvCxnSpPr>
            <p:cNvPr id="8" name="Google Shape;8;p1"/>
            <p:cNvCxnSpPr/>
            <p:nvPr/>
          </p:nvCxnSpPr>
          <p:spPr>
            <a:xfrm flipH="1">
              <a:off x="7425125" y="3681413"/>
              <a:ext cx="4763700" cy="3176700"/>
            </a:xfrm>
            <a:prstGeom prst="straightConnector1">
              <a:avLst/>
            </a:prstGeom>
            <a:noFill/>
            <a:ln w="9525" cap="flat" cmpd="sng">
              <a:solidFill>
                <a:schemeClr val="accent1">
                  <a:alpha val="69410"/>
                </a:schemeClr>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290"/>
              </a:schemeClr>
            </a:solidFill>
            <a:ln>
              <a:noFill/>
            </a:ln>
          </p:spPr>
        </p:sp>
        <p:sp>
          <p:nvSpPr>
            <p:cNvPr id="10" name="Google Shape;10;p1"/>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800" cy="38100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1"/>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410"/>
              </a:srgbClr>
            </a:solidFill>
            <a:ln>
              <a:noFill/>
            </a:ln>
          </p:spPr>
        </p:sp>
        <p:sp>
          <p:nvSpPr>
            <p:cNvPr id="13" name="Google Shape;13;p1"/>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410"/>
              </a:schemeClr>
            </a:solidFill>
            <a:ln>
              <a:noFill/>
            </a:ln>
          </p:spPr>
        </p:sp>
        <p:sp>
          <p:nvSpPr>
            <p:cNvPr id="14" name="Google Shape;14;p1"/>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00" cy="32682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1"/>
            <p:cNvSpPr/>
            <p:nvPr/>
          </p:nvSpPr>
          <p:spPr>
            <a:xfrm>
              <a:off x="0" y="4013200"/>
              <a:ext cx="448800" cy="2844900"/>
            </a:xfrm>
            <a:prstGeom prst="triangle">
              <a:avLst>
                <a:gd name="adj" fmla="val 0"/>
              </a:avLst>
            </a:prstGeom>
            <a:solidFill>
              <a:schemeClr val="accent1">
                <a:alpha val="6941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7" name="Google Shape;17;p1"/>
          <p:cNvSpPr txBox="1"/>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600"/>
              <a:buFont typeface="Trebuchet MS" panose="020B0603020202020204"/>
              <a:buNone/>
              <a:defRPr sz="36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8" name="Google Shape;18;p1"/>
          <p:cNvSpPr txBox="1"/>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99720"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L="3657600" marR="0" lvl="7"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L="4114800" marR="0" lvl="8"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19" name="Google Shape;19;p1"/>
          <p:cNvSpPr txBox="1"/>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0" name="Google Shape;20;p1"/>
          <p:cNvSpPr txBox="1"/>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p:txBody>
      </p:sp>
      <p:sp>
        <p:nvSpPr>
          <p:cNvPr id="21" name="Google Shape;21;p1"/>
          <p:cNvSpPr txBox="1"/>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lnSpc>
                <a:spcPct val="100000"/>
              </a:lnSpc>
              <a:spcBef>
                <a:spcPts val="0"/>
              </a:spcBef>
              <a:spcAft>
                <a:spcPts val="0"/>
              </a:spcAft>
              <a:buClr>
                <a:srgbClr val="000000"/>
              </a:buClr>
              <a:buSzPts val="900"/>
              <a:buFont typeface="Arial" panose="020B0604020202020204"/>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577048"/>
            <a:ext cx="8728800" cy="6001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FF0000"/>
              </a:buClr>
              <a:buSzPts val="3200"/>
              <a:buFont typeface="Times New Roman" panose="02020603050405020304"/>
              <a:buNone/>
            </a:pPr>
            <a:r>
              <a:rPr lang="en-US" sz="3200" b="1">
                <a:solidFill>
                  <a:srgbClr val="FF0000"/>
                </a:solidFill>
                <a:latin typeface="Times New Roman" panose="02020603050405020304"/>
                <a:ea typeface="Times New Roman" panose="02020603050405020304"/>
                <a:cs typeface="Times New Roman" panose="02020603050405020304"/>
                <a:sym typeface="Times New Roman" panose="02020603050405020304"/>
              </a:rPr>
              <a:t>CURRICULUM VITAE ANALYSIS USING DEEP LEARNING</a:t>
            </a:r>
            <a:br>
              <a:rPr lang="en-US" sz="3200" b="1">
                <a:solidFill>
                  <a:srgbClr val="FF0000"/>
                </a:solidFill>
                <a:latin typeface="Times New Roman" panose="02020603050405020304"/>
                <a:ea typeface="Times New Roman" panose="02020603050405020304"/>
                <a:cs typeface="Times New Roman" panose="02020603050405020304"/>
                <a:sym typeface="Times New Roman" panose="02020603050405020304"/>
              </a:rPr>
            </a:br>
            <a:r>
              <a:rPr lang="en-US" sz="1800" b="1">
                <a:solidFill>
                  <a:srgbClr val="92D05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br>
              <a:rPr lang="en-US" sz="3200" b="1">
                <a:solidFill>
                  <a:srgbClr val="FF0000"/>
                </a:solidFill>
                <a:latin typeface="Times New Roman" panose="02020603050405020304"/>
                <a:ea typeface="Times New Roman" panose="02020603050405020304"/>
                <a:cs typeface="Times New Roman" panose="02020603050405020304"/>
                <a:sym typeface="Times New Roman" panose="02020603050405020304"/>
              </a:rPr>
            </a:br>
            <a:br>
              <a:rPr lang="en-US" sz="1800" b="1">
                <a:solidFill>
                  <a:srgbClr val="92D050"/>
                </a:solidFill>
                <a:latin typeface="Times New Roman" panose="02020603050405020304"/>
                <a:ea typeface="Times New Roman" panose="02020603050405020304"/>
                <a:cs typeface="Times New Roman" panose="02020603050405020304"/>
                <a:sym typeface="Times New Roman" panose="02020603050405020304"/>
              </a:rPr>
            </a:br>
            <a:r>
              <a:rPr lang="en-US" sz="1800" b="1">
                <a:solidFill>
                  <a:srgbClr val="0070C0"/>
                </a:solidFill>
                <a:latin typeface="Times New Roman" panose="02020603050405020304"/>
                <a:ea typeface="Times New Roman" panose="02020603050405020304"/>
                <a:cs typeface="Times New Roman" panose="02020603050405020304"/>
                <a:sym typeface="Times New Roman" panose="02020603050405020304"/>
              </a:rPr>
              <a:t>Under The Esteemed Guidance Of</a:t>
            </a:r>
            <a:br>
              <a:rPr lang="en-US" sz="1800">
                <a:latin typeface="Calibri" panose="020F0502020204030204"/>
                <a:ea typeface="Calibri" panose="020F0502020204030204"/>
                <a:cs typeface="Calibri" panose="020F0502020204030204"/>
                <a:sym typeface="Calibri" panose="020F0502020204030204"/>
              </a:rPr>
            </a:br>
            <a:r>
              <a:rPr lang="en-US" sz="1800" b="1">
                <a:solidFill>
                  <a:srgbClr val="00B050"/>
                </a:solidFill>
                <a:latin typeface="Times New Roman" panose="02020603050405020304"/>
                <a:ea typeface="Times New Roman" panose="02020603050405020304"/>
                <a:cs typeface="Times New Roman" panose="02020603050405020304"/>
                <a:sym typeface="Times New Roman" panose="02020603050405020304"/>
              </a:rPr>
              <a:t>Mrs . J. LAKSHMI </a:t>
            </a:r>
            <a:r>
              <a:rPr lang="en-US" sz="1800" b="1" baseline="-25000">
                <a:solidFill>
                  <a:srgbClr val="FF0000"/>
                </a:solidFill>
                <a:latin typeface="Times New Roman" panose="02020603050405020304"/>
                <a:ea typeface="Times New Roman" panose="02020603050405020304"/>
                <a:cs typeface="Times New Roman" panose="02020603050405020304"/>
                <a:sym typeface="Times New Roman" panose="02020603050405020304"/>
              </a:rPr>
              <a:t> M. Tech</a:t>
            </a:r>
            <a:br>
              <a:rPr lang="en-US" sz="1800" b="1" baseline="-25000">
                <a:solidFill>
                  <a:srgbClr val="FF0000"/>
                </a:solidFill>
                <a:latin typeface="Times New Roman" panose="02020603050405020304"/>
                <a:ea typeface="Times New Roman" panose="02020603050405020304"/>
                <a:cs typeface="Times New Roman" panose="02020603050405020304"/>
                <a:sym typeface="Times New Roman" panose="02020603050405020304"/>
              </a:rPr>
            </a:br>
            <a:r>
              <a:rPr lang="en-US" sz="1800" b="1">
                <a:solidFill>
                  <a:srgbClr val="00B050"/>
                </a:solidFill>
                <a:latin typeface="Times New Roman" panose="02020603050405020304"/>
                <a:ea typeface="Times New Roman" panose="02020603050405020304"/>
                <a:cs typeface="Times New Roman" panose="02020603050405020304"/>
                <a:sym typeface="Times New Roman" panose="02020603050405020304"/>
              </a:rPr>
              <a:t>Assoc. Professor</a:t>
            </a:r>
            <a:br>
              <a:rPr lang="en-US" sz="2000" b="1">
                <a:solidFill>
                  <a:srgbClr val="00B050"/>
                </a:solidFill>
                <a:latin typeface="Times New Roman" panose="02020603050405020304"/>
                <a:ea typeface="Times New Roman" panose="02020603050405020304"/>
                <a:cs typeface="Times New Roman" panose="02020603050405020304"/>
                <a:sym typeface="Times New Roman" panose="02020603050405020304"/>
              </a:rPr>
            </a:br>
            <a:br>
              <a:rPr lang="en-US" sz="1800" b="1">
                <a:solidFill>
                  <a:srgbClr val="FF0000"/>
                </a:solidFill>
                <a:latin typeface="Times New Roman" panose="02020603050405020304"/>
                <a:ea typeface="Times New Roman" panose="02020603050405020304"/>
                <a:cs typeface="Times New Roman" panose="02020603050405020304"/>
                <a:sym typeface="Times New Roman" panose="02020603050405020304"/>
              </a:rPr>
            </a:br>
            <a:br>
              <a:rPr lang="en-US" sz="1400" b="1">
                <a:solidFill>
                  <a:srgbClr val="FF0000"/>
                </a:solidFill>
                <a:latin typeface="Times New Roman" panose="02020603050405020304"/>
                <a:ea typeface="Times New Roman" panose="02020603050405020304"/>
                <a:cs typeface="Times New Roman" panose="02020603050405020304"/>
                <a:sym typeface="Times New Roman" panose="02020603050405020304"/>
              </a:rPr>
            </a:br>
            <a:r>
              <a:rPr lang="en-US" sz="1400" b="1">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r>
              <a:rPr lang="en-US" sz="2000" b="1">
                <a:solidFill>
                  <a:srgbClr val="FF0000"/>
                </a:solidFill>
                <a:latin typeface="Times New Roman" panose="02020603050405020304"/>
                <a:ea typeface="Times New Roman" panose="02020603050405020304"/>
                <a:cs typeface="Times New Roman" panose="02020603050405020304"/>
                <a:sym typeface="Times New Roman" panose="02020603050405020304"/>
              </a:rPr>
              <a:t>PRESENTED BY</a:t>
            </a:r>
            <a:r>
              <a:rPr lang="en-US" sz="1400" b="1">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endParaRPr sz="14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rgbClr val="FF0000"/>
              </a:buClr>
              <a:buSzPts val="3200"/>
              <a:buFont typeface="Times New Roman" panose="02020603050405020304"/>
              <a:buNone/>
            </a:pPr>
            <a:r>
              <a:rPr lang="en-US" sz="1400" b="1">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endParaRPr sz="14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rgbClr val="FF0000"/>
              </a:buClr>
              <a:buSzPts val="3200"/>
              <a:buFont typeface="Times New Roman" panose="02020603050405020304"/>
              <a:buNone/>
            </a:pPr>
            <a:r>
              <a:rPr lang="en-US" sz="1400" b="1">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M.Anuhya              (20NE1A05A1) </a:t>
            </a:r>
            <a:r>
              <a:rPr lang="en-US" sz="1800" b="1">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br>
              <a:rPr lang="en-US" sz="1800" b="1">
                <a:solidFill>
                  <a:srgbClr val="FF0000"/>
                </a:solidFill>
                <a:latin typeface="Times New Roman" panose="02020603050405020304"/>
                <a:ea typeface="Times New Roman" panose="02020603050405020304"/>
                <a:cs typeface="Times New Roman" panose="02020603050405020304"/>
                <a:sym typeface="Times New Roman" panose="02020603050405020304"/>
              </a:rPr>
            </a:b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                                 K.Gayathri Venkata Aasritha              (20NE1A0571)                 </a:t>
            </a:r>
            <a:b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                   N.Chandu Venkat sai              (20NE1A05B3)                      </a:t>
            </a:r>
            <a:br>
              <a:rPr lang="en-US" sz="1800" b="1">
                <a:solidFill>
                  <a:srgbClr val="FF0000"/>
                </a:solidFill>
                <a:latin typeface="Times New Roman" panose="02020603050405020304"/>
                <a:ea typeface="Times New Roman" panose="02020603050405020304"/>
                <a:cs typeface="Times New Roman" panose="02020603050405020304"/>
                <a:sym typeface="Times New Roman" panose="02020603050405020304"/>
              </a:rPr>
            </a:b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         M.Dinesh Babu              (20NE1A0597)               </a:t>
            </a:r>
            <a:b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    M.Harshitha               (20NE1A0595)                    </a:t>
            </a:r>
            <a:b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1400" b="1">
                <a:solidFill>
                  <a:schemeClr val="accent2"/>
                </a:solidFill>
                <a:latin typeface="Times New Roman" panose="02020603050405020304"/>
                <a:ea typeface="Times New Roman" panose="02020603050405020304"/>
                <a:cs typeface="Times New Roman" panose="02020603050405020304"/>
                <a:sym typeface="Times New Roman" panose="02020603050405020304"/>
              </a:rPr>
            </a:br>
            <a:br>
              <a:rPr lang="en-US" sz="1400" b="1">
                <a:solidFill>
                  <a:schemeClr val="accent2"/>
                </a:solidFill>
                <a:latin typeface="Times New Roman" panose="02020603050405020304"/>
                <a:ea typeface="Times New Roman" panose="02020603050405020304"/>
                <a:cs typeface="Times New Roman" panose="02020603050405020304"/>
                <a:sym typeface="Times New Roman" panose="02020603050405020304"/>
              </a:rPr>
            </a:br>
            <a:br>
              <a:rPr lang="en-US" sz="1400" b="1">
                <a:solidFill>
                  <a:schemeClr val="accent2"/>
                </a:solidFill>
                <a:latin typeface="Times New Roman" panose="02020603050405020304"/>
                <a:ea typeface="Times New Roman" panose="02020603050405020304"/>
                <a:cs typeface="Times New Roman" panose="02020603050405020304"/>
                <a:sym typeface="Times New Roman" panose="02020603050405020304"/>
              </a:rPr>
            </a:br>
            <a:br>
              <a:rPr lang="en-US" sz="1400" b="1">
                <a:solidFill>
                  <a:srgbClr val="00B050"/>
                </a:solidFill>
                <a:latin typeface="Times New Roman" panose="02020603050405020304"/>
                <a:ea typeface="Times New Roman" panose="02020603050405020304"/>
                <a:cs typeface="Times New Roman" panose="02020603050405020304"/>
                <a:sym typeface="Times New Roman" panose="02020603050405020304"/>
              </a:rPr>
            </a:br>
            <a:endParaRPr sz="1400"/>
          </a:p>
        </p:txBody>
      </p:sp>
      <p:sp>
        <p:nvSpPr>
          <p:cNvPr id="144" name="Google Shape;144;p18"/>
          <p:cNvSpPr txBox="1"/>
          <p:nvPr>
            <p:ph type="subTitle" idx="1"/>
          </p:nvPr>
        </p:nvSpPr>
        <p:spPr>
          <a:xfrm rot="10800000" flipH="1">
            <a:off x="2732183" y="5894593"/>
            <a:ext cx="1712700" cy="686100"/>
          </a:xfrm>
          <a:prstGeom prst="rect">
            <a:avLst/>
          </a:prstGeom>
          <a:noFill/>
          <a:ln>
            <a:noFill/>
          </a:ln>
        </p:spPr>
        <p:txBody>
          <a:bodyPr spcFirstLastPara="1" wrap="square" lIns="91425" tIns="45700" rIns="91425" bIns="45700" anchor="t" anchorCtr="0">
            <a:normAutofit fontScale="25000" lnSpcReduction="20000"/>
          </a:bodyPr>
          <a:lstStyle/>
          <a:p>
            <a:pPr marL="0" lvl="0" indent="0" algn="r" rtl="0">
              <a:lnSpc>
                <a:spcPct val="100000"/>
              </a:lnSpc>
              <a:spcBef>
                <a:spcPts val="0"/>
              </a:spcBef>
              <a:spcAft>
                <a:spcPts val="0"/>
              </a:spcAft>
              <a:buSzPct val="80000"/>
              <a:buNone/>
            </a:pPr>
          </a:p>
          <a:p>
            <a:pPr marL="0" lvl="0" indent="0" algn="r" rtl="0">
              <a:lnSpc>
                <a:spcPct val="100000"/>
              </a:lnSpc>
              <a:spcBef>
                <a:spcPts val="1000"/>
              </a:spcBef>
              <a:spcAft>
                <a:spcPts val="0"/>
              </a:spcAft>
              <a:buSzPct val="80000"/>
              <a:buNone/>
            </a:pPr>
          </a:p>
          <a:p>
            <a:pPr marL="0" lvl="0" indent="0" algn="r" rtl="0">
              <a:lnSpc>
                <a:spcPct val="100000"/>
              </a:lnSpc>
              <a:spcBef>
                <a:spcPts val="1000"/>
              </a:spcBef>
              <a:spcAft>
                <a:spcPts val="0"/>
              </a:spcAft>
              <a:buSzPct val="80000"/>
              <a:buNone/>
            </a:pPr>
          </a:p>
          <a:p>
            <a:pPr marL="0" lvl="0" indent="0" algn="r" rtl="0">
              <a:lnSpc>
                <a:spcPct val="100000"/>
              </a:lnSpc>
              <a:spcBef>
                <a:spcPts val="1000"/>
              </a:spcBef>
              <a:spcAft>
                <a:spcPts val="0"/>
              </a:spcAft>
              <a:buSzPct val="80000"/>
              <a:buNone/>
            </a:pPr>
          </a:p>
        </p:txBody>
      </p:sp>
      <p:pic>
        <p:nvPicPr>
          <p:cNvPr id="145" name="Google Shape;145;p18"/>
          <p:cNvPicPr preferRelativeResize="0"/>
          <p:nvPr/>
        </p:nvPicPr>
        <p:blipFill rotWithShape="1">
          <a:blip r:embed="rId1"/>
          <a:srcRect/>
          <a:stretch>
            <a:fillRect/>
          </a:stretch>
        </p:blipFill>
        <p:spPr>
          <a:xfrm>
            <a:off x="2272683" y="3577700"/>
            <a:ext cx="1944210" cy="2192785"/>
          </a:xfrm>
          <a:prstGeom prst="rect">
            <a:avLst/>
          </a:prstGeom>
          <a:noFill/>
          <a:ln>
            <a:noFill/>
          </a:ln>
        </p:spPr>
      </p:pic>
      <p:sp>
        <p:nvSpPr>
          <p:cNvPr id="146" name="Google Shape;146;p18"/>
          <p:cNvSpPr txBox="1"/>
          <p:nvPr/>
        </p:nvSpPr>
        <p:spPr>
          <a:xfrm>
            <a:off x="4505175" y="4123850"/>
            <a:ext cx="7718700" cy="461700"/>
          </a:xfrm>
          <a:prstGeom prst="rect">
            <a:avLst/>
          </a:prstGeom>
          <a:noFill/>
          <a:ln>
            <a:noFill/>
          </a:ln>
        </p:spPr>
        <p:txBody>
          <a:bodyPr spcFirstLastPara="1" wrap="square" lIns="91425" tIns="91425" rIns="91425" bIns="91425" anchor="b"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endParaRPr>
          </a:p>
        </p:txBody>
      </p:sp>
      <p:graphicFrame>
        <p:nvGraphicFramePr>
          <p:cNvPr id="2" name="Table 1"/>
          <p:cNvGraphicFramePr/>
          <p:nvPr/>
        </p:nvGraphicFramePr>
        <p:xfrm>
          <a:off x="4217035" y="4015740"/>
          <a:ext cx="5231130" cy="1524635"/>
        </p:xfrm>
        <a:graphic>
          <a:graphicData uri="http://schemas.openxmlformats.org/drawingml/2006/table">
            <a:tbl>
              <a:tblPr firstRow="1" bandRow="1">
                <a:tableStyleId>{5940675A-B579-460E-94D1-54222C63F5DA}</a:tableStyleId>
              </a:tblPr>
              <a:tblGrid>
                <a:gridCol w="5231130"/>
              </a:tblGrid>
              <a:tr h="1524635">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3" name="Table 2"/>
          <p:cNvGraphicFramePr/>
          <p:nvPr/>
        </p:nvGraphicFramePr>
        <p:xfrm>
          <a:off x="4217035" y="3986530"/>
          <a:ext cx="5231765" cy="1554480"/>
        </p:xfrm>
        <a:graphic>
          <a:graphicData uri="http://schemas.openxmlformats.org/drawingml/2006/table">
            <a:tbl>
              <a:tblPr firstRow="1" bandRow="1">
                <a:tableStyleId>{5C22544A-7EE6-4342-B048-85BDC9FD1C3A}</a:tableStyleId>
              </a:tblPr>
              <a:tblGrid>
                <a:gridCol w="3362325"/>
                <a:gridCol w="1869440"/>
              </a:tblGrid>
              <a:tr h="335280">
                <a:tc>
                  <a:txBody>
                    <a:bodyPr/>
                    <a:p>
                      <a:pPr>
                        <a:buNone/>
                      </a:pPr>
                      <a:r>
                        <a:rPr lang="en-US" sz="1600" b="0">
                          <a:solidFill>
                            <a:schemeClr val="bg2"/>
                          </a:solidFill>
                        </a:rPr>
                        <a:t>M.ANUHYA</a:t>
                      </a:r>
                      <a:endParaRPr lang="en-US" sz="1600" b="0">
                        <a:solidFill>
                          <a:schemeClr val="bg2"/>
                        </a:solidFill>
                      </a:endParaRPr>
                    </a:p>
                  </a:txBody>
                  <a:tcPr>
                    <a:solidFill>
                      <a:schemeClr val="accent1">
                        <a:lumMod val="20000"/>
                        <a:lumOff val="80000"/>
                      </a:schemeClr>
                    </a:solidFill>
                  </a:tcPr>
                </a:tc>
                <a:tc>
                  <a:txBody>
                    <a:bodyPr/>
                    <a:p>
                      <a:pPr>
                        <a:buNone/>
                      </a:pPr>
                      <a:r>
                        <a:rPr lang="en-US" b="0">
                          <a:solidFill>
                            <a:schemeClr val="bg2"/>
                          </a:solidFill>
                        </a:rPr>
                        <a:t>20NE1A05A1</a:t>
                      </a:r>
                      <a:endParaRPr lang="en-US" b="0">
                        <a:solidFill>
                          <a:schemeClr val="bg2"/>
                        </a:solidFill>
                      </a:endParaRPr>
                    </a:p>
                  </a:txBody>
                  <a:tcPr>
                    <a:solidFill>
                      <a:schemeClr val="accent1">
                        <a:lumMod val="40000"/>
                        <a:lumOff val="60000"/>
                      </a:schemeClr>
                    </a:solidFill>
                  </a:tcPr>
                </a:tc>
              </a:tr>
              <a:tr h="304800">
                <a:tc>
                  <a:txBody>
                    <a:bodyPr/>
                    <a:p>
                      <a:pPr>
                        <a:buNone/>
                      </a:pPr>
                      <a:r>
                        <a:rPr lang="en-US"/>
                        <a:t>K.GAYATHRI VENKATA AASRITHA</a:t>
                      </a:r>
                      <a:endParaRPr lang="en-US"/>
                    </a:p>
                  </a:txBody>
                  <a:tcPr/>
                </a:tc>
                <a:tc>
                  <a:txBody>
                    <a:bodyPr/>
                    <a:p>
                      <a:pPr>
                        <a:buNone/>
                      </a:pPr>
                      <a:r>
                        <a:rPr lang="en-US"/>
                        <a:t>20NE1A0571</a:t>
                      </a:r>
                      <a:endParaRPr lang="en-US"/>
                    </a:p>
                  </a:txBody>
                  <a:tcPr/>
                </a:tc>
              </a:tr>
              <a:tr h="304800">
                <a:tc>
                  <a:txBody>
                    <a:bodyPr/>
                    <a:p>
                      <a:pPr>
                        <a:buNone/>
                      </a:pPr>
                      <a:r>
                        <a:rPr lang="en-US"/>
                        <a:t>N.CHANDU VENKAT SAI</a:t>
                      </a:r>
                      <a:endParaRPr lang="en-US"/>
                    </a:p>
                  </a:txBody>
                  <a:tcPr/>
                </a:tc>
                <a:tc>
                  <a:txBody>
                    <a:bodyPr/>
                    <a:p>
                      <a:pPr>
                        <a:buNone/>
                      </a:pPr>
                      <a:r>
                        <a:rPr lang="en-US"/>
                        <a:t>20NE1A05B3</a:t>
                      </a:r>
                      <a:endParaRPr lang="en-US"/>
                    </a:p>
                  </a:txBody>
                  <a:tcPr/>
                </a:tc>
              </a:tr>
              <a:tr h="304800">
                <a:tc>
                  <a:txBody>
                    <a:bodyPr/>
                    <a:p>
                      <a:pPr>
                        <a:buNone/>
                      </a:pPr>
                      <a:r>
                        <a:rPr lang="en-US"/>
                        <a:t>M.DINESH BABU</a:t>
                      </a:r>
                      <a:endParaRPr lang="en-US"/>
                    </a:p>
                  </a:txBody>
                  <a:tcPr/>
                </a:tc>
                <a:tc>
                  <a:txBody>
                    <a:bodyPr/>
                    <a:p>
                      <a:pPr>
                        <a:buNone/>
                      </a:pPr>
                      <a:r>
                        <a:rPr lang="en-US"/>
                        <a:t>20NE1A0597</a:t>
                      </a:r>
                      <a:endParaRPr lang="en-US"/>
                    </a:p>
                  </a:txBody>
                  <a:tcPr/>
                </a:tc>
              </a:tr>
              <a:tr h="304800">
                <a:tc>
                  <a:txBody>
                    <a:bodyPr/>
                    <a:p>
                      <a:pPr>
                        <a:buNone/>
                      </a:pPr>
                      <a:r>
                        <a:rPr lang="en-US"/>
                        <a:t>M.HARSHITHA</a:t>
                      </a:r>
                      <a:endParaRPr lang="en-US"/>
                    </a:p>
                  </a:txBody>
                  <a:tcPr/>
                </a:tc>
                <a:tc>
                  <a:txBody>
                    <a:bodyPr/>
                    <a:p>
                      <a:pPr>
                        <a:buNone/>
                      </a:pPr>
                      <a:r>
                        <a:rPr lang="en-US"/>
                        <a:t>20NE1A0595</a:t>
                      </a:r>
                      <a:endParaRPr lang="en-US"/>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3600"/>
              <a:buFont typeface="Times New Roman" panose="02020603050405020304"/>
              <a:buNone/>
            </a:pPr>
            <a:r>
              <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rPr>
              <a:t>Proposed System:</a:t>
            </a:r>
            <a:endPar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2" name="Google Shape;192;p25"/>
          <p:cNvSpPr txBox="1"/>
          <p:nvPr>
            <p:ph type="body" idx="1"/>
          </p:nvPr>
        </p:nvSpPr>
        <p:spPr>
          <a:xfrm>
            <a:off x="677334" y="1828801"/>
            <a:ext cx="8596668" cy="4212562"/>
          </a:xfrm>
          <a:prstGeom prst="rect">
            <a:avLst/>
          </a:prstGeom>
          <a:noFill/>
          <a:ln>
            <a:noFill/>
          </a:ln>
        </p:spPr>
        <p:txBody>
          <a:bodyPr spcFirstLastPara="1" wrap="square" lIns="91425" tIns="45700" rIns="91425" bIns="45700" anchor="t" anchorCtr="0">
            <a:normAutofit fontScale="92500" lnSpcReduction="20000"/>
          </a:bodyPr>
          <a:lstStyle/>
          <a:p>
            <a:pPr marL="298450" marR="5080" lvl="0" indent="-278765" algn="just" rtl="0">
              <a:lnSpc>
                <a:spcPct val="144000"/>
              </a:lnSpc>
              <a:spcBef>
                <a:spcPts val="0"/>
              </a:spcBef>
              <a:spcAft>
                <a:spcPts val="0"/>
              </a:spcAft>
              <a:buSzPct val="80000"/>
              <a:buFont typeface="Arial" panose="020B0604020202020204"/>
              <a:buChar char="•"/>
            </a:pPr>
            <a:r>
              <a:rPr lang="en-US">
                <a:latin typeface="Times New Roman" panose="02020603050405020304"/>
                <a:ea typeface="Times New Roman" panose="02020603050405020304"/>
                <a:cs typeface="Times New Roman" panose="02020603050405020304"/>
                <a:sym typeface="Times New Roman" panose="02020603050405020304"/>
              </a:rPr>
              <a:t>The proposed system will enable a more effective way to </a:t>
            </a:r>
            <a:endParaRPr lang="en-US">
              <a:latin typeface="Times New Roman" panose="02020603050405020304"/>
              <a:ea typeface="Times New Roman" panose="02020603050405020304"/>
              <a:cs typeface="Times New Roman" panose="02020603050405020304"/>
              <a:sym typeface="Times New Roman" panose="02020603050405020304"/>
            </a:endParaRPr>
          </a:p>
          <a:p>
            <a:pPr marL="12700" marR="5080" lvl="0" indent="0" algn="just" rtl="0">
              <a:lnSpc>
                <a:spcPct val="144000"/>
              </a:lnSpc>
              <a:spcBef>
                <a:spcPts val="105"/>
              </a:spcBef>
              <a:spcAft>
                <a:spcPts val="0"/>
              </a:spcAft>
              <a:buSzPct val="80000"/>
              <a:buNone/>
            </a:pPr>
            <a:r>
              <a:rPr lang="en-US">
                <a:latin typeface="Times New Roman" panose="02020603050405020304"/>
                <a:ea typeface="Times New Roman" panose="02020603050405020304"/>
                <a:cs typeface="Times New Roman" panose="02020603050405020304"/>
                <a:sym typeface="Times New Roman" panose="02020603050405020304"/>
              </a:rPr>
              <a:t>short list submitted candidate CVs from a large </a:t>
            </a:r>
            <a:endParaRPr lang="en-US">
              <a:latin typeface="Times New Roman" panose="02020603050405020304"/>
              <a:ea typeface="Times New Roman" panose="02020603050405020304"/>
              <a:cs typeface="Times New Roman" panose="02020603050405020304"/>
              <a:sym typeface="Times New Roman" panose="02020603050405020304"/>
            </a:endParaRPr>
          </a:p>
          <a:p>
            <a:pPr marL="12700" marR="5080" lvl="0" indent="0" algn="just" rtl="0">
              <a:lnSpc>
                <a:spcPct val="144000"/>
              </a:lnSpc>
              <a:spcBef>
                <a:spcPts val="105"/>
              </a:spcBef>
              <a:spcAft>
                <a:spcPts val="0"/>
              </a:spcAft>
              <a:buSzPct val="80000"/>
              <a:buNone/>
            </a:pPr>
            <a:r>
              <a:rPr lang="en-US">
                <a:latin typeface="Times New Roman" panose="02020603050405020304"/>
                <a:ea typeface="Times New Roman" panose="02020603050405020304"/>
                <a:cs typeface="Times New Roman" panose="02020603050405020304"/>
                <a:sym typeface="Times New Roman" panose="02020603050405020304"/>
              </a:rPr>
              <a:t>number of applicants providing a consistent and fair CV </a:t>
            </a:r>
            <a:endParaRPr lang="en-US">
              <a:latin typeface="Times New Roman" panose="02020603050405020304"/>
              <a:ea typeface="Times New Roman" panose="02020603050405020304"/>
              <a:cs typeface="Times New Roman" panose="02020603050405020304"/>
              <a:sym typeface="Times New Roman" panose="02020603050405020304"/>
            </a:endParaRPr>
          </a:p>
          <a:p>
            <a:pPr marL="12700" marR="5080" lvl="0" indent="0" algn="just" rtl="0">
              <a:lnSpc>
                <a:spcPct val="144000"/>
              </a:lnSpc>
              <a:spcBef>
                <a:spcPts val="105"/>
              </a:spcBef>
              <a:spcAft>
                <a:spcPts val="0"/>
              </a:spcAft>
              <a:buSzPct val="80000"/>
              <a:buNone/>
            </a:pPr>
            <a:r>
              <a:rPr lang="en-US">
                <a:latin typeface="Times New Roman" panose="02020603050405020304"/>
                <a:ea typeface="Times New Roman" panose="02020603050405020304"/>
                <a:cs typeface="Times New Roman" panose="02020603050405020304"/>
                <a:sym typeface="Times New Roman" panose="02020603050405020304"/>
              </a:rPr>
              <a:t>ranking policy. This  can be legally justified. </a:t>
            </a:r>
            <a:endParaRPr lang="en-US">
              <a:latin typeface="Times New Roman" panose="02020603050405020304"/>
              <a:ea typeface="Times New Roman" panose="02020603050405020304"/>
              <a:cs typeface="Times New Roman" panose="02020603050405020304"/>
              <a:sym typeface="Times New Roman" panose="02020603050405020304"/>
            </a:endParaRPr>
          </a:p>
          <a:p>
            <a:pPr marL="298450" marR="5080" lvl="0" indent="-278765" algn="just" rtl="0">
              <a:lnSpc>
                <a:spcPct val="144000"/>
              </a:lnSpc>
              <a:spcBef>
                <a:spcPts val="105"/>
              </a:spcBef>
              <a:spcAft>
                <a:spcPts val="0"/>
              </a:spcAft>
              <a:buSzPct val="80000"/>
              <a:buFont typeface="Arial" panose="020B0604020202020204"/>
              <a:buChar char="•"/>
            </a:pPr>
            <a:r>
              <a:rPr lang="en-US">
                <a:latin typeface="Times New Roman" panose="02020603050405020304"/>
                <a:ea typeface="Times New Roman" panose="02020603050405020304"/>
                <a:cs typeface="Times New Roman" panose="02020603050405020304"/>
                <a:sym typeface="Times New Roman" panose="02020603050405020304"/>
              </a:rPr>
              <a:t>System will rank the experience and key skills required </a:t>
            </a:r>
            <a:endParaRPr lang="en-US">
              <a:latin typeface="Times New Roman" panose="02020603050405020304"/>
              <a:ea typeface="Times New Roman" panose="02020603050405020304"/>
              <a:cs typeface="Times New Roman" panose="02020603050405020304"/>
              <a:sym typeface="Times New Roman" panose="02020603050405020304"/>
            </a:endParaRPr>
          </a:p>
          <a:p>
            <a:pPr marL="12700" marR="5080" lvl="0" indent="0" algn="just" rtl="0">
              <a:lnSpc>
                <a:spcPct val="144000"/>
              </a:lnSpc>
              <a:spcBef>
                <a:spcPts val="105"/>
              </a:spcBef>
              <a:spcAft>
                <a:spcPts val="0"/>
              </a:spcAft>
              <a:buSzPct val="80000"/>
              <a:buNone/>
            </a:pPr>
            <a:r>
              <a:rPr lang="en-US">
                <a:latin typeface="Times New Roman" panose="02020603050405020304"/>
                <a:ea typeface="Times New Roman" panose="02020603050405020304"/>
                <a:cs typeface="Times New Roman" panose="02020603050405020304"/>
                <a:sym typeface="Times New Roman" panose="02020603050405020304"/>
              </a:rPr>
              <a:t>for a particular job  position than system will rank the CV’s     </a:t>
            </a:r>
            <a:endParaRPr lang="en-US">
              <a:latin typeface="Times New Roman" panose="02020603050405020304"/>
              <a:ea typeface="Times New Roman" panose="02020603050405020304"/>
              <a:cs typeface="Times New Roman" panose="02020603050405020304"/>
              <a:sym typeface="Times New Roman" panose="02020603050405020304"/>
            </a:endParaRPr>
          </a:p>
          <a:p>
            <a:pPr marL="12700" marR="5080" lvl="0" indent="0" algn="just" rtl="0">
              <a:lnSpc>
                <a:spcPct val="144000"/>
              </a:lnSpc>
              <a:spcBef>
                <a:spcPts val="105"/>
              </a:spcBef>
              <a:spcAft>
                <a:spcPts val="0"/>
              </a:spcAft>
              <a:buSzPct val="80000"/>
              <a:buNone/>
            </a:pPr>
            <a:r>
              <a:rPr lang="en-US">
                <a:latin typeface="Times New Roman" panose="02020603050405020304"/>
                <a:ea typeface="Times New Roman" panose="02020603050405020304"/>
                <a:cs typeface="Times New Roman" panose="02020603050405020304"/>
                <a:sym typeface="Times New Roman" panose="02020603050405020304"/>
              </a:rPr>
              <a:t>based on the experience and other key skills which are  </a:t>
            </a:r>
            <a:endParaRPr lang="en-US">
              <a:latin typeface="Times New Roman" panose="02020603050405020304"/>
              <a:ea typeface="Times New Roman" panose="02020603050405020304"/>
              <a:cs typeface="Times New Roman" panose="02020603050405020304"/>
              <a:sym typeface="Times New Roman" panose="02020603050405020304"/>
            </a:endParaRPr>
          </a:p>
          <a:p>
            <a:pPr marL="12700" marR="5080" lvl="0" indent="0" algn="just" rtl="0">
              <a:lnSpc>
                <a:spcPct val="144000"/>
              </a:lnSpc>
              <a:spcBef>
                <a:spcPts val="105"/>
              </a:spcBef>
              <a:spcAft>
                <a:spcPts val="0"/>
              </a:spcAft>
              <a:buSzPct val="80000"/>
              <a:buNone/>
            </a:pPr>
            <a:r>
              <a:rPr lang="en-US">
                <a:latin typeface="Times New Roman" panose="02020603050405020304"/>
                <a:ea typeface="Times New Roman" panose="02020603050405020304"/>
                <a:cs typeface="Times New Roman" panose="02020603050405020304"/>
                <a:sym typeface="Times New Roman" panose="02020603050405020304"/>
              </a:rPr>
              <a:t>required for particular job profile. </a:t>
            </a:r>
            <a:endParaRPr lang="en-US">
              <a:latin typeface="Times New Roman" panose="02020603050405020304"/>
              <a:ea typeface="Times New Roman" panose="02020603050405020304"/>
              <a:cs typeface="Times New Roman" panose="02020603050405020304"/>
              <a:sym typeface="Times New Roman" panose="02020603050405020304"/>
            </a:endParaRPr>
          </a:p>
          <a:p>
            <a:pPr marL="298450" marR="5080" lvl="0" indent="-278765" algn="just" rtl="0">
              <a:lnSpc>
                <a:spcPct val="144000"/>
              </a:lnSpc>
              <a:spcBef>
                <a:spcPts val="105"/>
              </a:spcBef>
              <a:spcAft>
                <a:spcPts val="0"/>
              </a:spcAft>
              <a:buSzPct val="80000"/>
              <a:buFont typeface="Arial" panose="020B0604020202020204"/>
              <a:buChar char="•"/>
            </a:pPr>
            <a:r>
              <a:rPr lang="en-US">
                <a:latin typeface="Times New Roman" panose="02020603050405020304"/>
                <a:ea typeface="Times New Roman" panose="02020603050405020304"/>
                <a:cs typeface="Times New Roman" panose="02020603050405020304"/>
                <a:sym typeface="Times New Roman" panose="02020603050405020304"/>
              </a:rPr>
              <a:t>This system will help the HR department to easily shortlist </a:t>
            </a:r>
            <a:endParaRPr lang="en-US">
              <a:latin typeface="Times New Roman" panose="02020603050405020304"/>
              <a:ea typeface="Times New Roman" panose="02020603050405020304"/>
              <a:cs typeface="Times New Roman" panose="02020603050405020304"/>
              <a:sym typeface="Times New Roman" panose="02020603050405020304"/>
            </a:endParaRPr>
          </a:p>
          <a:p>
            <a:pPr marL="12700" marR="5080" lvl="0" indent="0" algn="just" rtl="0">
              <a:lnSpc>
                <a:spcPct val="144000"/>
              </a:lnSpc>
              <a:spcBef>
                <a:spcPts val="105"/>
              </a:spcBef>
              <a:spcAft>
                <a:spcPts val="0"/>
              </a:spcAft>
              <a:buSzPct val="80000"/>
              <a:buNone/>
            </a:pPr>
            <a:r>
              <a:rPr lang="en-US">
                <a:latin typeface="Times New Roman" panose="02020603050405020304"/>
                <a:ea typeface="Times New Roman" panose="02020603050405020304"/>
                <a:cs typeface="Times New Roman" panose="02020603050405020304"/>
                <a:sym typeface="Times New Roman" panose="02020603050405020304"/>
              </a:rPr>
              <a:t>the  candidate based on the CV ranking policy.</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251460" algn="l" rtl="0">
              <a:lnSpc>
                <a:spcPct val="100000"/>
              </a:lnSpc>
              <a:spcBef>
                <a:spcPts val="1000"/>
              </a:spcBef>
              <a:spcAft>
                <a:spcPts val="0"/>
              </a:spcAft>
              <a:buSzPct val="800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251460" algn="l" rtl="0">
              <a:lnSpc>
                <a:spcPct val="100000"/>
              </a:lnSpc>
              <a:spcBef>
                <a:spcPts val="1000"/>
              </a:spcBef>
              <a:spcAft>
                <a:spcPts val="0"/>
              </a:spcAft>
              <a:buSzPct val="80000"/>
              <a:buFont typeface="Noto Sans Symbols"/>
              <a:buNone/>
            </a:pPr>
          </a:p>
        </p:txBody>
      </p:sp>
      <p:pic>
        <p:nvPicPr>
          <p:cNvPr id="193" name="Google Shape;193;p25"/>
          <p:cNvPicPr preferRelativeResize="0"/>
          <p:nvPr/>
        </p:nvPicPr>
        <p:blipFill rotWithShape="1">
          <a:blip r:embed="rId1"/>
          <a:srcRect/>
          <a:stretch>
            <a:fillRect/>
          </a:stretch>
        </p:blipFill>
        <p:spPr>
          <a:xfrm>
            <a:off x="6967115" y="609600"/>
            <a:ext cx="3650578" cy="61080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3600"/>
              <a:buFont typeface="Times New Roman" panose="02020603050405020304"/>
              <a:buNone/>
            </a:pPr>
            <a:r>
              <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rPr>
              <a:t>Advantages of proposed system:</a:t>
            </a:r>
            <a:endPar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9" name="Google Shape;199;p26"/>
          <p:cNvSpPr txBox="1"/>
          <p:nvPr>
            <p:ph type="body" idx="1"/>
          </p:nvPr>
        </p:nvSpPr>
        <p:spPr>
          <a:xfrm>
            <a:off x="677334" y="1411551"/>
            <a:ext cx="8596800" cy="46299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This system employs a machine learning algorithm namely “Logistic Regression” which helps to choose fair decisions to recruit a suitable candidate.</a:t>
            </a:r>
            <a:endParaRPr lang="en-US">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It has the potential to transform research and assessment in personality psychology. Algorithms can handle vast datasets, including thousands of attributes, without succumbing to collinearity issues. Moreover, ML algorithms are highly efficient in recognizing patterns in datasets that humans cannot even perceive</a:t>
            </a:r>
            <a:r>
              <a:rPr lang="en-US"/>
              <a:t>.</a:t>
            </a:r>
            <a:endParaRPr lang="en-US"/>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It does not consume more time to identify the personalities.</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This predictive personality makes the recruiters understand if a candidate will be a top performer and fit to the culture of the company easily.</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677334" y="609599"/>
            <a:ext cx="8596668" cy="462822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3200"/>
              <a:buFont typeface="Times New Roman" panose="02020603050405020304"/>
              <a:buNone/>
            </a:pPr>
            <a:br>
              <a:rPr lang="en-US" sz="3200" b="1">
                <a:solidFill>
                  <a:srgbClr val="7030A0"/>
                </a:solidFill>
                <a:latin typeface="Times New Roman" panose="02020603050405020304"/>
                <a:ea typeface="Times New Roman" panose="02020603050405020304"/>
                <a:cs typeface="Times New Roman" panose="02020603050405020304"/>
                <a:sym typeface="Times New Roman" panose="02020603050405020304"/>
              </a:rPr>
            </a:b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System Architecture:</a:t>
            </a:r>
            <a:endParaRPr sz="2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5" name="Google Shape;205;p27" descr="Personality Prediction System Through CV Analysis – ExpoSeries"/>
          <p:cNvPicPr preferRelativeResize="0"/>
          <p:nvPr>
            <p:ph type="body" idx="1"/>
          </p:nvPr>
        </p:nvPicPr>
        <p:blipFill rotWithShape="1">
          <a:blip r:embed="rId1"/>
          <a:srcRect/>
          <a:stretch>
            <a:fillRect/>
          </a:stretch>
        </p:blipFill>
        <p:spPr>
          <a:xfrm>
            <a:off x="1166019" y="2325949"/>
            <a:ext cx="7620000" cy="3493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3600"/>
              <a:buFont typeface="Times New Roman" panose="02020603050405020304"/>
              <a:buNone/>
            </a:pPr>
            <a:r>
              <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rPr>
              <a:t>Requirements Specifications:</a:t>
            </a:r>
            <a:endPar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1" name="Google Shape;211;p28"/>
          <p:cNvSpPr txBox="1"/>
          <p:nvPr>
            <p:ph type="body" idx="1"/>
          </p:nvPr>
        </p:nvSpPr>
        <p:spPr>
          <a:xfrm>
            <a:off x="677334" y="1411551"/>
            <a:ext cx="8596800" cy="4629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n-US" b="1">
                <a:solidFill>
                  <a:srgbClr val="FF0000"/>
                </a:solidFill>
                <a:latin typeface="Times New Roman" panose="02020603050405020304"/>
                <a:ea typeface="Times New Roman" panose="02020603050405020304"/>
                <a:cs typeface="Times New Roman" panose="02020603050405020304"/>
                <a:sym typeface="Times New Roman" panose="02020603050405020304"/>
              </a:rPr>
              <a:t>Hardware Requirements:</a:t>
            </a:r>
            <a:endParaRPr lang="en-US"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Processor		  : Intel I5 Core</a:t>
            </a:r>
            <a:endParaRPr lang="en-US">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Hard disk             :1TB</a:t>
            </a:r>
            <a:endParaRPr lang="en-US">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RAM                   :8GB or above</a:t>
            </a:r>
            <a:endParaRPr lang="en-US">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440"/>
              <a:buNone/>
            </a:pPr>
            <a:r>
              <a:rPr lang="en-US" b="1">
                <a:solidFill>
                  <a:srgbClr val="FF0000"/>
                </a:solidFill>
                <a:latin typeface="Times New Roman" panose="02020603050405020304"/>
                <a:ea typeface="Times New Roman" panose="02020603050405020304"/>
                <a:cs typeface="Times New Roman" panose="02020603050405020304"/>
                <a:sym typeface="Times New Roman" panose="02020603050405020304"/>
              </a:rPr>
              <a:t>Software Requirements:</a:t>
            </a:r>
            <a:endParaRPr lang="en-US"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Operating System    :Windows 10 or above</a:t>
            </a:r>
            <a:endParaRPr lang="en-US">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Coding language     :Java </a:t>
            </a:r>
            <a:endParaRPr lang="en-US">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IDE                         :NETBEANS 15</a:t>
            </a:r>
            <a:endParaRPr lang="en-US">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440"/>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Modules:</a:t>
            </a:r>
            <a:endParaRPr lang="en-IN" b="1" dirty="0">
              <a:solidFill>
                <a:srgbClr val="7030A0"/>
              </a:solidFill>
            </a:endParaRPr>
          </a:p>
        </p:txBody>
      </p:sp>
      <p:sp>
        <p:nvSpPr>
          <p:cNvPr id="3" name="Text Placeholder 2"/>
          <p:cNvSpPr>
            <a:spLocks noGrp="1"/>
          </p:cNvSpPr>
          <p:nvPr>
            <p:ph type="body" idx="1"/>
          </p:nvPr>
        </p:nvSpPr>
        <p:spPr>
          <a:xfrm>
            <a:off x="675745" y="1145219"/>
            <a:ext cx="4185623" cy="488272"/>
          </a:xfrm>
        </p:spPr>
        <p:txBody>
          <a:bodyPr/>
          <a:lstStyle/>
          <a:p>
            <a:r>
              <a:rPr lang="en-US" b="1" dirty="0">
                <a:latin typeface="Times New Roman" panose="02020603050405020304" pitchFamily="18" charset="0"/>
                <a:cs typeface="Times New Roman" panose="02020603050405020304" pitchFamily="18" charset="0"/>
              </a:rPr>
              <a:t>1.LOAD CV:</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75745" y="1633491"/>
            <a:ext cx="4185623" cy="4407872"/>
          </a:xfrm>
        </p:spPr>
        <p:txBody>
          <a:bodyPr>
            <a:normAutofit/>
          </a:bodyPr>
          <a:lstStyle/>
          <a:p>
            <a:pPr algn="just"/>
            <a:r>
              <a:rPr lang="en-IN" dirty="0">
                <a:latin typeface="Times New Roman" panose="02020603050405020304" pitchFamily="18" charset="0"/>
                <a:cs typeface="Times New Roman" panose="02020603050405020304" pitchFamily="18" charset="0"/>
              </a:rPr>
              <a:t>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cv at first we need to load the file containing the information about the person who want to </a:t>
            </a:r>
            <a:r>
              <a:rPr lang="en-IN" dirty="0" err="1">
                <a:latin typeface="Times New Roman" panose="02020603050405020304" pitchFamily="18" charset="0"/>
                <a:cs typeface="Times New Roman" panose="02020603050405020304" pitchFamily="18" charset="0"/>
              </a:rPr>
              <a:t>analyse,we</a:t>
            </a:r>
            <a:r>
              <a:rPr lang="en-IN" dirty="0">
                <a:latin typeface="Times New Roman" panose="02020603050405020304" pitchFamily="18" charset="0"/>
                <a:cs typeface="Times New Roman" panose="02020603050405020304" pitchFamily="18" charset="0"/>
              </a:rPr>
              <a:t> load the any number of cv by just clicking the button add and it shows the popup window and we select the file using the path of the file by file chooser.</a:t>
            </a:r>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5088383" y="772358"/>
            <a:ext cx="4185618" cy="3355759"/>
          </a:xfrm>
        </p:spPr>
        <p:txBody>
          <a:bodyPr/>
          <a:lstStyle/>
          <a:p>
            <a:endParaRPr lang="en-IN" b="1" dirty="0"/>
          </a:p>
          <a:p>
            <a:r>
              <a:rPr lang="en-IN" b="1" dirty="0">
                <a:latin typeface="Times New Roman" panose="02020603050405020304" pitchFamily="18" charset="0"/>
                <a:cs typeface="Times New Roman" panose="02020603050405020304" pitchFamily="18" charset="0"/>
              </a:rPr>
              <a:t>2.VIEW :</a:t>
            </a:r>
            <a:endParaRPr lang="en-IN" b="1"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This module enables the user or officer to view the content in the document and observe the format of the cv is suitable for your application and this module offers to head officials to read a particular cv and check for there is any tricks are apply for the grade.</a:t>
            </a:r>
            <a:endParaRPr lang="en-IN" sz="1800" dirty="0">
              <a:latin typeface="Times New Roman" panose="02020603050405020304" pitchFamily="18" charset="0"/>
              <a:cs typeface="Times New Roman" panose="02020603050405020304" pitchFamily="18" charset="0"/>
            </a:endParaRPr>
          </a:p>
          <a:p>
            <a:endParaRPr lang="en-IN" dirty="0"/>
          </a:p>
        </p:txBody>
      </p:sp>
      <p:pic>
        <p:nvPicPr>
          <p:cNvPr id="8" name="Content Placeholder 7"/>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3275860" y="4039340"/>
            <a:ext cx="3861787" cy="249029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a:xfrm>
            <a:off x="675745" y="609599"/>
            <a:ext cx="4185617" cy="4092282"/>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3.ANALYZE ONE:</a:t>
            </a:r>
            <a:endParaRPr lang="en-IN" sz="2400"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W</a:t>
            </a:r>
            <a:r>
              <a:rPr lang="en-IN" dirty="0">
                <a:latin typeface="Times New Roman" panose="02020603050405020304" pitchFamily="18" charset="0"/>
                <a:cs typeface="Times New Roman" panose="02020603050405020304" pitchFamily="18" charset="0"/>
              </a:rPr>
              <a:t>e can also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one cv at a time by using the module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one panel , we simply type the file name in the text field provided in the same </a:t>
            </a:r>
            <a:r>
              <a:rPr lang="en-IN" dirty="0" err="1">
                <a:latin typeface="Times New Roman" panose="02020603050405020304" pitchFamily="18" charset="0"/>
                <a:cs typeface="Times New Roman" panose="02020603050405020304" pitchFamily="18" charset="0"/>
              </a:rPr>
              <a:t>panel.After</a:t>
            </a:r>
            <a:r>
              <a:rPr lang="en-IN" dirty="0">
                <a:latin typeface="Times New Roman" panose="02020603050405020304" pitchFamily="18" charset="0"/>
                <a:cs typeface="Times New Roman" panose="02020603050405020304" pitchFamily="18" charset="0"/>
              </a:rPr>
              <a:t> loading the file into the panel it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cv and give the information about the candidate and his overall grade and overview in all fields.</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Text Placeholder 4"/>
          <p:cNvSpPr>
            <a:spLocks noGrp="1"/>
          </p:cNvSpPr>
          <p:nvPr>
            <p:ph type="body" sz="quarter" idx="3"/>
          </p:nvPr>
        </p:nvSpPr>
        <p:spPr/>
        <p:txBody>
          <a:bodyPr/>
          <a:lstStyle/>
          <a:p>
            <a:endParaRPr lang="en-IN"/>
          </a:p>
        </p:txBody>
      </p:sp>
      <p:sp>
        <p:nvSpPr>
          <p:cNvPr id="6" name="Content Placeholder 5"/>
          <p:cNvSpPr>
            <a:spLocks noGrp="1"/>
          </p:cNvSpPr>
          <p:nvPr>
            <p:ph sz="quarter" idx="4"/>
          </p:nvPr>
        </p:nvSpPr>
        <p:spPr>
          <a:xfrm>
            <a:off x="5088384" y="609601"/>
            <a:ext cx="4185617" cy="5431762"/>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4.ANALYZE ALL:</a:t>
            </a:r>
            <a:endParaRPr lang="en-IN" sz="2400"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We can also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all cv we loaded into the application in this  windows shows the all the grades for the each applicant.</a:t>
            </a:r>
            <a:endParaRPr lang="en-IN" dirty="0">
              <a:latin typeface="Times New Roman" panose="02020603050405020304" pitchFamily="18" charset="0"/>
              <a:cs typeface="Times New Roman" panose="02020603050405020304" pitchFamily="18" charset="0"/>
            </a:endParaRPr>
          </a:p>
          <a:p>
            <a:endParaRPr lang="en-IN" dirty="0"/>
          </a:p>
        </p:txBody>
      </p:sp>
      <p:pic>
        <p:nvPicPr>
          <p:cNvPr id="1026" name="Picture 2" descr="View samples of CV Writing, LinkedIn Profile, Cover Letter, Visual CV written by industry experts. Know why we are Middle-East`s most loved CV services company Cv Writing Service, Writing Services, Cv Services, Best Cv, Cv Profile, Visual Resume, Resume Writing, Cover Letter, Employmen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31798" y="3302492"/>
            <a:ext cx="4270159" cy="27388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3600"/>
              <a:buFont typeface="Trebuchet MS" panose="020B0603020202020204"/>
              <a:buNone/>
            </a:pPr>
            <a:r>
              <a:rPr lang="en-US" b="1">
                <a:solidFill>
                  <a:srgbClr val="7030A0"/>
                </a:solidFill>
              </a:rPr>
              <a:t>Design Algorithm:</a:t>
            </a:r>
            <a:endParaRPr b="1">
              <a:solidFill>
                <a:srgbClr val="7030A0"/>
              </a:solidFill>
            </a:endParaRPr>
          </a:p>
        </p:txBody>
      </p:sp>
      <p:sp>
        <p:nvSpPr>
          <p:cNvPr id="217" name="Google Shape;217;p29"/>
          <p:cNvSpPr txBox="1"/>
          <p:nvPr>
            <p:ph type="body" idx="1"/>
          </p:nvPr>
        </p:nvSpPr>
        <p:spPr>
          <a:xfrm>
            <a:off x="677334" y="1207363"/>
            <a:ext cx="8596668" cy="5415379"/>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SzPct val="80000"/>
              <a:buNone/>
            </a:pPr>
          </a:p>
          <a:p>
            <a:pPr marL="342900" lvl="0" indent="-342900" algn="l" rtl="0">
              <a:lnSpc>
                <a:spcPct val="100000"/>
              </a:lnSpc>
              <a:spcBef>
                <a:spcPts val="1000"/>
              </a:spcBef>
              <a:spcAft>
                <a:spcPts val="0"/>
              </a:spcAft>
              <a:buSzPct val="800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In this section we state the machine learning algorithm (TF-IDF) for CV analysis. The TF-IDF  Algorithm is used to find out the important keywords in a document/CV. Below, we give the working of TF-IDF in detail.</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1600" b="1">
                <a:latin typeface="Times New Roman" panose="02020603050405020304"/>
                <a:ea typeface="Times New Roman" panose="02020603050405020304"/>
                <a:cs typeface="Times New Roman" panose="02020603050405020304"/>
                <a:sym typeface="Times New Roman" panose="02020603050405020304"/>
              </a:rPr>
              <a:t>Step 1: </a:t>
            </a:r>
            <a:r>
              <a:rPr lang="en-US" sz="1600">
                <a:latin typeface="Times New Roman" panose="02020603050405020304"/>
                <a:ea typeface="Times New Roman" panose="02020603050405020304"/>
                <a:cs typeface="Times New Roman" panose="02020603050405020304"/>
                <a:sym typeface="Times New Roman" panose="02020603050405020304"/>
              </a:rPr>
              <a:t>Calculate TF (Term Frequency)</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Term Frequency (TF) - Number of times a keyword appeared in a document is calculated by Term Frequency.</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TF (‘keyword’) =number of times ‘keyword’ appears in document /Total number of keywords in the document. Here, the term ‘keyword’ signifies any job specific skill which the algorithm is searching for.</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1600" b="1">
                <a:latin typeface="Times New Roman" panose="02020603050405020304"/>
                <a:ea typeface="Times New Roman" panose="02020603050405020304"/>
                <a:cs typeface="Times New Roman" panose="02020603050405020304"/>
                <a:sym typeface="Times New Roman" panose="02020603050405020304"/>
              </a:rPr>
              <a:t>Step 2: </a:t>
            </a:r>
            <a:r>
              <a:rPr lang="en-US" sz="1600">
                <a:latin typeface="Times New Roman" panose="02020603050405020304"/>
                <a:ea typeface="Times New Roman" panose="02020603050405020304"/>
                <a:cs typeface="Times New Roman" panose="02020603050405020304"/>
                <a:sym typeface="Times New Roman" panose="02020603050405020304"/>
              </a:rPr>
              <a:t>Calculate IDF (Inverse Document Frequency) value.</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The problem of rare and frequent words is resolved.</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This helps our system to give more priority to the required word or skills.</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IDF sets the log value=1 for the required CV as per skill sets and log value=0 for the unwanted CV.</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IDF (‘keyword’) =log (total number of CV/Number of document with term ‘keyword’)</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1600" b="1">
                <a:latin typeface="Times New Roman" panose="02020603050405020304"/>
                <a:ea typeface="Times New Roman" panose="02020603050405020304"/>
                <a:cs typeface="Times New Roman" panose="02020603050405020304"/>
                <a:sym typeface="Times New Roman" panose="02020603050405020304"/>
              </a:rPr>
              <a:t>Step 3: </a:t>
            </a:r>
            <a:r>
              <a:rPr lang="en-US" sz="1600">
                <a:latin typeface="Times New Roman" panose="02020603050405020304"/>
                <a:ea typeface="Times New Roman" panose="02020603050405020304"/>
                <a:cs typeface="Times New Roman" panose="02020603050405020304"/>
                <a:sym typeface="Times New Roman" panose="02020603050405020304"/>
              </a:rPr>
              <a:t>Calculate TF-IDF weight</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Weight= TF (‘keyword’)*IDF (‘keyword’)</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Higher the weight, more relevant is the CV and lower the weight, less or no relevance of the CV for the selection process. This step returns the CV with highest and lowest weight values which is further useful for classification.</a:t>
            </a:r>
            <a:r>
              <a:rPr lang="en-US" sz="1600" b="1">
                <a:latin typeface="Times New Roman" panose="02020603050405020304"/>
                <a:ea typeface="Times New Roman" panose="02020603050405020304"/>
                <a:cs typeface="Times New Roman" panose="02020603050405020304"/>
                <a:sym typeface="Times New Roman" panose="02020603050405020304"/>
              </a:rPr>
              <a:t> </a:t>
            </a:r>
            <a:endParaRPr lang="en-US" sz="1600" b="1">
              <a:latin typeface="Times New Roman" panose="02020603050405020304"/>
              <a:ea typeface="Times New Roman" panose="02020603050405020304"/>
              <a:cs typeface="Times New Roman" panose="02020603050405020304"/>
              <a:sym typeface="Times New Roman" panose="02020603050405020304"/>
            </a:endParaRPr>
          </a:p>
          <a:p>
            <a:pPr marL="342900" lvl="0" indent="-258445" algn="l" rtl="0">
              <a:lnSpc>
                <a:spcPct val="100000"/>
              </a:lnSpc>
              <a:spcBef>
                <a:spcPts val="1000"/>
              </a:spcBef>
              <a:spcAft>
                <a:spcPts val="0"/>
              </a:spcAft>
              <a:buSzPct val="80000"/>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3600"/>
              <a:buFont typeface="Times New Roman" panose="02020603050405020304"/>
              <a:buNone/>
            </a:pPr>
            <a:r>
              <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rPr>
              <a:t>UML DIAGRAMS:</a:t>
            </a:r>
            <a:endParaRPr b="1">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3" name="Google Shape;223;p30"/>
          <p:cNvSpPr txBox="1"/>
          <p:nvPr>
            <p:ph type="body" idx="1"/>
          </p:nvPr>
        </p:nvSpPr>
        <p:spPr>
          <a:xfrm>
            <a:off x="677334" y="-2030763"/>
            <a:ext cx="8596668" cy="807212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920"/>
              <a:buNone/>
            </a:pPr>
            <a:r>
              <a:rPr lang="en-US" sz="2400">
                <a:latin typeface="Times New Roman" panose="02020603050405020304"/>
                <a:ea typeface="Times New Roman" panose="02020603050405020304"/>
                <a:cs typeface="Times New Roman" panose="02020603050405020304"/>
                <a:sym typeface="Times New Roman" panose="02020603050405020304"/>
              </a:rPr>
              <a:t> </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24" name="Google Shape;224;p30"/>
          <p:cNvSpPr/>
          <p:nvPr/>
        </p:nvSpPr>
        <p:spPr>
          <a:xfrm>
            <a:off x="0" y="0"/>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25" name="Google Shape;225;p30"/>
          <p:cNvPicPr preferRelativeResize="0"/>
          <p:nvPr/>
        </p:nvPicPr>
        <p:blipFill rotWithShape="1">
          <a:blip r:embed="rId1"/>
          <a:srcRect/>
          <a:stretch>
            <a:fillRect/>
          </a:stretch>
        </p:blipFill>
        <p:spPr>
          <a:xfrm>
            <a:off x="6571066" y="1270000"/>
            <a:ext cx="4025784" cy="4660619"/>
          </a:xfrm>
          <a:prstGeom prst="rect">
            <a:avLst/>
          </a:prstGeom>
          <a:noFill/>
          <a:ln>
            <a:noFill/>
          </a:ln>
        </p:spPr>
      </p:pic>
      <p:sp>
        <p:nvSpPr>
          <p:cNvPr id="226" name="Google Shape;226;p30"/>
          <p:cNvSpPr/>
          <p:nvPr/>
        </p:nvSpPr>
        <p:spPr>
          <a:xfrm>
            <a:off x="677334" y="1871189"/>
            <a:ext cx="5950972" cy="2862322"/>
          </a:xfrm>
          <a:prstGeom prst="rect">
            <a:avLst/>
          </a:prstGeom>
          <a:noFill/>
          <a:ln>
            <a:noFill/>
          </a:ln>
        </p:spPr>
        <p:txBody>
          <a:bodyPr spcFirstLastPara="1" wrap="square" lIns="91425" tIns="45700" rIns="91425" bIns="45700" anchor="ctr" anchorCtr="0">
            <a:noAutofit/>
          </a:bodyPr>
          <a:lstStyle/>
          <a:p>
            <a:pPr marL="0" marR="0" lvl="0" indent="471805" algn="l" rtl="0">
              <a:lnSpc>
                <a:spcPct val="100000"/>
              </a:lnSpc>
              <a:spcBef>
                <a:spcPts val="0"/>
              </a:spcBef>
              <a:spcAft>
                <a:spcPts val="0"/>
              </a:spcAft>
              <a:buClr>
                <a:srgbClr val="7030A0"/>
              </a:buClr>
              <a:buSzPts val="2400"/>
              <a:buFont typeface="Times New Roman" panose="02020603050405020304"/>
              <a:buNone/>
            </a:pPr>
            <a:r>
              <a:rPr lang="en-US" sz="2400" b="1" i="0" u="none" strike="noStrike" cap="none">
                <a:solidFill>
                  <a:srgbClr val="7030A0"/>
                </a:solidFill>
                <a:latin typeface="Times New Roman" panose="02020603050405020304"/>
                <a:ea typeface="Times New Roman" panose="02020603050405020304"/>
                <a:cs typeface="Times New Roman" panose="02020603050405020304"/>
                <a:sym typeface="Times New Roman" panose="02020603050405020304"/>
              </a:rPr>
              <a:t>USE CASE DIAGRAM</a:t>
            </a:r>
            <a:r>
              <a:rPr lang="en-US" sz="1200" b="1" i="0" u="none" strike="noStrike" cap="none">
                <a:solidFill>
                  <a:srgbClr val="000000"/>
                </a:solidFill>
                <a:latin typeface="Arial" panose="020B0604020202020204"/>
                <a:ea typeface="Arial" panose="020B0604020202020204"/>
                <a:cs typeface="Arial" panose="020B0604020202020204"/>
                <a:sym typeface="Arial" panose="020B0604020202020204"/>
              </a:rPr>
              <a:t>:</a:t>
            </a: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471805" algn="l" rtl="0">
              <a:lnSpc>
                <a:spcPct val="100000"/>
              </a:lnSpc>
              <a:spcBef>
                <a:spcPts val="0"/>
              </a:spcBef>
              <a:spcAft>
                <a:spcPts val="0"/>
              </a:spcAft>
              <a:buClr>
                <a:schemeClr val="dk1"/>
              </a:buClr>
              <a:buSzPts val="1200"/>
              <a:buFont typeface="Trebuchet MS" panose="020B0603020202020204"/>
              <a:buNone/>
            </a:pP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471805" algn="l" rtl="0">
              <a:lnSpc>
                <a:spcPct val="100000"/>
              </a:lnSpc>
              <a:spcBef>
                <a:spcPts val="0"/>
              </a:spcBef>
              <a:spcAft>
                <a:spcPts val="0"/>
              </a:spcAft>
              <a:buClr>
                <a:schemeClr val="dk1"/>
              </a:buClr>
              <a:buSzPts val="1200"/>
              <a:buFont typeface="Trebuchet MS" panose="020B0603020202020204"/>
              <a:buNone/>
            </a:pP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471805" algn="l" rtl="0">
              <a:lnSpc>
                <a:spcPct val="100000"/>
              </a:lnSpc>
              <a:spcBef>
                <a:spcPts val="0"/>
              </a:spcBef>
              <a:spcAft>
                <a:spcPts val="0"/>
              </a:spcAft>
              <a:buClr>
                <a:schemeClr val="dk1"/>
              </a:buClr>
              <a:buSzPts val="1200"/>
              <a:buFont typeface="Trebuchet MS" panose="020B0603020202020204"/>
              <a:buNone/>
            </a:pP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471805" algn="l" rtl="0">
              <a:lnSpc>
                <a:spcPct val="100000"/>
              </a:lnSpc>
              <a:spcBef>
                <a:spcPts val="0"/>
              </a:spcBef>
              <a:spcAft>
                <a:spcPts val="0"/>
              </a:spcAft>
              <a:buClr>
                <a:schemeClr val="dk1"/>
              </a:buClr>
              <a:buSzPts val="1200"/>
              <a:buFont typeface="Trebuchet MS" panose="020B0603020202020204"/>
              <a:buNone/>
            </a:pPr>
            <a:endParaRPr sz="12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471805" algn="l"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Unified Modeling Language (UML) is a type of behavioral diagram defined by and created from a Use-case analysis.Its purpose is to present a graphical overview functionality provided by a system in terms of actors, their goals (represented as use cases), and any dependencies between those use cases.</a:t>
            </a:r>
            <a:endParaRPr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2800"/>
              <a:buFont typeface="Times New Roman" panose="02020603050405020304"/>
              <a:buNone/>
            </a:pPr>
            <a:r>
              <a:rPr lang="en-US" sz="2800">
                <a:solidFill>
                  <a:srgbClr val="7030A0"/>
                </a:solidFill>
                <a:latin typeface="Times New Roman" panose="02020603050405020304"/>
                <a:ea typeface="Times New Roman" panose="02020603050405020304"/>
                <a:cs typeface="Times New Roman" panose="02020603050405020304"/>
                <a:sym typeface="Times New Roman" panose="02020603050405020304"/>
              </a:rPr>
              <a:t>Activity diagram:</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2" name="Google Shape;232;p31"/>
          <p:cNvSpPr txBox="1"/>
          <p:nvPr>
            <p:ph type="body" idx="1"/>
          </p:nvPr>
        </p:nvSpPr>
        <p:spPr>
          <a:xfrm>
            <a:off x="506027" y="1331650"/>
            <a:ext cx="8767975" cy="4916751"/>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600"/>
              <a:buFont typeface="Arial" panose="020B0604020202020204"/>
              <a:buChar char="•"/>
            </a:pPr>
            <a:r>
              <a:rPr lang="en-US" sz="2000">
                <a:latin typeface="Times New Roman" panose="02020603050405020304"/>
                <a:ea typeface="Times New Roman" panose="02020603050405020304"/>
                <a:cs typeface="Times New Roman" panose="02020603050405020304"/>
                <a:sym typeface="Times New Roman" panose="02020603050405020304"/>
              </a:rPr>
              <a:t>Activity diagrams are graphical representations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of workflows of stepwise activities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and actions with support for choice,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iteration and concurrency.</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600"/>
              <a:buFont typeface="Arial" panose="020B0604020202020204"/>
              <a:buChar char="•"/>
            </a:pPr>
            <a:r>
              <a:rPr lang="en-US" sz="2000">
                <a:latin typeface="Times New Roman" panose="02020603050405020304"/>
                <a:ea typeface="Times New Roman" panose="02020603050405020304"/>
                <a:cs typeface="Times New Roman" panose="02020603050405020304"/>
                <a:sym typeface="Times New Roman" panose="02020603050405020304"/>
              </a:rPr>
              <a:t>In the Unified Modeling Language, activity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diagrams can be used to describe the business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 and operational step-bystep workflows of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components in a system.An activity diagram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600"/>
              <a:buNone/>
            </a:pPr>
            <a:r>
              <a:rPr lang="en-US" sz="2000">
                <a:latin typeface="Times New Roman" panose="02020603050405020304"/>
                <a:ea typeface="Times New Roman" panose="02020603050405020304"/>
                <a:cs typeface="Times New Roman" panose="02020603050405020304"/>
                <a:sym typeface="Times New Roman" panose="02020603050405020304"/>
              </a:rPr>
              <a:t>shows the overall flow of control.</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251460" algn="l" rtl="0">
              <a:lnSpc>
                <a:spcPct val="100000"/>
              </a:lnSpc>
              <a:spcBef>
                <a:spcPts val="1000"/>
              </a:spcBef>
              <a:spcAft>
                <a:spcPts val="0"/>
              </a:spcAft>
              <a:buSzPts val="1440"/>
              <a:buNone/>
            </a:pPr>
          </a:p>
        </p:txBody>
      </p:sp>
      <p:sp>
        <p:nvSpPr>
          <p:cNvPr id="233" name="Google Shape;233;p31"/>
          <p:cNvSpPr/>
          <p:nvPr/>
        </p:nvSpPr>
        <p:spPr>
          <a:xfrm>
            <a:off x="2250830" y="4953000"/>
            <a:ext cx="9941169"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34" name="Google Shape;234;p31"/>
          <p:cNvPicPr preferRelativeResize="0"/>
          <p:nvPr/>
        </p:nvPicPr>
        <p:blipFill rotWithShape="1">
          <a:blip r:embed="rId1"/>
          <a:srcRect/>
          <a:stretch>
            <a:fillRect/>
          </a:stretch>
        </p:blipFill>
        <p:spPr>
          <a:xfrm>
            <a:off x="6096000" y="1145219"/>
            <a:ext cx="5033638" cy="51031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677334" y="609599"/>
            <a:ext cx="8596668" cy="378484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2800"/>
              <a:buFont typeface="Times New Roman" panose="02020603050405020304"/>
              <a:buNone/>
            </a:pPr>
            <a:r>
              <a:rPr lang="en-US" sz="2800">
                <a:solidFill>
                  <a:srgbClr val="7030A0"/>
                </a:solidFill>
                <a:latin typeface="Times New Roman" panose="02020603050405020304"/>
                <a:ea typeface="Times New Roman" panose="02020603050405020304"/>
                <a:cs typeface="Times New Roman" panose="02020603050405020304"/>
                <a:sym typeface="Times New Roman" panose="02020603050405020304"/>
              </a:rPr>
              <a:t>Sequence Diagram:</a:t>
            </a:r>
            <a:br>
              <a:rPr lang="en-US" sz="2800">
                <a:solidFill>
                  <a:srgbClr val="7030A0"/>
                </a:solidFill>
                <a:latin typeface="Times New Roman" panose="02020603050405020304"/>
                <a:ea typeface="Times New Roman" panose="02020603050405020304"/>
                <a:cs typeface="Times New Roman" panose="02020603050405020304"/>
                <a:sym typeface="Times New Roman" panose="02020603050405020304"/>
              </a:rPr>
            </a:br>
            <a:br>
              <a:rPr lang="en-US" sz="2800">
                <a:solidFill>
                  <a:srgbClr val="7030A0"/>
                </a:solidFill>
                <a:latin typeface="Times New Roman" panose="02020603050405020304"/>
                <a:ea typeface="Times New Roman" panose="02020603050405020304"/>
                <a:cs typeface="Times New Roman" panose="02020603050405020304"/>
                <a:sym typeface="Times New Roman" panose="02020603050405020304"/>
              </a:rPr>
            </a:b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A sequence diagram is a type of interaction diagram because it describes how and in what order a group of objects works together. </a:t>
            </a:r>
            <a:b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40" name="Google Shape;240;p32"/>
          <p:cNvPicPr preferRelativeResize="0"/>
          <p:nvPr>
            <p:ph type="body" idx="1"/>
          </p:nvPr>
        </p:nvPicPr>
        <p:blipFill rotWithShape="1">
          <a:blip r:embed="rId1"/>
          <a:srcRect/>
          <a:stretch>
            <a:fillRect/>
          </a:stretch>
        </p:blipFill>
        <p:spPr>
          <a:xfrm>
            <a:off x="2610036" y="2411184"/>
            <a:ext cx="5015882" cy="39665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677334" y="261892"/>
            <a:ext cx="8596668" cy="69689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3600"/>
              <a:buFont typeface="Times New Roman" panose="02020603050405020304"/>
              <a:buNone/>
            </a:pPr>
            <a:r>
              <a:rPr lang="en-US">
                <a:solidFill>
                  <a:srgbClr val="7030A0"/>
                </a:solidFill>
                <a:latin typeface="Times New Roman" panose="02020603050405020304"/>
                <a:ea typeface="Times New Roman" panose="02020603050405020304"/>
                <a:cs typeface="Times New Roman" panose="02020603050405020304"/>
                <a:sym typeface="Times New Roman" panose="02020603050405020304"/>
              </a:rPr>
              <a:t>Contents</a:t>
            </a:r>
            <a:r>
              <a:rPr lang="en-US" sz="2800">
                <a:solidFill>
                  <a:srgbClr val="7030A0"/>
                </a:solidFill>
              </a:rPr>
              <a:t>:</a:t>
            </a:r>
            <a:endParaRPr sz="2800">
              <a:solidFill>
                <a:srgbClr val="7030A0"/>
              </a:solidFill>
            </a:endParaRPr>
          </a:p>
        </p:txBody>
      </p:sp>
      <p:sp>
        <p:nvSpPr>
          <p:cNvPr id="152" name="Google Shape;152;p19"/>
          <p:cNvSpPr txBox="1"/>
          <p:nvPr>
            <p:ph type="body" idx="1"/>
          </p:nvPr>
        </p:nvSpPr>
        <p:spPr>
          <a:xfrm>
            <a:off x="677325" y="958800"/>
            <a:ext cx="3027000" cy="5637300"/>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SzPct val="80000"/>
              <a:buFont typeface="Noto Sans Symbols"/>
              <a:buChar char="❑"/>
            </a:pPr>
            <a:r>
              <a:rPr lang="en-US" sz="2400">
                <a:latin typeface="Times New Roman" panose="02020603050405020304"/>
                <a:ea typeface="Times New Roman" panose="02020603050405020304"/>
                <a:cs typeface="Times New Roman" panose="02020603050405020304"/>
                <a:sym typeface="Times New Roman" panose="02020603050405020304"/>
              </a:rPr>
              <a:t>Abstract</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2400">
                <a:latin typeface="Times New Roman" panose="02020603050405020304"/>
                <a:ea typeface="Times New Roman" panose="02020603050405020304"/>
                <a:cs typeface="Times New Roman" panose="02020603050405020304"/>
                <a:sym typeface="Times New Roman" panose="02020603050405020304"/>
              </a:rPr>
              <a:t>Introduction</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2400">
                <a:latin typeface="Times New Roman" panose="02020603050405020304"/>
                <a:ea typeface="Times New Roman" panose="02020603050405020304"/>
                <a:cs typeface="Times New Roman" panose="02020603050405020304"/>
                <a:sym typeface="Times New Roman" panose="02020603050405020304"/>
              </a:rPr>
              <a:t>Literature Survey                                  </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2400">
                <a:latin typeface="Times New Roman" panose="02020603050405020304"/>
                <a:ea typeface="Times New Roman" panose="02020603050405020304"/>
                <a:cs typeface="Times New Roman" panose="02020603050405020304"/>
                <a:sym typeface="Times New Roman" panose="02020603050405020304"/>
              </a:rPr>
              <a:t>Existing System</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2400">
                <a:latin typeface="Times New Roman" panose="02020603050405020304"/>
                <a:ea typeface="Times New Roman" panose="02020603050405020304"/>
                <a:cs typeface="Times New Roman" panose="02020603050405020304"/>
                <a:sym typeface="Times New Roman" panose="02020603050405020304"/>
              </a:rPr>
              <a:t>Proposed System</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2400">
                <a:latin typeface="Times New Roman" panose="02020603050405020304"/>
                <a:ea typeface="Times New Roman" panose="02020603050405020304"/>
                <a:cs typeface="Times New Roman" panose="02020603050405020304"/>
                <a:sym typeface="Times New Roman" panose="02020603050405020304"/>
              </a:rPr>
              <a:t>System Requirements</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ct val="80000"/>
              <a:buFont typeface="Noto Sans Symbols"/>
              <a:buChar char="❑"/>
            </a:pPr>
            <a:r>
              <a:rPr lang="en-US" sz="2400">
                <a:latin typeface="Times New Roman" panose="02020603050405020304"/>
                <a:ea typeface="Times New Roman" panose="02020603050405020304"/>
                <a:cs typeface="Times New Roman" panose="02020603050405020304"/>
                <a:sym typeface="Times New Roman" panose="02020603050405020304"/>
              </a:rPr>
              <a:t>System Architecture</a:t>
            </a: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370840" algn="l" rtl="0">
              <a:lnSpc>
                <a:spcPct val="100000"/>
              </a:lnSpc>
              <a:spcBef>
                <a:spcPts val="1000"/>
              </a:spcBef>
              <a:spcAft>
                <a:spcPts val="0"/>
              </a:spcAft>
              <a:buSzPct val="100000"/>
              <a:buChar char="❑"/>
            </a:pPr>
            <a:r>
              <a:rPr lang="en-US" sz="2400"/>
              <a:t>Design Algorithm</a:t>
            </a:r>
            <a:endParaRPr sz="2400"/>
          </a:p>
          <a:p>
            <a:pPr marL="342900" lvl="0" indent="-342900" algn="l" rtl="0">
              <a:lnSpc>
                <a:spcPct val="100000"/>
              </a:lnSpc>
              <a:spcBef>
                <a:spcPts val="1000"/>
              </a:spcBef>
              <a:spcAft>
                <a:spcPts val="0"/>
              </a:spcAft>
              <a:buSzPct val="80000"/>
              <a:buFont typeface="Noto Sans Symbols"/>
              <a:buChar char="❑"/>
            </a:pPr>
            <a:r>
              <a:rPr lang="en-US" sz="2400">
                <a:latin typeface="Times New Roman" panose="02020603050405020304"/>
                <a:ea typeface="Times New Roman" panose="02020603050405020304"/>
                <a:cs typeface="Times New Roman" panose="02020603050405020304"/>
                <a:sym typeface="Times New Roman" panose="02020603050405020304"/>
              </a:rPr>
              <a:t>UML Diagrams</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1000"/>
              </a:spcBef>
              <a:spcAft>
                <a:spcPts val="0"/>
              </a:spcAft>
              <a:buNone/>
            </a:pPr>
          </a:p>
          <a:p>
            <a:pPr marL="342900" lvl="0" indent="-229870" algn="l" rtl="0">
              <a:lnSpc>
                <a:spcPct val="100000"/>
              </a:lnSpc>
              <a:spcBef>
                <a:spcPts val="1000"/>
              </a:spcBef>
              <a:spcAft>
                <a:spcPts val="0"/>
              </a:spcAft>
              <a:buSzPct val="80000"/>
              <a:buFont typeface="Noto Sans Symbols"/>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229870" algn="l" rtl="0">
              <a:lnSpc>
                <a:spcPct val="100000"/>
              </a:lnSpc>
              <a:spcBef>
                <a:spcPts val="1000"/>
              </a:spcBef>
              <a:spcAft>
                <a:spcPts val="0"/>
              </a:spcAft>
              <a:buSzPct val="80000"/>
              <a:buFont typeface="Noto Sans Symbols"/>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229870" algn="l" rtl="0">
              <a:lnSpc>
                <a:spcPct val="100000"/>
              </a:lnSpc>
              <a:spcBef>
                <a:spcPts val="1000"/>
              </a:spcBef>
              <a:spcAft>
                <a:spcPts val="0"/>
              </a:spcAft>
              <a:buSzPct val="80000"/>
              <a:buFont typeface="Noto Sans Symbols"/>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pic>
        <p:nvPicPr>
          <p:cNvPr id="153" name="Google Shape;153;p19"/>
          <p:cNvPicPr preferRelativeResize="0"/>
          <p:nvPr/>
        </p:nvPicPr>
        <p:blipFill rotWithShape="1">
          <a:blip r:embed="rId1"/>
          <a:srcRect/>
          <a:stretch>
            <a:fillRect/>
          </a:stretch>
        </p:blipFill>
        <p:spPr>
          <a:xfrm>
            <a:off x="6059700" y="2429349"/>
            <a:ext cx="2670375" cy="2343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6432"/>
            <a:ext cx="8596668" cy="630205"/>
          </a:xfrm>
        </p:spPr>
        <p:txBody>
          <a:bodyPr>
            <a:normAutofit fontScale="90000"/>
          </a:bodyPr>
          <a:lstStyle/>
          <a:p>
            <a:r>
              <a:rPr lang="en-US" dirty="0">
                <a:solidFill>
                  <a:srgbClr val="7030A0"/>
                </a:solidFill>
                <a:latin typeface="Times New Roman" panose="02020603050405020304" pitchFamily="18" charset="0"/>
                <a:cs typeface="Times New Roman" panose="02020603050405020304" pitchFamily="18" charset="0"/>
              </a:rPr>
              <a:t>Sample code:</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745724"/>
            <a:ext cx="8596668" cy="5761608"/>
          </a:xfrm>
        </p:spPr>
        <p:txBody>
          <a:bodyPr>
            <a:normAutofit/>
          </a:bodyPr>
          <a:lstStyle/>
          <a:p>
            <a:pPr marL="0" indent="0">
              <a:buNone/>
            </a:pPr>
            <a:r>
              <a:rPr lang="en-IN" sz="1400" b="1" dirty="0">
                <a:latin typeface="Times New Roman" panose="02020603050405020304" pitchFamily="18" charset="0"/>
                <a:cs typeface="Times New Roman" panose="02020603050405020304" pitchFamily="18" charset="0"/>
              </a:rPr>
              <a:t>Importing the packages:</a:t>
            </a:r>
            <a:endParaRPr lang="en-IN" sz="1400" b="1"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java.awt.Graphics</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java.awt.Image</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java.awt.RenderingHints</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java.awt.event</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java.awt.event.MouseAdapter</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java.awt.event.MouseEvent</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javax.swing</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java.io.*;</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java.text.DecimalFormat</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java.util.Arrays</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java.util.logging.Level</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java.util.logging.Logger</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javax.swing.border.BevelBorder</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javax.swing.border.Border</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import </a:t>
            </a:r>
            <a:r>
              <a:rPr lang="en-IN" sz="1200" dirty="0" err="1">
                <a:latin typeface="Times New Roman" panose="02020603050405020304" pitchFamily="18" charset="0"/>
                <a:cs typeface="Times New Roman" panose="02020603050405020304" pitchFamily="18" charset="0"/>
              </a:rPr>
              <a:t>javax.swing.filechooser.FileSystemView</a:t>
            </a:r>
            <a:r>
              <a:rPr lang="en-IN" sz="1200"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334" y="609599"/>
            <a:ext cx="8596668" cy="6101919"/>
          </a:xfrm>
        </p:spPr>
        <p:txBody>
          <a:bodyPr>
            <a:normAutofit fontScale="77500" lnSpcReduction="20000"/>
          </a:bodyPr>
          <a:lstStyle/>
          <a:p>
            <a:pPr marL="0" indent="0">
              <a:buNone/>
            </a:pPr>
            <a:r>
              <a:rPr lang="en-IN" dirty="0"/>
              <a:t>  </a:t>
            </a:r>
            <a:r>
              <a:rPr lang="en-IN" sz="2600" b="1" dirty="0">
                <a:latin typeface="Times New Roman" panose="02020603050405020304" pitchFamily="18" charset="0"/>
                <a:cs typeface="Times New Roman" panose="02020603050405020304" pitchFamily="18" charset="0"/>
              </a:rPr>
              <a:t>Login details:      </a:t>
            </a:r>
            <a:endParaRPr lang="en-IN" sz="2600" b="1" dirty="0">
              <a:latin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cs typeface="Times New Roman" panose="02020603050405020304" pitchFamily="18" charset="0"/>
              </a:rPr>
              <a:t>loginb</a:t>
            </a:r>
            <a:r>
              <a:rPr lang="en-IN" dirty="0">
                <a:latin typeface="Times New Roman" panose="02020603050405020304" pitchFamily="18" charset="0"/>
                <a:cs typeface="Times New Roman" panose="02020603050405020304" pitchFamily="18" charset="0"/>
              </a:rPr>
              <a:t> = new </a:t>
            </a:r>
            <a:r>
              <a:rPr lang="en-IN" dirty="0" err="1">
                <a:latin typeface="Times New Roman" panose="02020603050405020304" pitchFamily="18" charset="0"/>
                <a:cs typeface="Times New Roman" panose="02020603050405020304" pitchFamily="18" charset="0"/>
              </a:rPr>
              <a:t>JButton</a:t>
            </a:r>
            <a:r>
              <a:rPr lang="en-IN" dirty="0">
                <a:latin typeface="Times New Roman" panose="02020603050405020304" pitchFamily="18" charset="0"/>
                <a:cs typeface="Times New Roman" panose="02020603050405020304" pitchFamily="18" charset="0"/>
              </a:rPr>
              <a:t>("LOG IN");</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loginb.setBounds</a:t>
            </a:r>
            <a:r>
              <a:rPr lang="en-IN" dirty="0">
                <a:latin typeface="Times New Roman" panose="02020603050405020304" pitchFamily="18" charset="0"/>
                <a:cs typeface="Times New Roman" panose="02020603050405020304" pitchFamily="18" charset="0"/>
              </a:rPr>
              <a:t>(450, 500, 100, 30);</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loginb.setForeground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Color.WHITE</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loginb.setBackground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Color.BLACK</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ImageIcon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logini</a:t>
            </a:r>
            <a:r>
              <a:rPr lang="en-IN" dirty="0">
                <a:latin typeface="Times New Roman" panose="02020603050405020304" pitchFamily="18" charset="0"/>
                <a:cs typeface="Times New Roman" panose="02020603050405020304" pitchFamily="18" charset="0"/>
              </a:rPr>
              <a:t> = new </a:t>
            </a:r>
            <a:r>
              <a:rPr lang="en-IN" dirty="0" err="1">
                <a:latin typeface="Times New Roman" panose="02020603050405020304" pitchFamily="18" charset="0"/>
                <a:cs typeface="Times New Roman" panose="02020603050405020304" pitchFamily="18" charset="0"/>
              </a:rPr>
              <a:t>ImageIcon</a:t>
            </a:r>
            <a:r>
              <a:rPr lang="en-IN" dirty="0">
                <a:latin typeface="Times New Roman" panose="02020603050405020304" pitchFamily="18" charset="0"/>
                <a:cs typeface="Times New Roman" panose="02020603050405020304" pitchFamily="18" charset="0"/>
              </a:rPr>
              <a:t>("C:\\Users\\--\\Downloads/a.jpg");</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loginl</a:t>
            </a:r>
            <a:r>
              <a:rPr lang="en-IN" dirty="0">
                <a:latin typeface="Times New Roman" panose="02020603050405020304" pitchFamily="18" charset="0"/>
                <a:cs typeface="Times New Roman" panose="02020603050405020304" pitchFamily="18" charset="0"/>
              </a:rPr>
              <a:t> = new </a:t>
            </a:r>
            <a:r>
              <a:rPr lang="en-IN" dirty="0" err="1">
                <a:latin typeface="Times New Roman" panose="02020603050405020304" pitchFamily="18" charset="0"/>
                <a:cs typeface="Times New Roman" panose="02020603050405020304" pitchFamily="18" charset="0"/>
              </a:rPr>
              <a:t>JLabel</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loginl.setIcon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logini</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setBackground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Color.decode</a:t>
            </a:r>
            <a:r>
              <a:rPr lang="en-IN" dirty="0">
                <a:latin typeface="Times New Roman" panose="02020603050405020304" pitchFamily="18" charset="0"/>
                <a:cs typeface="Times New Roman" panose="02020603050405020304" pitchFamily="18" charset="0"/>
              </a:rPr>
              <a:t>("#8ae6a2"));</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loginl.setBounds</a:t>
            </a:r>
            <a:r>
              <a:rPr lang="en-IN" dirty="0">
                <a:latin typeface="Times New Roman" panose="02020603050405020304" pitchFamily="18" charset="0"/>
                <a:cs typeface="Times New Roman" panose="02020603050405020304" pitchFamily="18" charset="0"/>
              </a:rPr>
              <a:t>(0, 0, 1200, 700);</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loginl.add</a:t>
            </a:r>
            <a:r>
              <a:rPr lang="en-IN" dirty="0">
                <a:latin typeface="Times New Roman" panose="02020603050405020304" pitchFamily="18" charset="0"/>
                <a:cs typeface="Times New Roman" panose="02020603050405020304" pitchFamily="18" charset="0"/>
              </a:rPr>
              <a:t>(password);</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loginl.add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userid</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loginl.add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userid</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loginl.add</a:t>
            </a:r>
            <a:r>
              <a:rPr lang="en-IN" dirty="0">
                <a:latin typeface="Times New Roman" panose="02020603050405020304" pitchFamily="18" charset="0"/>
                <a:cs typeface="Times New Roman" panose="02020603050405020304" pitchFamily="18" charset="0"/>
              </a:rPr>
              <a:t>(password);</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loginl.add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loginb</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login = new </a:t>
            </a:r>
            <a:r>
              <a:rPr lang="en-IN" dirty="0" err="1">
                <a:latin typeface="Times New Roman" panose="02020603050405020304" pitchFamily="18" charset="0"/>
                <a:cs typeface="Times New Roman" panose="02020603050405020304" pitchFamily="18" charset="0"/>
              </a:rPr>
              <a:t>JPanel</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login.setBounds</a:t>
            </a:r>
            <a:r>
              <a:rPr lang="en-IN" dirty="0">
                <a:latin typeface="Times New Roman" panose="02020603050405020304" pitchFamily="18" charset="0"/>
                <a:cs typeface="Times New Roman" panose="02020603050405020304" pitchFamily="18" charset="0"/>
              </a:rPr>
              <a:t>(0, 0, 1200, 700);</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login.setLayout</a:t>
            </a:r>
            <a:r>
              <a:rPr lang="en-IN" dirty="0">
                <a:latin typeface="Times New Roman" panose="02020603050405020304" pitchFamily="18" charset="0"/>
                <a:cs typeface="Times New Roman" panose="02020603050405020304" pitchFamily="18" charset="0"/>
              </a:rPr>
              <a:t>(null);</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login.add</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loginl</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dirty="0"/>
              <a:t> </a:t>
            </a:r>
            <a:endParaRPr lang="en-IN"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77334" y="609600"/>
            <a:ext cx="8596668" cy="5879977"/>
          </a:xfrm>
        </p:spPr>
        <p:txBody>
          <a:bodyPr>
            <a:normAutofit fontScale="62500" lnSpcReduction="20000"/>
          </a:bodyPr>
          <a:lstStyle/>
          <a:p>
            <a:pPr marL="0" indent="0">
              <a:buNone/>
            </a:pPr>
            <a:r>
              <a:rPr lang="en-IN" sz="2900" b="1" dirty="0">
                <a:latin typeface="Times New Roman" panose="02020603050405020304" pitchFamily="18" charset="0"/>
                <a:cs typeface="Times New Roman" panose="02020603050405020304" pitchFamily="18" charset="0"/>
              </a:rPr>
              <a:t>Viewing the data:</a:t>
            </a:r>
            <a:endParaRPr lang="en-IN" sz="2900" b="1" dirty="0">
              <a:latin typeface="Times New Roman" panose="02020603050405020304" pitchFamily="18" charset="0"/>
              <a:cs typeface="Times New Roman" panose="02020603050405020304" pitchFamily="18" charset="0"/>
            </a:endParaRPr>
          </a:p>
          <a:p>
            <a:pPr marL="0" indent="0">
              <a:buNone/>
            </a:pPr>
            <a:r>
              <a:rPr lang="en-IN" dirty="0" err="1"/>
              <a:t>viewone</a:t>
            </a:r>
            <a:r>
              <a:rPr lang="en-IN" dirty="0"/>
              <a:t> = new </a:t>
            </a:r>
            <a:r>
              <a:rPr lang="en-IN" dirty="0" err="1"/>
              <a:t>JButton</a:t>
            </a:r>
            <a:r>
              <a:rPr lang="en-IN" dirty="0"/>
              <a:t>("VIEW");</a:t>
            </a:r>
            <a:endParaRPr lang="en-IN" dirty="0"/>
          </a:p>
          <a:p>
            <a:pPr marL="0" indent="0">
              <a:buNone/>
            </a:pPr>
            <a:r>
              <a:rPr lang="en-IN" dirty="0"/>
              <a:t>        </a:t>
            </a:r>
            <a:r>
              <a:rPr lang="en-IN" dirty="0" err="1"/>
              <a:t>viewone.setFont</a:t>
            </a:r>
            <a:r>
              <a:rPr lang="en-IN" dirty="0"/>
              <a:t>(new Font("</a:t>
            </a:r>
            <a:r>
              <a:rPr lang="en-IN" dirty="0" err="1"/>
              <a:t>sarif</a:t>
            </a:r>
            <a:r>
              <a:rPr lang="en-IN" dirty="0"/>
              <a:t>", </a:t>
            </a:r>
            <a:r>
              <a:rPr lang="en-IN" dirty="0" err="1"/>
              <a:t>Font.BOLD</a:t>
            </a:r>
            <a:r>
              <a:rPr lang="en-IN" dirty="0"/>
              <a:t>, 20));</a:t>
            </a:r>
            <a:endParaRPr lang="en-IN" dirty="0"/>
          </a:p>
          <a:p>
            <a:pPr marL="0" indent="0">
              <a:buNone/>
            </a:pPr>
            <a:r>
              <a:rPr lang="en-IN" dirty="0"/>
              <a:t>        </a:t>
            </a:r>
            <a:r>
              <a:rPr lang="en-IN" dirty="0" err="1"/>
              <a:t>viewone.setBackground</a:t>
            </a:r>
            <a:r>
              <a:rPr lang="en-IN" dirty="0"/>
              <a:t>(</a:t>
            </a:r>
            <a:r>
              <a:rPr lang="en-IN" dirty="0" err="1"/>
              <a:t>Color.decode</a:t>
            </a:r>
            <a:r>
              <a:rPr lang="en-IN" dirty="0"/>
              <a:t>("#8ae6a2"));</a:t>
            </a:r>
            <a:endParaRPr lang="en-IN" dirty="0"/>
          </a:p>
          <a:p>
            <a:pPr marL="0" indent="0">
              <a:buNone/>
            </a:pPr>
            <a:r>
              <a:rPr lang="en-IN" dirty="0"/>
              <a:t>        </a:t>
            </a:r>
            <a:r>
              <a:rPr lang="en-IN" dirty="0" err="1"/>
              <a:t>viewone.setForeground</a:t>
            </a:r>
            <a:r>
              <a:rPr lang="en-IN" dirty="0"/>
              <a:t>(</a:t>
            </a:r>
            <a:r>
              <a:rPr lang="en-IN" dirty="0" err="1"/>
              <a:t>Color.yellow</a:t>
            </a:r>
            <a:r>
              <a:rPr lang="en-IN" dirty="0"/>
              <a:t>);</a:t>
            </a:r>
            <a:endParaRPr lang="en-IN" dirty="0"/>
          </a:p>
          <a:p>
            <a:pPr marL="0" indent="0">
              <a:buNone/>
            </a:pPr>
            <a:r>
              <a:rPr lang="en-IN" dirty="0"/>
              <a:t>        </a:t>
            </a:r>
            <a:r>
              <a:rPr lang="en-IN" dirty="0" err="1"/>
              <a:t>viewone.setBounds</a:t>
            </a:r>
            <a:r>
              <a:rPr lang="en-IN" dirty="0"/>
              <a:t>(110, 0, 200, 40);</a:t>
            </a:r>
            <a:endParaRPr lang="en-IN" dirty="0"/>
          </a:p>
          <a:p>
            <a:pPr marL="0" indent="0">
              <a:buNone/>
            </a:pPr>
            <a:r>
              <a:rPr lang="en-IN" dirty="0"/>
              <a:t>        </a:t>
            </a:r>
            <a:r>
              <a:rPr lang="en-IN" dirty="0" err="1"/>
              <a:t>viewone.setBorder</a:t>
            </a:r>
            <a:r>
              <a:rPr lang="en-IN" dirty="0"/>
              <a:t>(null);</a:t>
            </a:r>
            <a:endParaRPr lang="en-IN" dirty="0"/>
          </a:p>
          <a:p>
            <a:pPr marL="0" indent="0">
              <a:buNone/>
            </a:pPr>
            <a:r>
              <a:rPr lang="en-IN" dirty="0"/>
              <a:t>        </a:t>
            </a:r>
            <a:r>
              <a:rPr lang="en-IN" dirty="0" err="1"/>
              <a:t>viewone.addMouseListener</a:t>
            </a:r>
            <a:r>
              <a:rPr lang="en-IN" dirty="0"/>
              <a:t>(new </a:t>
            </a:r>
            <a:r>
              <a:rPr lang="en-IN" dirty="0" err="1"/>
              <a:t>MouseAdapter</a:t>
            </a:r>
            <a:r>
              <a:rPr lang="en-IN" dirty="0"/>
              <a:t>() {</a:t>
            </a:r>
            <a:endParaRPr lang="en-IN" dirty="0"/>
          </a:p>
          <a:p>
            <a:pPr marL="0" indent="0">
              <a:buNone/>
            </a:pPr>
            <a:r>
              <a:rPr lang="en-IN" dirty="0"/>
              <a:t>            @Override</a:t>
            </a:r>
            <a:endParaRPr lang="en-IN" dirty="0"/>
          </a:p>
          <a:p>
            <a:pPr marL="0" indent="0">
              <a:buNone/>
            </a:pPr>
            <a:r>
              <a:rPr lang="en-IN" dirty="0"/>
              <a:t>            public void </a:t>
            </a:r>
            <a:r>
              <a:rPr lang="en-IN" dirty="0" err="1"/>
              <a:t>mouseEntered</a:t>
            </a:r>
            <a:r>
              <a:rPr lang="en-IN" dirty="0"/>
              <a:t>(</a:t>
            </a:r>
            <a:r>
              <a:rPr lang="en-IN" dirty="0" err="1"/>
              <a:t>MouseEvent</a:t>
            </a:r>
            <a:r>
              <a:rPr lang="en-IN" dirty="0"/>
              <a:t> me) {</a:t>
            </a:r>
            <a:endParaRPr lang="en-IN" dirty="0"/>
          </a:p>
          <a:p>
            <a:pPr marL="0" indent="0">
              <a:buNone/>
            </a:pPr>
            <a:r>
              <a:rPr lang="en-IN" dirty="0"/>
              <a:t>                </a:t>
            </a:r>
            <a:r>
              <a:rPr lang="en-IN" dirty="0" err="1"/>
              <a:t>viewone.setBorder</a:t>
            </a:r>
            <a:r>
              <a:rPr lang="en-IN" dirty="0"/>
              <a:t>(mb1b);</a:t>
            </a:r>
            <a:endParaRPr lang="en-IN" dirty="0"/>
          </a:p>
          <a:p>
            <a:pPr marL="0" indent="0">
              <a:buNone/>
            </a:pPr>
            <a:r>
              <a:rPr lang="en-IN" dirty="0"/>
              <a:t>                </a:t>
            </a:r>
            <a:r>
              <a:rPr lang="en-IN" dirty="0" err="1"/>
              <a:t>viewone.setBackground</a:t>
            </a:r>
            <a:r>
              <a:rPr lang="en-IN" dirty="0"/>
              <a:t>(</a:t>
            </a:r>
            <a:r>
              <a:rPr lang="en-IN" dirty="0" err="1"/>
              <a:t>Color.CYAN</a:t>
            </a:r>
            <a:r>
              <a:rPr lang="en-IN" dirty="0"/>
              <a:t>);</a:t>
            </a:r>
            <a:endParaRPr lang="en-IN" dirty="0"/>
          </a:p>
          <a:p>
            <a:pPr marL="0" indent="0">
              <a:buNone/>
            </a:pPr>
            <a:r>
              <a:rPr lang="en-IN" dirty="0"/>
              <a:t>                </a:t>
            </a:r>
            <a:r>
              <a:rPr lang="en-IN" dirty="0" err="1"/>
              <a:t>viewone.setForeground</a:t>
            </a:r>
            <a:r>
              <a:rPr lang="en-IN" dirty="0"/>
              <a:t>(</a:t>
            </a:r>
            <a:r>
              <a:rPr lang="en-IN" dirty="0" err="1"/>
              <a:t>Color.BLUE</a:t>
            </a:r>
            <a:r>
              <a:rPr lang="en-IN" dirty="0"/>
              <a:t>);</a:t>
            </a:r>
            <a:endParaRPr lang="en-IN" dirty="0"/>
          </a:p>
          <a:p>
            <a:pPr marL="0" indent="0">
              <a:buNone/>
            </a:pPr>
            <a:r>
              <a:rPr lang="en-IN" dirty="0"/>
              <a:t>            }</a:t>
            </a:r>
            <a:endParaRPr lang="en-IN" dirty="0"/>
          </a:p>
          <a:p>
            <a:pPr marL="0" indent="0">
              <a:buNone/>
            </a:pPr>
            <a:r>
              <a:rPr lang="en-IN" dirty="0"/>
              <a:t> </a:t>
            </a:r>
            <a:endParaRPr lang="en-IN" dirty="0"/>
          </a:p>
          <a:p>
            <a:pPr marL="0" indent="0">
              <a:buNone/>
            </a:pPr>
            <a:r>
              <a:rPr lang="en-IN" dirty="0"/>
              <a:t>            @Override</a:t>
            </a:r>
            <a:endParaRPr lang="en-IN" dirty="0"/>
          </a:p>
          <a:p>
            <a:pPr marL="0" indent="0">
              <a:buNone/>
            </a:pPr>
            <a:r>
              <a:rPr lang="en-IN" dirty="0"/>
              <a:t>            public void </a:t>
            </a:r>
            <a:r>
              <a:rPr lang="en-IN" dirty="0" err="1"/>
              <a:t>mouseExited</a:t>
            </a:r>
            <a:r>
              <a:rPr lang="en-IN" dirty="0"/>
              <a:t>(</a:t>
            </a:r>
            <a:r>
              <a:rPr lang="en-IN" dirty="0" err="1"/>
              <a:t>MouseEvent</a:t>
            </a:r>
            <a:r>
              <a:rPr lang="en-IN" dirty="0"/>
              <a:t> me) {</a:t>
            </a:r>
            <a:endParaRPr lang="en-IN" dirty="0"/>
          </a:p>
          <a:p>
            <a:pPr marL="0" indent="0">
              <a:buNone/>
            </a:pPr>
            <a:r>
              <a:rPr lang="en-IN" dirty="0"/>
              <a:t>                </a:t>
            </a:r>
            <a:r>
              <a:rPr lang="en-IN" dirty="0" err="1"/>
              <a:t>viewone.setBorder</a:t>
            </a:r>
            <a:r>
              <a:rPr lang="en-IN" dirty="0"/>
              <a:t>(</a:t>
            </a:r>
            <a:r>
              <a:rPr lang="en-IN" dirty="0" err="1"/>
              <a:t>BorderFactory.createEmptyBorder</a:t>
            </a:r>
            <a:r>
              <a:rPr lang="en-IN" dirty="0"/>
              <a:t>());</a:t>
            </a:r>
            <a:endParaRPr lang="en-IN" dirty="0"/>
          </a:p>
          <a:p>
            <a:pPr marL="0" indent="0">
              <a:buNone/>
            </a:pPr>
            <a:r>
              <a:rPr lang="en-IN" dirty="0"/>
              <a:t>                </a:t>
            </a:r>
            <a:r>
              <a:rPr lang="en-IN" dirty="0" err="1"/>
              <a:t>viewone.setBackground</a:t>
            </a:r>
            <a:r>
              <a:rPr lang="en-IN" dirty="0"/>
              <a:t>(</a:t>
            </a:r>
            <a:r>
              <a:rPr lang="en-IN" dirty="0" err="1"/>
              <a:t>Color.decode</a:t>
            </a:r>
            <a:r>
              <a:rPr lang="en-IN" dirty="0"/>
              <a:t>("#8ae6a2"));</a:t>
            </a:r>
            <a:endParaRPr lang="en-IN" dirty="0"/>
          </a:p>
          <a:p>
            <a:pPr marL="0" indent="0">
              <a:buNone/>
            </a:pPr>
            <a:r>
              <a:rPr lang="en-IN" dirty="0"/>
              <a:t>                </a:t>
            </a:r>
            <a:r>
              <a:rPr lang="en-IN" dirty="0" err="1"/>
              <a:t>viewone.setForeground</a:t>
            </a:r>
            <a:r>
              <a:rPr lang="en-IN" dirty="0"/>
              <a:t>(</a:t>
            </a:r>
            <a:r>
              <a:rPr lang="en-IN" dirty="0" err="1"/>
              <a:t>Color.yellow</a:t>
            </a:r>
            <a:r>
              <a:rPr lang="en-IN" dirty="0"/>
              <a:t>);</a:t>
            </a:r>
            <a:endParaRPr lang="en-IN" dirty="0"/>
          </a:p>
          <a:p>
            <a:pPr marL="0" indent="0">
              <a:buNone/>
            </a:pPr>
            <a:r>
              <a:rPr lang="en-IN" dirty="0"/>
              <a:t>            }</a:t>
            </a:r>
            <a:endParaRPr lang="en-IN" dirty="0"/>
          </a:p>
          <a:p>
            <a:pPr marL="0" indent="0">
              <a:buNone/>
            </a:pPr>
            <a:r>
              <a:rPr lang="en-IN" dirty="0"/>
              <a:t>        });</a:t>
            </a:r>
            <a:endParaRPr lang="en-IN"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7030A0"/>
                </a:solidFill>
                <a:latin typeface="Times New Roman" panose="02020603050405020304" pitchFamily="18" charset="0"/>
                <a:cs typeface="Times New Roman" panose="02020603050405020304" pitchFamily="18" charset="0"/>
              </a:rPr>
              <a:t>OUTPUT SCREENS:</a:t>
            </a:r>
            <a:endParaRPr lang="en-IN" sz="32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677334" y="1429305"/>
            <a:ext cx="4184035" cy="4612056"/>
          </a:xfrm>
        </p:spPr>
        <p:txBody>
          <a:bodyPr>
            <a:normAutofit/>
          </a:bodyPr>
          <a:lstStyle/>
          <a:p>
            <a:r>
              <a:rPr lang="en-US" sz="2400" b="1" dirty="0">
                <a:latin typeface="Times New Roman" panose="02020603050405020304" pitchFamily="18" charset="0"/>
                <a:cs typeface="Times New Roman" panose="02020603050405020304" pitchFamily="18" charset="0"/>
              </a:rPr>
              <a:t>ADMIN LOGIN</a:t>
            </a:r>
            <a:endParaRPr lang="en-US" sz="2400" b="1" dirty="0">
              <a:latin typeface="Times New Roman" panose="02020603050405020304" pitchFamily="18" charset="0"/>
              <a:cs typeface="Times New Roman" panose="02020603050405020304" pitchFamily="18" charset="0"/>
            </a:endParaRPr>
          </a:p>
          <a:p>
            <a:endParaRPr lang="en-US" sz="2400" b="1" dirty="0"/>
          </a:p>
          <a:p>
            <a:endParaRPr lang="en-IN" sz="2400" b="1" dirty="0"/>
          </a:p>
        </p:txBody>
      </p:sp>
      <p:sp>
        <p:nvSpPr>
          <p:cNvPr id="4" name="Content Placeholder 3"/>
          <p:cNvSpPr>
            <a:spLocks noGrp="1"/>
          </p:cNvSpPr>
          <p:nvPr>
            <p:ph sz="half" idx="2"/>
          </p:nvPr>
        </p:nvSpPr>
        <p:spPr>
          <a:xfrm>
            <a:off x="5089970" y="1429305"/>
            <a:ext cx="4184034" cy="4612057"/>
          </a:xfrm>
        </p:spPr>
        <p:txBody>
          <a:bodyPr>
            <a:normAutofit/>
          </a:bodyPr>
          <a:lstStyle/>
          <a:p>
            <a:r>
              <a:rPr lang="en-US" sz="2400" b="1" dirty="0">
                <a:latin typeface="Times New Roman" panose="02020603050405020304" pitchFamily="18" charset="0"/>
                <a:cs typeface="Times New Roman" panose="02020603050405020304" pitchFamily="18" charset="0"/>
              </a:rPr>
              <a:t>FILE CHOOSER</a:t>
            </a:r>
            <a:endParaRPr lang="en-US" sz="2400" b="1" dirty="0">
              <a:latin typeface="Times New Roman" panose="02020603050405020304" pitchFamily="18" charset="0"/>
              <a:cs typeface="Times New Roman" panose="02020603050405020304" pitchFamily="18" charset="0"/>
            </a:endParaRPr>
          </a:p>
          <a:p>
            <a:endParaRPr lang="en-IN" sz="2400" b="1" dirty="0"/>
          </a:p>
        </p:txBody>
      </p:sp>
      <p:pic>
        <p:nvPicPr>
          <p:cNvPr id="7" name="Picture 6" descr="Screenshot 2024-03-20 125350"/>
          <p:cNvPicPr>
            <a:picLocks noChangeAspect="1"/>
          </p:cNvPicPr>
          <p:nvPr/>
        </p:nvPicPr>
        <p:blipFill>
          <a:blip r:embed="rId1"/>
          <a:stretch>
            <a:fillRect/>
          </a:stretch>
        </p:blipFill>
        <p:spPr>
          <a:xfrm>
            <a:off x="438150" y="1981200"/>
            <a:ext cx="4511040" cy="4446270"/>
          </a:xfrm>
          <a:prstGeom prst="rect">
            <a:avLst/>
          </a:prstGeom>
        </p:spPr>
      </p:pic>
      <p:pic>
        <p:nvPicPr>
          <p:cNvPr id="8" name="Picture 7" descr="Screenshot 2024-03-20 125441"/>
          <p:cNvPicPr>
            <a:picLocks noChangeAspect="1"/>
          </p:cNvPicPr>
          <p:nvPr/>
        </p:nvPicPr>
        <p:blipFill>
          <a:blip r:embed="rId2"/>
          <a:stretch>
            <a:fillRect/>
          </a:stretch>
        </p:blipFill>
        <p:spPr>
          <a:xfrm>
            <a:off x="5311775" y="1980565"/>
            <a:ext cx="4815840" cy="44075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half" idx="1"/>
          </p:nvPr>
        </p:nvSpPr>
        <p:spPr>
          <a:xfrm>
            <a:off x="677334" y="609600"/>
            <a:ext cx="4184035" cy="5431761"/>
          </a:xfrm>
        </p:spPr>
        <p:txBody>
          <a:bodyPr>
            <a:normAutofit/>
          </a:bodyPr>
          <a:lstStyle/>
          <a:p>
            <a:r>
              <a:rPr lang="en-US" sz="2400" b="1" dirty="0">
                <a:latin typeface="Times New Roman" panose="02020603050405020304" pitchFamily="18" charset="0"/>
                <a:cs typeface="Times New Roman" panose="02020603050405020304" pitchFamily="18" charset="0"/>
              </a:rPr>
              <a:t>ANALYZE ONE CV</a:t>
            </a:r>
            <a:endParaRPr lang="en-US" sz="2400" b="1" dirty="0">
              <a:latin typeface="Times New Roman" panose="02020603050405020304" pitchFamily="18" charset="0"/>
              <a:cs typeface="Times New Roman" panose="02020603050405020304" pitchFamily="18" charset="0"/>
            </a:endParaRPr>
          </a:p>
          <a:p>
            <a:endParaRPr lang="en-US" sz="2400" b="1" dirty="0"/>
          </a:p>
          <a:p>
            <a:endParaRPr lang="en-IN" sz="2400" b="1" dirty="0"/>
          </a:p>
        </p:txBody>
      </p:sp>
      <p:sp>
        <p:nvSpPr>
          <p:cNvPr id="4" name="Content Placeholder 3"/>
          <p:cNvSpPr>
            <a:spLocks noGrp="1"/>
          </p:cNvSpPr>
          <p:nvPr>
            <p:ph sz="half" idx="2"/>
          </p:nvPr>
        </p:nvSpPr>
        <p:spPr>
          <a:xfrm>
            <a:off x="5089970" y="781235"/>
            <a:ext cx="4184034" cy="5260128"/>
          </a:xfrm>
        </p:spPr>
        <p:txBody>
          <a:bodyPr>
            <a:normAutofit/>
          </a:bodyPr>
          <a:lstStyle/>
          <a:p>
            <a:r>
              <a:rPr lang="en-US" sz="2400" b="1" dirty="0">
                <a:latin typeface="Times New Roman" panose="02020603050405020304" pitchFamily="18" charset="0"/>
                <a:cs typeface="Times New Roman" panose="02020603050405020304" pitchFamily="18" charset="0"/>
              </a:rPr>
              <a:t>ANALYZE ALL</a:t>
            </a:r>
            <a:endParaRPr lang="en-US" sz="2400" b="1" dirty="0">
              <a:latin typeface="Times New Roman" panose="02020603050405020304" pitchFamily="18" charset="0"/>
              <a:cs typeface="Times New Roman" panose="02020603050405020304" pitchFamily="18" charset="0"/>
            </a:endParaRPr>
          </a:p>
          <a:p>
            <a:endParaRPr lang="en-IN" sz="2400" b="1" dirty="0"/>
          </a:p>
        </p:txBody>
      </p:sp>
      <p:pic>
        <p:nvPicPr>
          <p:cNvPr id="5" name="Content Placeholder 3"/>
          <p:cNvPicPr/>
          <p:nvPr/>
        </p:nvPicPr>
        <p:blipFill>
          <a:blip r:embed="rId1"/>
          <a:stretch>
            <a:fillRect/>
          </a:stretch>
        </p:blipFill>
        <p:spPr>
          <a:xfrm>
            <a:off x="479394" y="1349406"/>
            <a:ext cx="4381975" cy="4536489"/>
          </a:xfrm>
          <a:prstGeom prst="rect">
            <a:avLst/>
          </a:prstGeom>
        </p:spPr>
      </p:pic>
      <p:pic>
        <p:nvPicPr>
          <p:cNvPr id="6" name="Content Placeholder 3"/>
          <p:cNvPicPr>
            <a:picLocks noChangeAspect="1"/>
          </p:cNvPicPr>
          <p:nvPr/>
        </p:nvPicPr>
        <p:blipFill>
          <a:blip r:embed="rId2"/>
          <a:stretch>
            <a:fillRect/>
          </a:stretch>
        </p:blipFill>
        <p:spPr>
          <a:xfrm>
            <a:off x="5468645" y="1349407"/>
            <a:ext cx="4252404" cy="4492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Content Placeholder 3"/>
          <p:cNvSpPr>
            <a:spLocks noGrp="1"/>
          </p:cNvSpPr>
          <p:nvPr>
            <p:ph sz="half" idx="2"/>
          </p:nvPr>
        </p:nvSpPr>
        <p:spPr>
          <a:xfrm>
            <a:off x="5089970" y="609601"/>
            <a:ext cx="4184034" cy="5431762"/>
          </a:xfrm>
        </p:spPr>
        <p:txBody>
          <a:bodyPr>
            <a:normAutofit/>
          </a:bodyPr>
          <a:lstStyle/>
          <a:p>
            <a:r>
              <a:rPr lang="en-US" sz="2400" b="1" dirty="0">
                <a:latin typeface="Times New Roman" panose="02020603050405020304" pitchFamily="18" charset="0"/>
                <a:cs typeface="Times New Roman" panose="02020603050405020304" pitchFamily="18" charset="0"/>
              </a:rPr>
              <a:t>READ THE CONTENT</a:t>
            </a:r>
            <a:endParaRPr lang="en-US" sz="2400" b="1" dirty="0">
              <a:latin typeface="Times New Roman" panose="02020603050405020304" pitchFamily="18" charset="0"/>
              <a:cs typeface="Times New Roman" panose="02020603050405020304" pitchFamily="18" charset="0"/>
            </a:endParaRPr>
          </a:p>
          <a:p>
            <a:endParaRPr lang="en-IN" sz="2400" b="1" dirty="0"/>
          </a:p>
        </p:txBody>
      </p:sp>
      <p:sp>
        <p:nvSpPr>
          <p:cNvPr id="7" name="Content Placeholder 6"/>
          <p:cNvSpPr>
            <a:spLocks noGrp="1"/>
          </p:cNvSpPr>
          <p:nvPr>
            <p:ph sz="half" idx="1"/>
          </p:nvPr>
        </p:nvSpPr>
        <p:spPr>
          <a:xfrm>
            <a:off x="677334" y="609600"/>
            <a:ext cx="4184035" cy="5431761"/>
          </a:xfrm>
        </p:spPr>
        <p:txBody>
          <a:bodyPr>
            <a:normAutofit/>
          </a:bodyPr>
          <a:lstStyle/>
          <a:p>
            <a:r>
              <a:rPr lang="en-US" sz="2400" b="1" dirty="0">
                <a:latin typeface="Times New Roman" panose="02020603050405020304" pitchFamily="18" charset="0"/>
                <a:cs typeface="Times New Roman" panose="02020603050405020304" pitchFamily="18" charset="0"/>
              </a:rPr>
              <a:t>CATEGORIZE</a:t>
            </a:r>
            <a:endParaRPr lang="en-US" sz="2400" b="1" dirty="0">
              <a:latin typeface="Times New Roman" panose="02020603050405020304" pitchFamily="18" charset="0"/>
              <a:cs typeface="Times New Roman" panose="02020603050405020304" pitchFamily="18" charset="0"/>
            </a:endParaRPr>
          </a:p>
          <a:p>
            <a:endParaRPr lang="en-IN" sz="2400" b="1" dirty="0"/>
          </a:p>
        </p:txBody>
      </p:sp>
      <p:pic>
        <p:nvPicPr>
          <p:cNvPr id="8" name="Content Placeholder 4"/>
          <p:cNvPicPr>
            <a:picLocks noChangeAspect="1"/>
          </p:cNvPicPr>
          <p:nvPr/>
        </p:nvPicPr>
        <p:blipFill>
          <a:blip r:embed="rId1"/>
          <a:stretch>
            <a:fillRect/>
          </a:stretch>
        </p:blipFill>
        <p:spPr>
          <a:xfrm>
            <a:off x="577049" y="1393794"/>
            <a:ext cx="3877831" cy="4261281"/>
          </a:xfrm>
          <a:prstGeom prst="rect">
            <a:avLst/>
          </a:prstGeom>
          <a:noFill/>
          <a:ln>
            <a:noFill/>
          </a:ln>
        </p:spPr>
      </p:pic>
      <p:pic>
        <p:nvPicPr>
          <p:cNvPr id="9" name="Picture 8"/>
          <p:cNvPicPr>
            <a:picLocks noChangeAspect="1"/>
          </p:cNvPicPr>
          <p:nvPr/>
        </p:nvPicPr>
        <p:blipFill>
          <a:blip r:embed="rId2"/>
          <a:stretch>
            <a:fillRect/>
          </a:stretch>
        </p:blipFill>
        <p:spPr>
          <a:xfrm>
            <a:off x="5089971" y="1393794"/>
            <a:ext cx="5074962" cy="406597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System Testing:</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73693"/>
            <a:ext cx="8596668" cy="4567670"/>
          </a:xfrm>
        </p:spPr>
        <p:txBody>
          <a:bodyPr/>
          <a:lstStyle/>
          <a:p>
            <a:pPr marL="0" indent="0">
              <a:buNone/>
            </a:pPr>
            <a:r>
              <a:rPr lang="en-IN" sz="2400" b="1" dirty="0">
                <a:latin typeface="Times New Roman" panose="02020603050405020304" pitchFamily="18" charset="0"/>
                <a:cs typeface="Times New Roman" panose="02020603050405020304" pitchFamily="18" charset="0"/>
              </a:rPr>
              <a:t>Unit testing</a:t>
            </a:r>
            <a:endParaRPr lang="en-IN" sz="2400"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Unit testing involves the design of test cases that validate that the internal program logic is functioning properly, and that program inputs produce valid outputs.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All decision branches and internal code flow should be validated. It is the testing of individual software units of the application it is done after the completion of an individual unit before integration. </a:t>
            </a:r>
            <a:endParaRPr lang="en-IN"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Integration testing</a:t>
            </a:r>
            <a:endParaRPr lang="en-IN" sz="2400"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Integration tests are designed to test integrated software components to determine if they actually run as one program.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Integration tests demonstrate that although the components were individually satisfied  successfully by unit testing, the combination of components should be correct and consistent.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Functional Testing:</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idx="1"/>
          </p:nvPr>
        </p:nvSpPr>
        <p:spPr>
          <a:xfrm>
            <a:off x="677334" y="1296141"/>
            <a:ext cx="8596668" cy="4745222"/>
          </a:xfrm>
        </p:spPr>
        <p:txBody>
          <a:bodyPr/>
          <a:lstStyle/>
          <a:p>
            <a:r>
              <a:rPr lang="en-IN" dirty="0">
                <a:latin typeface="Times New Roman" panose="02020603050405020304" pitchFamily="18" charset="0"/>
                <a:cs typeface="Times New Roman" panose="02020603050405020304" pitchFamily="18" charset="0"/>
              </a:rPr>
              <a:t>Functional tests provide systematic demonstrations that functions tested are available as specified by the business and technical requirements, system documentation, and user manuals.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Functional testing is </a:t>
            </a:r>
            <a:r>
              <a:rPr lang="en-IN" dirty="0" err="1">
                <a:latin typeface="Times New Roman" panose="02020603050405020304" pitchFamily="18" charset="0"/>
                <a:cs typeface="Times New Roman" panose="02020603050405020304" pitchFamily="18" charset="0"/>
              </a:rPr>
              <a:t>centered</a:t>
            </a:r>
            <a:r>
              <a:rPr lang="en-IN" dirty="0">
                <a:latin typeface="Times New Roman" panose="02020603050405020304" pitchFamily="18" charset="0"/>
                <a:cs typeface="Times New Roman" panose="02020603050405020304" pitchFamily="18" charset="0"/>
              </a:rPr>
              <a:t> on the following items:</a:t>
            </a: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graphicFrame>
        <p:nvGraphicFramePr>
          <p:cNvPr id="14" name="Table 13"/>
          <p:cNvGraphicFramePr>
            <a:graphicFrameLocks noGrp="1"/>
          </p:cNvGraphicFramePr>
          <p:nvPr/>
        </p:nvGraphicFramePr>
        <p:xfrm>
          <a:off x="1828799" y="3359901"/>
          <a:ext cx="6791417" cy="2201957"/>
        </p:xfrm>
        <a:graphic>
          <a:graphicData uri="http://schemas.openxmlformats.org/drawingml/2006/table">
            <a:tbl>
              <a:tblPr firstRow="1" firstCol="1" bandRow="1">
                <a:tableStyleId>{5C22544A-7EE6-4342-B048-85BDC9FD1C3A}</a:tableStyleId>
              </a:tblPr>
              <a:tblGrid>
                <a:gridCol w="1921029"/>
                <a:gridCol w="4870388"/>
              </a:tblGrid>
              <a:tr h="887040">
                <a:tc>
                  <a:txBody>
                    <a:bodyPr/>
                    <a:lstStyle/>
                    <a:p>
                      <a:pPr marL="144145" indent="5715" algn="l">
                        <a:lnSpc>
                          <a:spcPct val="107000"/>
                        </a:lnSpc>
                        <a:spcAft>
                          <a:spcPts val="0"/>
                        </a:spcAft>
                      </a:pPr>
                      <a:r>
                        <a:rPr lang="en-IN" sz="1200">
                          <a:effectLst/>
                        </a:rPr>
                        <a:t>Valid Input</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4145" indent="5715" algn="l">
                        <a:lnSpc>
                          <a:spcPct val="107000"/>
                        </a:lnSpc>
                        <a:spcAft>
                          <a:spcPts val="0"/>
                        </a:spcAft>
                      </a:pPr>
                      <a:r>
                        <a:rPr lang="en-IN" sz="1200">
                          <a:effectLst/>
                        </a:rPr>
                        <a:t>: identified classes of valid input must be accepted.</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887040">
                <a:tc>
                  <a:txBody>
                    <a:bodyPr/>
                    <a:lstStyle/>
                    <a:p>
                      <a:pPr marL="144145" indent="5715" algn="l">
                        <a:lnSpc>
                          <a:spcPct val="107000"/>
                        </a:lnSpc>
                        <a:spcAft>
                          <a:spcPts val="0"/>
                        </a:spcAft>
                      </a:pPr>
                      <a:r>
                        <a:rPr lang="en-IN" sz="1200">
                          <a:effectLst/>
                        </a:rPr>
                        <a:t>Invalid Input</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685" indent="5715" algn="just">
                        <a:lnSpc>
                          <a:spcPct val="107000"/>
                        </a:lnSpc>
                        <a:spcAft>
                          <a:spcPts val="0"/>
                        </a:spcAft>
                      </a:pPr>
                      <a:r>
                        <a:rPr lang="en-IN" sz="1200">
                          <a:effectLst/>
                        </a:rPr>
                        <a:t>: identified classes of invalid input must be rejected.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427877">
                <a:tc>
                  <a:txBody>
                    <a:bodyPr/>
                    <a:lstStyle/>
                    <a:p>
                      <a:pPr marL="144145" indent="5715" algn="l">
                        <a:lnSpc>
                          <a:spcPct val="107000"/>
                        </a:lnSpc>
                        <a:spcAft>
                          <a:spcPts val="0"/>
                        </a:spcAft>
                      </a:pPr>
                      <a:r>
                        <a:rPr lang="en-IN" sz="1200">
                          <a:effectLst/>
                        </a:rPr>
                        <a:t>Functions</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c>
                  <a:txBody>
                    <a:bodyPr/>
                    <a:lstStyle/>
                    <a:p>
                      <a:pPr marL="19685" indent="5715" algn="l">
                        <a:lnSpc>
                          <a:spcPct val="107000"/>
                        </a:lnSpc>
                        <a:spcAft>
                          <a:spcPts val="0"/>
                        </a:spcAft>
                      </a:pPr>
                      <a:r>
                        <a:rPr lang="en-IN" sz="1200" dirty="0">
                          <a:effectLst/>
                        </a:rPr>
                        <a:t>: identified functions must be exercised.</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tc>
              </a:tr>
            </a:tbl>
          </a:graphicData>
        </a:graphic>
      </p:graphicFrame>
      <p:sp>
        <p:nvSpPr>
          <p:cNvPr id="15" name="Rectangle 3"/>
          <p:cNvSpPr>
            <a:spLocks noChangeArrowheads="1"/>
          </p:cNvSpPr>
          <p:nvPr/>
        </p:nvSpPr>
        <p:spPr bwMode="auto">
          <a:xfrm>
            <a:off x="950851" y="2538390"/>
            <a:ext cx="85966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635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Output : identified classes of application outputs must be exercised.</a:t>
            </a:r>
            <a:endPar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635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Systems/Procedures:  interfacing systems or procedures must </a:t>
            </a:r>
            <a:r>
              <a:rPr kumimoji="0" lang="en-US" altLang="en-US"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beinvoked</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System Testing:</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11551"/>
            <a:ext cx="8596668" cy="4629812"/>
          </a:xfrm>
        </p:spPr>
        <p:txBody>
          <a:bodyPr/>
          <a:lstStyle/>
          <a:p>
            <a:r>
              <a:rPr lang="en-IN" dirty="0">
                <a:latin typeface="Times New Roman" panose="02020603050405020304" pitchFamily="18" charset="0"/>
                <a:cs typeface="Times New Roman" panose="02020603050405020304" pitchFamily="18" charset="0"/>
              </a:rPr>
              <a:t>System testing ensures that the entire integrated software system meets requirements. It tests a configuration to ensure known and predictable results.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 example of system testing is the configuration oriented system integration test. System testing is based on process descriptions and flows, emphasizing pre-driven process links and integration points.</a:t>
            </a:r>
            <a:endParaRPr lang="en-IN"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Test objectives:</a:t>
            </a:r>
            <a:endParaRPr lang="en-IN" sz="2400" b="1" dirty="0">
              <a:latin typeface="Times New Roman" panose="02020603050405020304" pitchFamily="18" charset="0"/>
              <a:cs typeface="Times New Roman" panose="02020603050405020304" pitchFamily="18" charset="0"/>
            </a:endParaRPr>
          </a:p>
          <a:p>
            <a:pPr lvl="0" fontAlgn="base"/>
            <a:r>
              <a:rPr lang="en-IN" sz="2000" dirty="0">
                <a:latin typeface="Times New Roman" panose="02020603050405020304" pitchFamily="18" charset="0"/>
                <a:cs typeface="Times New Roman" panose="02020603050405020304" pitchFamily="18" charset="0"/>
              </a:rPr>
              <a:t>All field entries must work properly.</a:t>
            </a:r>
            <a:endParaRPr lang="en-IN" sz="2000" dirty="0">
              <a:latin typeface="Times New Roman" panose="02020603050405020304" pitchFamily="18" charset="0"/>
              <a:cs typeface="Times New Roman" panose="02020603050405020304" pitchFamily="18" charset="0"/>
            </a:endParaRPr>
          </a:p>
          <a:p>
            <a:pPr lvl="0" fontAlgn="base"/>
            <a:r>
              <a:rPr lang="en-IN" sz="2000" dirty="0">
                <a:latin typeface="Times New Roman" panose="02020603050405020304" pitchFamily="18" charset="0"/>
                <a:cs typeface="Times New Roman" panose="02020603050405020304" pitchFamily="18" charset="0"/>
              </a:rPr>
              <a:t>Pages must be activated from the identified link.</a:t>
            </a:r>
            <a:endParaRPr lang="en-IN" sz="2000" dirty="0">
              <a:latin typeface="Times New Roman" panose="02020603050405020304" pitchFamily="18" charset="0"/>
              <a:cs typeface="Times New Roman" panose="02020603050405020304" pitchFamily="18" charset="0"/>
            </a:endParaRPr>
          </a:p>
          <a:p>
            <a:pPr lvl="0" fontAlgn="base"/>
            <a:r>
              <a:rPr lang="en-IN" sz="2000" dirty="0">
                <a:latin typeface="Times New Roman" panose="02020603050405020304" pitchFamily="18" charset="0"/>
                <a:cs typeface="Times New Roman" panose="02020603050405020304" pitchFamily="18" charset="0"/>
              </a:rPr>
              <a:t>The entry screen, messages and responses must not be delayed.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Test strategy and approach:</a:t>
            </a:r>
            <a:br>
              <a:rPr lang="en-IN" b="1"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09205"/>
            <a:ext cx="8596668" cy="4532158"/>
          </a:xfrm>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Features to be tested</a:t>
            </a:r>
            <a:endParaRPr lang="en-IN" dirty="0">
              <a:latin typeface="Times New Roman" panose="02020603050405020304" pitchFamily="18" charset="0"/>
              <a:cs typeface="Times New Roman" panose="02020603050405020304" pitchFamily="18" charset="0"/>
            </a:endParaRPr>
          </a:p>
          <a:p>
            <a:pPr lvl="0" fontAlgn="base"/>
            <a:r>
              <a:rPr lang="en-IN" dirty="0">
                <a:latin typeface="Times New Roman" panose="02020603050405020304" pitchFamily="18" charset="0"/>
                <a:cs typeface="Times New Roman" panose="02020603050405020304" pitchFamily="18" charset="0"/>
              </a:rPr>
              <a:t>Verify that the entries are of the correct format</a:t>
            </a:r>
            <a:endParaRPr lang="en-IN" dirty="0">
              <a:latin typeface="Times New Roman" panose="02020603050405020304" pitchFamily="18" charset="0"/>
              <a:cs typeface="Times New Roman" panose="02020603050405020304" pitchFamily="18" charset="0"/>
            </a:endParaRPr>
          </a:p>
          <a:p>
            <a:pPr lvl="0" fontAlgn="base"/>
            <a:r>
              <a:rPr lang="en-IN" dirty="0">
                <a:latin typeface="Times New Roman" panose="02020603050405020304" pitchFamily="18" charset="0"/>
                <a:cs typeface="Times New Roman" panose="02020603050405020304" pitchFamily="18" charset="0"/>
              </a:rPr>
              <a:t>No duplicate entries should be allowed</a:t>
            </a:r>
            <a:endParaRPr lang="en-IN" dirty="0">
              <a:latin typeface="Times New Roman" panose="02020603050405020304" pitchFamily="18" charset="0"/>
              <a:cs typeface="Times New Roman" panose="02020603050405020304" pitchFamily="18" charset="0"/>
            </a:endParaRPr>
          </a:p>
          <a:p>
            <a:pPr lvl="0" fontAlgn="base"/>
            <a:r>
              <a:rPr lang="en-IN" dirty="0">
                <a:latin typeface="Times New Roman" panose="02020603050405020304" pitchFamily="18" charset="0"/>
                <a:cs typeface="Times New Roman" panose="02020603050405020304" pitchFamily="18" charset="0"/>
              </a:rPr>
              <a:t>All links should take the user to the correct page.</a:t>
            </a: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INTEGRATION TESTING: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Software integration testing is the incremental integration testing of two or more integrated software components on a single platform to produce failures caused by interface defects.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task of the integration test is to check that components or software applications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 components in a software system or – one step up – software applications at the company level – interact without error.</a:t>
            </a: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Test Results: </a:t>
            </a:r>
            <a:r>
              <a:rPr lang="en-IN" dirty="0">
                <a:latin typeface="Times New Roman" panose="02020603050405020304" pitchFamily="18" charset="0"/>
                <a:cs typeface="Times New Roman" panose="02020603050405020304" pitchFamily="18" charset="0"/>
              </a:rPr>
              <a:t>All the test cases mentioned above passed successfully. No defects encountered.</a:t>
            </a:r>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latin typeface="Times New Roman" panose="02020603050405020304" pitchFamily="18" charset="0"/>
                <a:cs typeface="Times New Roman" panose="02020603050405020304" pitchFamily="18" charset="0"/>
              </a:rPr>
              <a:t>Introduction:</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IN"/>
          </a:p>
        </p:txBody>
      </p:sp>
      <p:sp>
        <p:nvSpPr>
          <p:cNvPr id="4" name="Content Placeholder 3"/>
          <p:cNvSpPr>
            <a:spLocks noGrp="1"/>
          </p:cNvSpPr>
          <p:nvPr>
            <p:ph sz="half" idx="2"/>
          </p:nvPr>
        </p:nvSpPr>
        <p:spPr>
          <a:xfrm>
            <a:off x="594804" y="1340529"/>
            <a:ext cx="4266564" cy="5131292"/>
          </a:xfrm>
        </p:spPr>
        <p:txBody>
          <a:bodyPr>
            <a:normAutofit fontScale="92500" lnSpcReduction="10000"/>
          </a:bodyPr>
          <a:lstStyle/>
          <a:p>
            <a:pPr>
              <a:buFont typeface="Wingdings" panose="05000000000000000000" pitchFamily="2" charset="2"/>
              <a:buChar char="v"/>
            </a:pPr>
            <a:r>
              <a:rPr lang="en-IN" sz="1900" dirty="0">
                <a:latin typeface="Times New Roman" panose="02020603050405020304" pitchFamily="18" charset="0"/>
                <a:cs typeface="Times New Roman" panose="02020603050405020304" pitchFamily="18" charset="0"/>
              </a:rPr>
              <a:t>Personality is the most important factor which reflects an individual, which keeps on varying. </a:t>
            </a:r>
            <a:endParaRPr lang="en-IN"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900" dirty="0">
                <a:latin typeface="Times New Roman" panose="02020603050405020304" pitchFamily="18" charset="0"/>
                <a:cs typeface="Times New Roman" panose="02020603050405020304" pitchFamily="18" charset="0"/>
              </a:rPr>
              <a:t>Tackling them is a tedious task for which we have implemented an approach to identify the personality and also provide with the recommendation. This will enable a more effective way to short list submitted candidate CVs from a large number of applicants providing a consistent and fair CV ranking policy, which can be legally justified. </a:t>
            </a:r>
            <a:endParaRPr lang="en-IN"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900" dirty="0">
                <a:latin typeface="Times New Roman" panose="02020603050405020304" pitchFamily="18" charset="0"/>
                <a:cs typeface="Times New Roman" panose="02020603050405020304" pitchFamily="18" charset="0"/>
              </a:rPr>
              <a:t>System will rank the experience and key skills required for particular job position.</a:t>
            </a:r>
            <a:endParaRPr lang="en-IN"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900" dirty="0">
                <a:latin typeface="Times New Roman" panose="02020603050405020304" pitchFamily="18" charset="0"/>
                <a:cs typeface="Times New Roman" panose="02020603050405020304" pitchFamily="18" charset="0"/>
              </a:rPr>
              <a:t> So, it will help the HR department to easily shortlist the candidate based on the CV ranking policy. </a:t>
            </a:r>
            <a:endParaRPr lang="en-IN"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a:p>
            <a:endParaRPr lang="en-IN" dirty="0"/>
          </a:p>
        </p:txBody>
      </p:sp>
      <p:sp>
        <p:nvSpPr>
          <p:cNvPr id="5" name="Text Placeholder 4"/>
          <p:cNvSpPr>
            <a:spLocks noGrp="1"/>
          </p:cNvSpPr>
          <p:nvPr>
            <p:ph type="body" sz="quarter" idx="3"/>
          </p:nvPr>
        </p:nvSpPr>
        <p:spPr/>
        <p:txBody>
          <a:bodyPr/>
          <a:lstStyle/>
          <a:p>
            <a:endParaRPr lang="en-IN"/>
          </a:p>
        </p:txBody>
      </p:sp>
      <p:sp>
        <p:nvSpPr>
          <p:cNvPr id="7" name="object 6"/>
          <p:cNvSpPr>
            <a:spLocks noGrp="1"/>
          </p:cNvSpPr>
          <p:nvPr>
            <p:ph sz="quarter" idx="4"/>
          </p:nvPr>
        </p:nvSpPr>
        <p:spPr>
          <a:xfrm>
            <a:off x="5087938" y="1180731"/>
            <a:ext cx="5662920" cy="5291090"/>
          </a:xfrm>
          <a:prstGeom prst="rect">
            <a:avLst/>
          </a:prstGeom>
          <a:blipFill>
            <a:blip r:embed="rId1" cstate="print"/>
            <a:stretch>
              <a:fillRect/>
            </a:stretch>
          </a:blipFill>
        </p:spPr>
        <p:txBody>
          <a:bodyPr wrap="square" lIns="0" tIns="0" rIns="0" bIns="0" rtlCol="0">
            <a:normAutofit fontScale="92500" lnSpcReduction="10000"/>
          </a:bodyPr>
          <a:lstStyle/>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677334" y="1207363"/>
            <a:ext cx="5750099" cy="4833998"/>
          </a:xfrm>
        </p:spPr>
        <p:txBody>
          <a:bodyPr/>
          <a:lstStyle/>
          <a:p>
            <a:pPr marL="0" indent="0">
              <a:buNone/>
            </a:pPr>
            <a:r>
              <a:rPr lang="en-IN" sz="2400" b="1" dirty="0"/>
              <a:t>Acceptance Testing:</a:t>
            </a:r>
            <a:endParaRPr lang="en-IN" sz="2400" b="1" dirty="0"/>
          </a:p>
          <a:p>
            <a:r>
              <a:rPr lang="en-IN" dirty="0"/>
              <a:t>User Acceptance Testing is a critical phase of any project and requires significant participation by the end user. It also ensures that the system meets the functional requirements.</a:t>
            </a:r>
            <a:endParaRPr lang="en-IN" dirty="0"/>
          </a:p>
          <a:p>
            <a:pPr marL="0" indent="0">
              <a:buNone/>
            </a:pPr>
            <a:endParaRPr lang="en-IN" b="1" dirty="0"/>
          </a:p>
          <a:p>
            <a:pPr marL="0" indent="0">
              <a:buNone/>
            </a:pPr>
            <a:endParaRPr lang="en-IN" b="1" dirty="0"/>
          </a:p>
          <a:p>
            <a:pPr marL="0" indent="0">
              <a:buNone/>
            </a:pPr>
            <a:r>
              <a:rPr lang="en-IN" b="1" dirty="0"/>
              <a:t>Test Results: </a:t>
            </a:r>
            <a:r>
              <a:rPr lang="en-IN" dirty="0"/>
              <a:t>All the test cases mentioned above passed successfully. No defects encountered.</a:t>
            </a:r>
            <a:endParaRPr lang="en-IN" dirty="0"/>
          </a:p>
          <a:p>
            <a:endParaRPr lang="en-IN" dirty="0"/>
          </a:p>
        </p:txBody>
      </p:sp>
      <p:pic>
        <p:nvPicPr>
          <p:cNvPr id="3074" name="Picture 2" descr="Why is the Testing Phase so Important? - Jensen Localization"/>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554632" y="2086253"/>
            <a:ext cx="2917841" cy="25301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CONCLUSION:</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75535"/>
            <a:ext cx="8596668" cy="4265828"/>
          </a:xfrm>
        </p:spPr>
        <p:txBody>
          <a:bodyPr/>
          <a:lstStyle/>
          <a:p>
            <a:r>
              <a:rPr lang="en-IN" sz="2000" dirty="0">
                <a:latin typeface="Times New Roman" panose="02020603050405020304" pitchFamily="18" charset="0"/>
                <a:cs typeface="Times New Roman" panose="02020603050405020304" pitchFamily="18" charset="0"/>
              </a:rPr>
              <a:t>In recent years, all industries and IT companies feel high burden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all resumes provided by the candidates who are willing to participate job requirement processes so we need automated system for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and shortlisting the all resumes at a time and also calculate the grades of the persons and their individual grades in each section like experience ,skills, education background , languages known and number of projects did. So this project will help almost all companies who are willing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all resumes at a time without putting any human effect.</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Times New Roman" panose="02020603050405020304" pitchFamily="18" charset="0"/>
                <a:cs typeface="Times New Roman" panose="02020603050405020304" pitchFamily="18" charset="0"/>
              </a:rPr>
              <a:t>FUTURE ENHANCEMENTS:</a:t>
            </a:r>
            <a:endParaRPr lang="en-IN"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t>In future cv analysis is required for each and every organization and adding additional features like “formats of the resumes are independent for analysis and applying for a job “.</a:t>
            </a:r>
            <a:endParaRPr lang="en-IN" dirty="0"/>
          </a:p>
          <a:p>
            <a:r>
              <a:rPr lang="en-IN" dirty="0"/>
              <a:t>This will help to reduce the time taken to analyse all the cv that are received from many candidates who are willing to do the particular job that a company offers which can predict the traits of an individual using the group of tweets posted by him.</a:t>
            </a:r>
            <a:endParaRPr lang="en-IN" dirty="0"/>
          </a:p>
          <a:p>
            <a:r>
              <a:rPr lang="en-IN" dirty="0"/>
              <a:t> It is different from the approaches reviewed in the literature survey, in that it works with the group of tweets and does not take user’s profile into account. Further, the system makes use of the Hadoop framework to predict personality traits of multiple individuals at the same time.</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677545" y="600075"/>
            <a:ext cx="8596630" cy="133032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panose="020B0603020202020204"/>
              <a:buNone/>
            </a:pPr>
          </a:p>
        </p:txBody>
      </p:sp>
      <p:sp>
        <p:nvSpPr>
          <p:cNvPr id="246" name="Google Shape;246;p33"/>
          <p:cNvSpPr txBox="1"/>
          <p:nvPr>
            <p:ph type="body" idx="1"/>
          </p:nvPr>
        </p:nvSpPr>
        <p:spPr>
          <a:xfrm>
            <a:off x="677334" y="1411551"/>
            <a:ext cx="8596800" cy="4629900"/>
          </a:xfrm>
          <a:prstGeom prst="rect">
            <a:avLst/>
          </a:prstGeom>
          <a:noFill/>
          <a:ln>
            <a:noFill/>
          </a:ln>
        </p:spPr>
        <p:txBody>
          <a:bodyPr spcFirstLastPara="1" wrap="square" lIns="91425" tIns="45700" rIns="91425" bIns="45700" anchor="t" anchorCtr="0">
            <a:normAutofit/>
          </a:bodyPr>
          <a:lstStyle/>
          <a:p>
            <a:pPr marL="342900" lvl="0" indent="-251460" algn="l" rtl="0">
              <a:lnSpc>
                <a:spcPct val="100000"/>
              </a:lnSpc>
              <a:spcBef>
                <a:spcPts val="0"/>
              </a:spcBef>
              <a:spcAft>
                <a:spcPts val="0"/>
              </a:spcAft>
              <a:buSzPts val="1440"/>
              <a:buNone/>
            </a:pPr>
          </a:p>
          <a:p>
            <a:pPr marL="0" lvl="0" indent="0" algn="l" rtl="0">
              <a:lnSpc>
                <a:spcPct val="100000"/>
              </a:lnSpc>
              <a:spcBef>
                <a:spcPts val="1000"/>
              </a:spcBef>
              <a:spcAft>
                <a:spcPts val="0"/>
              </a:spcAft>
              <a:buSzPts val="1440"/>
              <a:buNone/>
            </a:pPr>
            <a:r>
              <a:rPr lang="en-US"/>
              <a:t>                                  </a:t>
            </a:r>
            <a:endParaRPr lang="en-US"/>
          </a:p>
          <a:p>
            <a:pPr marL="0" lvl="0" indent="0" algn="l" rtl="0">
              <a:lnSpc>
                <a:spcPct val="210000"/>
              </a:lnSpc>
              <a:spcBef>
                <a:spcPts val="1000"/>
              </a:spcBef>
              <a:spcAft>
                <a:spcPts val="0"/>
              </a:spcAft>
              <a:buSzPts val="3520"/>
              <a:buNone/>
            </a:pPr>
            <a:r>
              <a:rPr lang="en-US" sz="4400" b="1" i="1">
                <a:latin typeface="Times New Roman" panose="02020603050405020304"/>
                <a:ea typeface="Times New Roman" panose="02020603050405020304"/>
                <a:cs typeface="Times New Roman" panose="02020603050405020304"/>
                <a:sym typeface="Times New Roman" panose="02020603050405020304"/>
              </a:rPr>
              <a:t>               </a:t>
            </a:r>
            <a:r>
              <a:rPr lang="en-US" sz="5400" b="1" i="1">
                <a:solidFill>
                  <a:schemeClr val="tx1"/>
                </a:solidFill>
                <a:latin typeface="Times New Roman" panose="02020603050405020304"/>
                <a:ea typeface="Times New Roman" panose="02020603050405020304"/>
                <a:cs typeface="Times New Roman" panose="02020603050405020304"/>
                <a:sym typeface="Times New Roman" panose="02020603050405020304"/>
              </a:rPr>
              <a:t>THANK YOU...</a:t>
            </a:r>
            <a:endParaRPr lang="en-US" sz="5400" b="1" i="1">
              <a:solidFill>
                <a:schemeClr val="tx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9798"/>
            <a:ext cx="8596668" cy="514905"/>
          </a:xfrm>
        </p:spPr>
        <p:txBody>
          <a:bodyPr>
            <a:normAutofit fontScale="90000"/>
          </a:bodyPr>
          <a:lstStyle/>
          <a:p>
            <a:br>
              <a:rPr lang="en-US" dirty="0">
                <a:solidFill>
                  <a:srgbClr val="7030A0"/>
                </a:solidFill>
                <a:latin typeface="Times New Roman" panose="02020603050405020304" pitchFamily="18" charset="0"/>
                <a:cs typeface="Times New Roman" panose="02020603050405020304" pitchFamily="18" charset="0"/>
              </a:rPr>
            </a:br>
            <a:r>
              <a:rPr lang="en-US" dirty="0">
                <a:solidFill>
                  <a:srgbClr val="7030A0"/>
                </a:solidFill>
                <a:latin typeface="Times New Roman" panose="02020603050405020304" pitchFamily="18" charset="0"/>
                <a:cs typeface="Times New Roman" panose="02020603050405020304" pitchFamily="18" charset="0"/>
              </a:rPr>
              <a:t>BIG FIVE PERSONALITY MODEL:</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798991"/>
            <a:ext cx="8596668" cy="5442012"/>
          </a:xfrm>
        </p:spPr>
        <p:txBody>
          <a:bodyPr>
            <a:normAutofit fontScale="77500" lnSpcReduction="20000"/>
          </a:bodyPr>
          <a:lstStyle/>
          <a:p>
            <a:pPr algn="just">
              <a:lnSpc>
                <a:spcPct val="120000"/>
              </a:lnSpc>
              <a:buFont typeface="Wingdings" panose="05000000000000000000" pitchFamily="2" charset="2"/>
              <a:buChar char="§"/>
            </a:pPr>
            <a:endParaRPr lang="en-US"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endParaRPr lang="en-US" b="1"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Big Five Personality Model </a:t>
            </a:r>
            <a:r>
              <a:rPr lang="en-US" dirty="0">
                <a:latin typeface="Times New Roman" panose="02020603050405020304" pitchFamily="18" charset="0"/>
                <a:cs typeface="Times New Roman" panose="02020603050405020304" pitchFamily="18" charset="0"/>
              </a:rPr>
              <a:t>(also known as Five Factor Model)  has been used to predict the personality of the candidate which includes Openness, Conscientiousness, Extraversion, Agreeableness and Neuroticism. </a:t>
            </a:r>
            <a:endParaRPr lang="en-US"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Openness</a:t>
            </a:r>
            <a:r>
              <a:rPr lang="en-US" sz="1900" dirty="0">
                <a:latin typeface="Times New Roman" panose="02020603050405020304" pitchFamily="18" charset="0"/>
                <a:cs typeface="Times New Roman" panose="02020603050405020304" pitchFamily="18" charset="0"/>
              </a:rPr>
              <a:t> - How open a person is to new ideas and experiences</a:t>
            </a:r>
            <a:endParaRPr lang="en-US" sz="1900"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Conscientiousness</a:t>
            </a:r>
            <a:r>
              <a:rPr lang="en-US" sz="1900" dirty="0">
                <a:latin typeface="Times New Roman" panose="02020603050405020304" pitchFamily="18" charset="0"/>
                <a:cs typeface="Times New Roman" panose="02020603050405020304" pitchFamily="18" charset="0"/>
              </a:rPr>
              <a:t>- How goal-directed, persistent, and organized a person is</a:t>
            </a:r>
            <a:endParaRPr lang="en-US" sz="1900"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Extraversion-</a:t>
            </a:r>
            <a:r>
              <a:rPr lang="en-US" sz="1900" dirty="0">
                <a:latin typeface="Times New Roman" panose="02020603050405020304" pitchFamily="18" charset="0"/>
                <a:cs typeface="Times New Roman" panose="02020603050405020304" pitchFamily="18" charset="0"/>
              </a:rPr>
              <a:t> How much a person is energized by the outside world</a:t>
            </a:r>
            <a:endParaRPr lang="en-US" sz="1900"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Agreeableness</a:t>
            </a:r>
            <a:r>
              <a:rPr lang="en-US" sz="1900" dirty="0">
                <a:latin typeface="Times New Roman" panose="02020603050405020304" pitchFamily="18" charset="0"/>
                <a:cs typeface="Times New Roman" panose="02020603050405020304" pitchFamily="18" charset="0"/>
              </a:rPr>
              <a:t> - How much a person puts others' interests and needs </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ahead of their own</a:t>
            </a:r>
            <a:endParaRPr lang="en-US" sz="1900" dirty="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Neuroticism</a:t>
            </a:r>
            <a:r>
              <a:rPr lang="en-US" sz="1900" dirty="0">
                <a:latin typeface="Times New Roman" panose="02020603050405020304" pitchFamily="18" charset="0"/>
                <a:cs typeface="Times New Roman" panose="02020603050405020304" pitchFamily="18" charset="0"/>
              </a:rPr>
              <a:t> - How sensitive a person is to stress and negative emotional trigger</a:t>
            </a:r>
            <a:endParaRPr lang="en-US" sz="19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For classifying the person Automated Personality Classification is used,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which is used to classify the person from a large number of people.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Recommendation using machine learning techniques have been used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for the analysis of the CV. In literature, various evaluation tools have been used.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One of the approaches has been mentioned in which use a tool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called “PROSPECT” for screening candidates for the recruitment.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1"/>
          <a:stretch>
            <a:fillRect/>
          </a:stretch>
        </p:blipFill>
        <p:spPr>
          <a:xfrm>
            <a:off x="7306651" y="1996255"/>
            <a:ext cx="3710866" cy="470194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3600"/>
              <a:buFont typeface="Times New Roman" panose="02020603050405020304"/>
              <a:buNone/>
            </a:pPr>
            <a:r>
              <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rPr>
              <a:t>Abstract:</a:t>
            </a:r>
            <a:endPar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9" name="Google Shape;159;p20"/>
          <p:cNvSpPr txBox="1"/>
          <p:nvPr>
            <p:ph type="body" idx="1"/>
          </p:nvPr>
        </p:nvSpPr>
        <p:spPr>
          <a:xfrm>
            <a:off x="677334" y="1491449"/>
            <a:ext cx="8596668" cy="454991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We describe a system called CV analysis machine, that processes a set of given free-form textual  resumes (in English for IT domain), creates a standardized profile for each candidate, and for a  given job description, identifies a ranked shortlist of k candidates, along with a matching score for  each. </a:t>
            </a:r>
            <a:endParaRPr lang="en-US">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solidFill>
                  <a:srgbClr val="111111"/>
                </a:solidFill>
                <a:latin typeface="Times New Roman" panose="02020603050405020304"/>
                <a:ea typeface="Times New Roman" panose="02020603050405020304"/>
                <a:cs typeface="Times New Roman" panose="02020603050405020304"/>
                <a:sym typeface="Times New Roman" panose="02020603050405020304"/>
              </a:rPr>
              <a:t>Companies often receive thousands of resumes for each job posting and employ  dedicated screeners to short list qualified applicants.</a:t>
            </a:r>
            <a:endParaRPr lang="en-US">
              <a:solidFill>
                <a:srgbClr val="11111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solidFill>
                  <a:srgbClr val="111111"/>
                </a:solidFill>
                <a:latin typeface="Times New Roman" panose="02020603050405020304"/>
                <a:ea typeface="Times New Roman" panose="02020603050405020304"/>
                <a:cs typeface="Times New Roman" panose="02020603050405020304"/>
                <a:sym typeface="Times New Roman" panose="02020603050405020304"/>
              </a:rPr>
              <a:t>To shortlist the candidates we are using the ranking policy so the decisions will be fair.</a:t>
            </a:r>
            <a:endParaRPr lang="en-US">
              <a:solidFill>
                <a:srgbClr val="11111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solidFill>
                  <a:srgbClr val="111111"/>
                </a:solidFill>
                <a:latin typeface="Times New Roman" panose="02020603050405020304"/>
                <a:ea typeface="Times New Roman" panose="02020603050405020304"/>
                <a:cs typeface="Times New Roman" panose="02020603050405020304"/>
                <a:sym typeface="Times New Roman" panose="02020603050405020304"/>
              </a:rPr>
              <a:t> In this, we present “PROSPECT”, a  decision support tool to help these screeners shortlist resumes efficiently. Prospect mines resumes  to extract salient aspects of candidate profiles like skills, experience in each skill, education details  and past experience. </a:t>
            </a:r>
            <a:endParaRPr lang="en-US">
              <a:solidFill>
                <a:srgbClr val="111111"/>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251460" algn="l" rtl="0">
              <a:lnSpc>
                <a:spcPct val="100000"/>
              </a:lnSpc>
              <a:spcBef>
                <a:spcPts val="1000"/>
              </a:spcBef>
              <a:spcAft>
                <a:spcPts val="0"/>
              </a:spcAft>
              <a:buSzPts val="1440"/>
              <a:buFont typeface="Noto Sans Symbols"/>
              <a:buNone/>
            </a:pPr>
            <a:endParaRPr>
              <a:solidFill>
                <a:srgbClr val="11111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440"/>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3600"/>
              <a:buFont typeface="Times New Roman" panose="02020603050405020304"/>
              <a:buNone/>
            </a:pPr>
            <a:r>
              <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rPr>
              <a:t>Literature survey:</a:t>
            </a:r>
            <a:endParaRPr b="1">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4" name="Google Shape;174;p22"/>
          <p:cNvSpPr txBox="1"/>
          <p:nvPr>
            <p:ph type="body" idx="1"/>
          </p:nvPr>
        </p:nvSpPr>
        <p:spPr>
          <a:xfrm>
            <a:off x="677334" y="1535837"/>
            <a:ext cx="9221268" cy="5202314"/>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280"/>
              <a:buFont typeface="Noto Sans Symbols"/>
              <a:buChar char="⮚"/>
            </a:pPr>
            <a:r>
              <a:rPr lang="en-US" sz="1600" b="1">
                <a:latin typeface="Times New Roman" panose="02020603050405020304"/>
                <a:ea typeface="Times New Roman" panose="02020603050405020304"/>
                <a:cs typeface="Times New Roman" panose="02020603050405020304"/>
                <a:sym typeface="Times New Roman" panose="02020603050405020304"/>
              </a:rPr>
              <a:t>Jenal Parmar </a:t>
            </a:r>
            <a:r>
              <a:rPr lang="en-US" sz="1600">
                <a:latin typeface="Times New Roman" panose="02020603050405020304"/>
                <a:ea typeface="Times New Roman" panose="02020603050405020304"/>
                <a:cs typeface="Times New Roman" panose="02020603050405020304"/>
                <a:sym typeface="Times New Roman" panose="02020603050405020304"/>
              </a:rPr>
              <a:t>devised a system in choosing the best candidates for open vacancies. The HR department will include the qualifications, experience, and other details required for a particular job position. The system will take the details and CV/Resume of the candidates and then shortlist the right person suitable for that job profile. </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280"/>
              <a:buFont typeface="Noto Sans Symbols"/>
              <a:buChar char="⮚"/>
            </a:pPr>
            <a:r>
              <a:rPr lang="en-US" sz="1600" b="1">
                <a:latin typeface="Times New Roman" panose="02020603050405020304"/>
                <a:ea typeface="Times New Roman" panose="02020603050405020304"/>
                <a:cs typeface="Times New Roman" panose="02020603050405020304"/>
                <a:sym typeface="Times New Roman" panose="02020603050405020304"/>
              </a:rPr>
              <a:t>Allan Robey  </a:t>
            </a:r>
            <a:r>
              <a:rPr lang="en-US" sz="1600">
                <a:latin typeface="Times New Roman" panose="02020603050405020304"/>
                <a:ea typeface="Times New Roman" panose="02020603050405020304"/>
                <a:cs typeface="Times New Roman" panose="02020603050405020304"/>
                <a:sym typeface="Times New Roman" panose="02020603050405020304"/>
              </a:rPr>
              <a:t>built a system using modern technology where it will help to pick the right candidates by using weight-age policy and an aptitude .</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280"/>
              <a:buFont typeface="Noto Sans Symbols"/>
              <a:buChar char="⮚"/>
            </a:pPr>
            <a:r>
              <a:rPr lang="en-US" sz="1600" b="1">
                <a:latin typeface="Times New Roman" panose="02020603050405020304"/>
                <a:ea typeface="Times New Roman" panose="02020603050405020304"/>
                <a:cs typeface="Times New Roman" panose="02020603050405020304"/>
                <a:sym typeface="Times New Roman" panose="02020603050405020304"/>
              </a:rPr>
              <a:t>Sudhir Bagade </a:t>
            </a:r>
            <a:r>
              <a:rPr lang="en-US" sz="1600">
                <a:latin typeface="Times New Roman" panose="02020603050405020304"/>
                <a:ea typeface="Times New Roman" panose="02020603050405020304"/>
                <a:cs typeface="Times New Roman" panose="02020603050405020304"/>
                <a:sym typeface="Times New Roman" panose="02020603050405020304"/>
              </a:rPr>
              <a:t>says that personality plays an important role in one’s individual life.The system uses the TF-IDF algorithm to select the right candidates. </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280"/>
              <a:buFont typeface="Noto Sans Symbols"/>
              <a:buChar char="⮚"/>
            </a:pPr>
            <a:r>
              <a:rPr lang="en-US" sz="1600" b="1">
                <a:latin typeface="Times New Roman" panose="02020603050405020304"/>
                <a:ea typeface="Times New Roman" panose="02020603050405020304"/>
                <a:cs typeface="Times New Roman" panose="02020603050405020304"/>
                <a:sym typeface="Times New Roman" panose="02020603050405020304"/>
              </a:rPr>
              <a:t>Atharva Kulkarni </a:t>
            </a:r>
            <a:r>
              <a:rPr lang="en-US" sz="1600">
                <a:latin typeface="Times New Roman" panose="02020603050405020304"/>
                <a:ea typeface="Times New Roman" panose="02020603050405020304"/>
                <a:cs typeface="Times New Roman" panose="02020603050405020304"/>
                <a:sym typeface="Times New Roman" panose="02020603050405020304"/>
              </a:rPr>
              <a:t>built a system using different machine learning algorithms for predicting the personalities of the candidates using Natural Language Processing, Random Forest achieves better accuracy than remaining algorithms such as KNN, Logistic Regression, Support Vector Machine, and Naive Bayes. </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280"/>
              <a:buFont typeface="Noto Sans Symbols"/>
              <a:buChar char="⮚"/>
            </a:pPr>
            <a:r>
              <a:rPr lang="en-US" sz="1600" b="1">
                <a:latin typeface="Times New Roman" panose="02020603050405020304"/>
                <a:ea typeface="Times New Roman" panose="02020603050405020304"/>
                <a:cs typeface="Times New Roman" panose="02020603050405020304"/>
                <a:sym typeface="Times New Roman" panose="02020603050405020304"/>
              </a:rPr>
              <a:t>VVCET-CSE</a:t>
            </a:r>
            <a:r>
              <a:rPr lang="en-US" sz="1600">
                <a:latin typeface="Times New Roman" panose="02020603050405020304"/>
                <a:ea typeface="Times New Roman" panose="02020603050405020304"/>
                <a:cs typeface="Times New Roman" panose="02020603050405020304"/>
                <a:sym typeface="Times New Roman" panose="02020603050405020304"/>
              </a:rPr>
              <a:t> The system will predict the personality based on the ranking policy. </a:t>
            </a:r>
            <a:endParaRPr lang="en-US" sz="1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280"/>
              <a:buFont typeface="Noto Sans Symbols"/>
              <a:buChar char="⮚"/>
            </a:pPr>
            <a:r>
              <a:rPr lang="en-US" sz="1600" b="1">
                <a:latin typeface="Times New Roman" panose="02020603050405020304"/>
                <a:ea typeface="Times New Roman" panose="02020603050405020304"/>
                <a:cs typeface="Times New Roman" panose="02020603050405020304"/>
                <a:sym typeface="Times New Roman" panose="02020603050405020304"/>
              </a:rPr>
              <a:t>Afroja Khatun Monalisa </a:t>
            </a:r>
            <a:r>
              <a:rPr lang="en-US" sz="1600">
                <a:latin typeface="Times New Roman" panose="02020603050405020304"/>
                <a:ea typeface="Times New Roman" panose="02020603050405020304"/>
                <a:cs typeface="Times New Roman" panose="02020603050405020304"/>
                <a:sym typeface="Times New Roman" panose="02020603050405020304"/>
              </a:rPr>
              <a:t>built a model using the Random Forest Algorithm, Support Vector Machine, and Weighted Majority Voting algorithm. </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3600"/>
              <a:buFont typeface="Times New Roman" panose="02020603050405020304"/>
              <a:buNone/>
            </a:pPr>
            <a:r>
              <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rPr>
              <a:t>Existing System:</a:t>
            </a:r>
            <a:endPar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0" name="Google Shape;180;p23"/>
          <p:cNvSpPr txBox="1"/>
          <p:nvPr>
            <p:ph type="body" idx="1"/>
          </p:nvPr>
        </p:nvSpPr>
        <p:spPr>
          <a:xfrm>
            <a:off x="677333" y="1189608"/>
            <a:ext cx="9363311" cy="5668391"/>
          </a:xfrm>
          <a:prstGeom prst="rect">
            <a:avLst/>
          </a:prstGeom>
          <a:noFill/>
          <a:ln>
            <a:noFill/>
          </a:ln>
        </p:spPr>
        <p:txBody>
          <a:bodyPr spcFirstLastPara="1" wrap="square" lIns="91425" tIns="45700" rIns="91425" bIns="45700" anchor="t" anchorCtr="0">
            <a:normAutofit fontScale="32500" lnSpcReduction="20000"/>
          </a:bodyPr>
          <a:lstStyle/>
          <a:p>
            <a:pPr marL="469900" marR="5080" lvl="0" indent="-457200" algn="l" rtl="0">
              <a:lnSpc>
                <a:spcPct val="153000"/>
              </a:lnSpc>
              <a:spcBef>
                <a:spcPts val="0"/>
              </a:spcBef>
              <a:spcAft>
                <a:spcPts val="0"/>
              </a:spcAft>
              <a:buSzPct val="80000"/>
              <a:buFont typeface="Noto Sans Symbols"/>
              <a:buChar char="❑"/>
            </a:pPr>
            <a:r>
              <a:rPr lang="en-US" sz="4900">
                <a:latin typeface="Times New Roman" panose="02020603050405020304"/>
                <a:ea typeface="Times New Roman" panose="02020603050405020304"/>
                <a:cs typeface="Times New Roman" panose="02020603050405020304"/>
                <a:sym typeface="Times New Roman" panose="02020603050405020304"/>
              </a:rPr>
              <a:t>The candidates will register themselves with the required details in the CV form and upload the  documents for verifying the authenticity of the information provided in the CV registration form. </a:t>
            </a:r>
            <a:endParaRPr lang="en-US" sz="4900">
              <a:latin typeface="Times New Roman" panose="02020603050405020304"/>
              <a:ea typeface="Times New Roman" panose="02020603050405020304"/>
              <a:cs typeface="Times New Roman" panose="02020603050405020304"/>
              <a:sym typeface="Times New Roman" panose="02020603050405020304"/>
            </a:endParaRPr>
          </a:p>
          <a:p>
            <a:pPr marL="469900" marR="5080" lvl="0" indent="-457200" algn="l" rtl="0">
              <a:lnSpc>
                <a:spcPct val="153000"/>
              </a:lnSpc>
              <a:spcBef>
                <a:spcPts val="670"/>
              </a:spcBef>
              <a:spcAft>
                <a:spcPts val="0"/>
              </a:spcAft>
              <a:buSzPct val="80000"/>
              <a:buFont typeface="Noto Sans Symbols"/>
              <a:buChar char="❑"/>
            </a:pPr>
            <a:r>
              <a:rPr lang="en-US" sz="4900">
                <a:latin typeface="Times New Roman" panose="02020603050405020304"/>
                <a:ea typeface="Times New Roman" panose="02020603050405020304"/>
                <a:cs typeface="Times New Roman" panose="02020603050405020304"/>
                <a:sym typeface="Times New Roman" panose="02020603050405020304"/>
              </a:rPr>
              <a:t>In order to apply for a job the candidates needs to be eligible for that job by satisfying all the  requirements as stated by the recruiter. </a:t>
            </a:r>
            <a:endParaRPr lang="en-US" sz="4900">
              <a:latin typeface="Times New Roman" panose="02020603050405020304"/>
              <a:ea typeface="Times New Roman" panose="02020603050405020304"/>
              <a:cs typeface="Times New Roman" panose="02020603050405020304"/>
              <a:sym typeface="Times New Roman" panose="02020603050405020304"/>
            </a:endParaRPr>
          </a:p>
          <a:p>
            <a:pPr marL="469900" marR="5080" lvl="0" indent="-457200" algn="l" rtl="0">
              <a:lnSpc>
                <a:spcPct val="153000"/>
              </a:lnSpc>
              <a:spcBef>
                <a:spcPts val="670"/>
              </a:spcBef>
              <a:spcAft>
                <a:spcPts val="0"/>
              </a:spcAft>
              <a:buSzPct val="80000"/>
              <a:buFont typeface="Noto Sans Symbols"/>
              <a:buChar char="❑"/>
            </a:pPr>
            <a:r>
              <a:rPr lang="en-US" sz="4900">
                <a:latin typeface="Times New Roman" panose="02020603050405020304"/>
                <a:ea typeface="Times New Roman" panose="02020603050405020304"/>
                <a:cs typeface="Times New Roman" panose="02020603050405020304"/>
                <a:sym typeface="Times New Roman" panose="02020603050405020304"/>
              </a:rPr>
              <a:t>If a candidate applies for a specific job, the system checks  whether the candidate meets all the requirements/parameters as specified by the recruiter. </a:t>
            </a:r>
            <a:endParaRPr sz="4900">
              <a:latin typeface="Times New Roman" panose="02020603050405020304"/>
              <a:ea typeface="Times New Roman" panose="02020603050405020304"/>
              <a:cs typeface="Times New Roman" panose="02020603050405020304"/>
              <a:sym typeface="Times New Roman" panose="02020603050405020304"/>
            </a:endParaRPr>
          </a:p>
          <a:p>
            <a:pPr marL="469900" marR="22860" lvl="0" indent="-457200" algn="l" rtl="0">
              <a:lnSpc>
                <a:spcPct val="153000"/>
              </a:lnSpc>
              <a:spcBef>
                <a:spcPts val="675"/>
              </a:spcBef>
              <a:spcAft>
                <a:spcPts val="0"/>
              </a:spcAft>
              <a:buSzPct val="80000"/>
              <a:buFont typeface="Noto Sans Symbols"/>
              <a:buChar char="❑"/>
            </a:pPr>
            <a:r>
              <a:rPr lang="en-US" sz="4900">
                <a:latin typeface="Times New Roman" panose="02020603050405020304"/>
                <a:ea typeface="Times New Roman" panose="02020603050405020304"/>
                <a:cs typeface="Times New Roman" panose="02020603050405020304"/>
                <a:sym typeface="Times New Roman" panose="02020603050405020304"/>
              </a:rPr>
              <a:t>If the Candidate meets the requirements then the online test will be conducted on personality questions as well  as aptitude questions. After completing the online test, candidate can view their own test results.</a:t>
            </a:r>
            <a:endParaRPr lang="en-US" sz="4900">
              <a:latin typeface="Times New Roman" panose="02020603050405020304"/>
              <a:ea typeface="Times New Roman" panose="02020603050405020304"/>
              <a:cs typeface="Times New Roman" panose="02020603050405020304"/>
              <a:sym typeface="Times New Roman" panose="02020603050405020304"/>
            </a:endParaRPr>
          </a:p>
          <a:p>
            <a:pPr marL="469900" marR="22860" lvl="0" indent="-457200" algn="l" rtl="0">
              <a:lnSpc>
                <a:spcPct val="153000"/>
              </a:lnSpc>
              <a:spcBef>
                <a:spcPts val="675"/>
              </a:spcBef>
              <a:spcAft>
                <a:spcPts val="0"/>
              </a:spcAft>
              <a:buSzPct val="80000"/>
              <a:buFont typeface="Noto Sans Symbols"/>
              <a:buChar char="❑"/>
            </a:pPr>
            <a:r>
              <a:rPr lang="en-US" sz="4900">
                <a:latin typeface="Times New Roman" panose="02020603050405020304"/>
                <a:ea typeface="Times New Roman" panose="02020603050405020304"/>
                <a:cs typeface="Times New Roman" panose="02020603050405020304"/>
                <a:sym typeface="Times New Roman" panose="02020603050405020304"/>
              </a:rPr>
              <a:t> The system would then derive and rank the candidates who were  eligible for the job. The rank of each candidate acts as a score of how well the candidate’s profile meets  the specifications of the recruiters as well as cumulative score of the the aptitude test. </a:t>
            </a:r>
            <a:endParaRPr lang="en-US" sz="4900">
              <a:latin typeface="Times New Roman" panose="02020603050405020304"/>
              <a:ea typeface="Times New Roman" panose="02020603050405020304"/>
              <a:cs typeface="Times New Roman" panose="02020603050405020304"/>
              <a:sym typeface="Times New Roman" panose="02020603050405020304"/>
            </a:endParaRPr>
          </a:p>
          <a:p>
            <a:pPr marL="469900" marR="22860" lvl="0" indent="-457200" algn="l" rtl="0">
              <a:lnSpc>
                <a:spcPct val="153000"/>
              </a:lnSpc>
              <a:spcBef>
                <a:spcPts val="675"/>
              </a:spcBef>
              <a:spcAft>
                <a:spcPts val="0"/>
              </a:spcAft>
              <a:buSzPct val="80000"/>
              <a:buFont typeface="Noto Sans Symbols"/>
              <a:buChar char="❑"/>
            </a:pPr>
            <a:r>
              <a:rPr lang="en-US" sz="4900">
                <a:latin typeface="Times New Roman" panose="02020603050405020304"/>
                <a:ea typeface="Times New Roman" panose="02020603050405020304"/>
                <a:cs typeface="Times New Roman" panose="02020603050405020304"/>
                <a:sym typeface="Times New Roman" panose="02020603050405020304"/>
              </a:rPr>
              <a:t>The recruiter could  also analyze the personality of the candidate based on the result of the personality test. So, based on  CV, aptitude test and the personality test the candidate would be selected.</a:t>
            </a:r>
            <a:endParaRPr sz="4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ct val="8000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1"/>
          <a:stretch>
            <a:fillRect/>
          </a:stretch>
        </p:blipFill>
        <p:spPr>
          <a:xfrm>
            <a:off x="1935332" y="2183907"/>
            <a:ext cx="6604986" cy="36664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7030A0"/>
              </a:buClr>
              <a:buSzPts val="3600"/>
              <a:buFont typeface="Times New Roman" panose="02020603050405020304"/>
              <a:buNone/>
            </a:pPr>
            <a:r>
              <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rPr>
              <a:t>Disadvantages of Existing System:</a:t>
            </a:r>
            <a:endParaRPr lang="en-US" b="1">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24"/>
          <p:cNvSpPr txBox="1"/>
          <p:nvPr>
            <p:ph type="body" idx="1"/>
          </p:nvPr>
        </p:nvSpPr>
        <p:spPr>
          <a:xfrm>
            <a:off x="677334" y="1411551"/>
            <a:ext cx="8596800" cy="46299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This system requires large memory space as it stores data related to CV’s.</a:t>
            </a:r>
            <a:endParaRPr lang="en-US">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Requires an active internet connection.</a:t>
            </a:r>
            <a:endParaRPr lang="en-US">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May provide inaccurate results if data not entered properly.</a:t>
            </a:r>
            <a:endParaRPr lang="en-US">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To verify all the candidates forms it takes more time.</a:t>
            </a:r>
            <a:endParaRPr lang="en-US">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lnSpc>
                <a:spcPct val="100000"/>
              </a:lnSpc>
              <a:spcBef>
                <a:spcPts val="1000"/>
              </a:spcBef>
              <a:spcAft>
                <a:spcPts val="0"/>
              </a:spcAft>
              <a:buSzPts val="144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There is a huge workload on the human resource department to select the right candidate  for a particular job profile which in turn would provide experts workforce for the organization  from a large pool of candidates.</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251460" algn="l" rtl="0">
              <a:lnSpc>
                <a:spcPct val="100000"/>
              </a:lnSpc>
              <a:spcBef>
                <a:spcPts val="1000"/>
              </a:spcBef>
              <a:spcAft>
                <a:spcPts val="0"/>
              </a:spcAft>
              <a:buSzPts val="144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000"/>
              </a:spcBef>
              <a:spcAft>
                <a:spcPts val="0"/>
              </a:spcAft>
              <a:buSzPts val="144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17199</Words>
  <Application>WPS Presentation</Application>
  <PresentationFormat/>
  <Paragraphs>373</Paragraphs>
  <Slides>33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SimSun</vt:lpstr>
      <vt:lpstr>Wingdings</vt:lpstr>
      <vt:lpstr>Arial</vt:lpstr>
      <vt:lpstr>Trebuchet MS</vt:lpstr>
      <vt:lpstr>Noto Sans Symbols</vt:lpstr>
      <vt:lpstr>Segoe Print</vt:lpstr>
      <vt:lpstr>Times New Roman</vt:lpstr>
      <vt:lpstr>Calibri</vt:lpstr>
      <vt:lpstr>Times New Roman</vt:lpstr>
      <vt:lpstr>Microsoft YaHei</vt:lpstr>
      <vt:lpstr>Arial Unicode MS</vt:lpstr>
      <vt:lpstr>Facet</vt:lpstr>
      <vt:lpstr> M.Anuhya              (20NE1A05A1)                                                                            K.Gayathri Venkata Aasritha              (20NE1A0571)                                     N.Chandu Venkat sai              (20NE1A05B3)                                M.Dinesh Babu              (20NE1A0597)                    M.Harshitha               (20NE1A0595)                         </vt:lpstr>
      <vt:lpstr>Contents:</vt:lpstr>
      <vt:lpstr>Introduction:</vt:lpstr>
      <vt:lpstr> BIG FIVE PERSONALITY MODEL:</vt:lpstr>
      <vt:lpstr>Abstract:</vt:lpstr>
      <vt:lpstr>Literature survey:</vt:lpstr>
      <vt:lpstr>Existing System:</vt:lpstr>
      <vt:lpstr>PowerPoint 演示文稿</vt:lpstr>
      <vt:lpstr>Disadvantages of Existing System:</vt:lpstr>
      <vt:lpstr>Proposed System:</vt:lpstr>
      <vt:lpstr>Advantages of proposed system:</vt:lpstr>
      <vt:lpstr> System Architecture:</vt:lpstr>
      <vt:lpstr>Requirements Specifications:</vt:lpstr>
      <vt:lpstr>Modules:</vt:lpstr>
      <vt:lpstr>PowerPoint 演示文稿</vt:lpstr>
      <vt:lpstr>Design Algorithm:</vt:lpstr>
      <vt:lpstr>UML DIAGRAMS:</vt:lpstr>
      <vt:lpstr>Activity diagram:</vt:lpstr>
      <vt:lpstr>Sequence Diagram:  A sequence diagram is a type of interaction diagram because it describes how and in what order a group of objects works together.  </vt:lpstr>
      <vt:lpstr>Sample code:</vt:lpstr>
      <vt:lpstr>PowerPoint 演示文稿</vt:lpstr>
      <vt:lpstr>PowerPoint 演示文稿</vt:lpstr>
      <vt:lpstr>OUTPUT SCREENS:</vt:lpstr>
      <vt:lpstr>PowerPoint 演示文稿</vt:lpstr>
      <vt:lpstr>PowerPoint 演示文稿</vt:lpstr>
      <vt:lpstr>System Testing:</vt:lpstr>
      <vt:lpstr>Functional Testing:</vt:lpstr>
      <vt:lpstr>System Testing:</vt:lpstr>
      <vt:lpstr>Test strategy and approach: </vt:lpstr>
      <vt:lpstr>PowerPoint 演示文稿</vt:lpstr>
      <vt:lpstr>CONCLUSION:</vt:lpstr>
      <vt:lpstr>FUTURE ENHANCEMENTS: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 VITAE ANALYSIS USING DEEP LEARNING Department of Computer Science and Engineering  Under The Esteemed Guidance Of Mrs . J. LAKSHMI  M. Tech Assoc. Professor                                                                      PRESENTED BY                                                      M.Anuhya (20NE1A05A1)                                                                            K.Gayathri Venkata Aasritha (20NE1A0571)                                     N.Chandu Venkat sai (20NE1A05B3)                                M.Dinesh Babu (20NE1A0597)                    M.Harshitha (20NE1A0595)                         </dc:title>
  <dc:creator/>
  <cp:lastModifiedBy>aasripandu</cp:lastModifiedBy>
  <cp:revision>8</cp:revision>
  <dcterms:created xsi:type="dcterms:W3CDTF">2024-02-13T11:42:00Z</dcterms:created>
  <dcterms:modified xsi:type="dcterms:W3CDTF">2024-05-18T02:26:12Z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85625BA16B014DAEB3E8AFF63D04713B_13</vt:lpwstr>
  </property>
  <property fmtid="{D5CDD505-2E9C-101B-9397-08002B2CF9AE}" pid="3" name="KSOProductBuildVer">
    <vt:lpwstr>1033-12.2.0.16909</vt:lpwstr>
  </property>
</Properties>
</file>