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356F478-8CB4-4FCB-8357-FA502EF55413}">
  <a:tblStyle styleId="{E356F478-8CB4-4FCB-8357-FA502EF55413}" styleName="Table_0">
    <a:wholeTbl>
      <a:tcTxStyle b="off" i="off">
        <a:font>
          <a:latin typeface="Arial"/>
          <a:ea typeface="Arial"/>
          <a:cs typeface="Arial"/>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4F7EB096-BE21-4D1B-9103-8ACFA9CCA66A}" styleName="Table_1">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F6FC"/>
          </a:solidFill>
        </a:fill>
      </a:tcStyle>
    </a:wholeTbl>
    <a:band1H>
      <a:tcTxStyle/>
      <a:tcStyle>
        <a:fill>
          <a:solidFill>
            <a:srgbClr val="D1ECF9"/>
          </a:solidFill>
        </a:fill>
      </a:tcStyle>
    </a:band1H>
    <a:band2H>
      <a:tcTxStyle/>
    </a:band2H>
    <a:band1V>
      <a:tcTxStyle/>
      <a:tcStyle>
        <a:fill>
          <a:solidFill>
            <a:srgbClr val="D1ECF9"/>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141" name="Google Shape;14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250" name="Google Shape;250;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152" name="Google Shape;15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168" name="Google Shape;16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174" name="Google Shape;17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186" name="Google Shape;18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193" name="Google Shape;19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199" name="Google Shape;199;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2" name="Shape 22"/>
        <p:cNvGrpSpPr/>
        <p:nvPr/>
      </p:nvGrpSpPr>
      <p:grpSpPr>
        <a:xfrm>
          <a:off x="0" y="0"/>
          <a:ext cx="0" cy="0"/>
          <a:chOff x="0" y="0"/>
          <a:chExt cx="0" cy="0"/>
        </a:xfrm>
      </p:grpSpPr>
      <p:grpSp>
        <p:nvGrpSpPr>
          <p:cNvPr id="23" name="Google Shape;23;p2"/>
          <p:cNvGrpSpPr/>
          <p:nvPr/>
        </p:nvGrpSpPr>
        <p:grpSpPr>
          <a:xfrm>
            <a:off x="0" y="-8467"/>
            <a:ext cx="12192133" cy="6866580"/>
            <a:chOff x="0" y="-8467"/>
            <a:chExt cx="12192133" cy="6866580"/>
          </a:xfrm>
        </p:grpSpPr>
        <p:sp>
          <p:nvSpPr>
            <p:cNvPr id="24" name="Google Shape;24;p2"/>
            <p:cNvSpPr/>
            <p:nvPr/>
          </p:nvSpPr>
          <p:spPr>
            <a:xfrm>
              <a:off x="0" y="-7862"/>
              <a:ext cx="863600" cy="5698067"/>
            </a:xfrm>
            <a:custGeom>
              <a:rect b="b" l="l" r="r" t="t"/>
              <a:pathLst>
                <a:path extrusionOk="0" h="5698067" w="863600">
                  <a:moveTo>
                    <a:pt x="0" y="8467"/>
                  </a:moveTo>
                  <a:lnTo>
                    <a:pt x="863600" y="0"/>
                  </a:lnTo>
                  <a:lnTo>
                    <a:pt x="863600" y="16934"/>
                  </a:lnTo>
                  <a:lnTo>
                    <a:pt x="0" y="5698067"/>
                  </a:lnTo>
                  <a:lnTo>
                    <a:pt x="0" y="8467"/>
                  </a:lnTo>
                  <a:close/>
                </a:path>
              </a:pathLst>
            </a:custGeom>
            <a:solidFill>
              <a:schemeClr val="accent1">
                <a:alpha val="69019"/>
              </a:schemeClr>
            </a:solidFill>
            <a:ln>
              <a:noFill/>
            </a:ln>
          </p:spPr>
        </p:sp>
        <p:cxnSp>
          <p:nvCxnSpPr>
            <p:cNvPr id="25" name="Google Shape;25;p2"/>
            <p:cNvCxnSpPr/>
            <p:nvPr/>
          </p:nvCxnSpPr>
          <p:spPr>
            <a:xfrm>
              <a:off x="9371012" y="0"/>
              <a:ext cx="1219200" cy="6858000"/>
            </a:xfrm>
            <a:prstGeom prst="straightConnector1">
              <a:avLst/>
            </a:prstGeom>
            <a:noFill/>
            <a:ln cap="flat" cmpd="sng" w="9525">
              <a:solidFill>
                <a:schemeClr val="accent1">
                  <a:alpha val="69019"/>
                </a:schemeClr>
              </a:solidFill>
              <a:prstDash val="solid"/>
              <a:round/>
              <a:headEnd len="sm" w="sm" type="none"/>
              <a:tailEnd len="sm" w="sm" type="none"/>
            </a:ln>
          </p:spPr>
        </p:cxnSp>
        <p:cxnSp>
          <p:nvCxnSpPr>
            <p:cNvPr id="26" name="Google Shape;26;p2"/>
            <p:cNvCxnSpPr/>
            <p:nvPr/>
          </p:nvCxnSpPr>
          <p:spPr>
            <a:xfrm flipH="1">
              <a:off x="7425125" y="3681413"/>
              <a:ext cx="4763700" cy="3176700"/>
            </a:xfrm>
            <a:prstGeom prst="straightConnector1">
              <a:avLst/>
            </a:prstGeom>
            <a:noFill/>
            <a:ln cap="flat" cmpd="sng" w="9525">
              <a:solidFill>
                <a:schemeClr val="accent1">
                  <a:alpha val="69019"/>
                </a:schemeClr>
              </a:solidFill>
              <a:prstDash val="solid"/>
              <a:round/>
              <a:headEnd len="sm" w="sm" type="none"/>
              <a:tailEnd len="sm" w="sm" type="none"/>
            </a:ln>
          </p:spPr>
        </p:cxnSp>
        <p:sp>
          <p:nvSpPr>
            <p:cNvPr id="27" name="Google Shape;27;p2"/>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4901"/>
              </a:schemeClr>
            </a:solidFill>
            <a:ln>
              <a:noFill/>
            </a:ln>
          </p:spPr>
        </p:sp>
        <p:sp>
          <p:nvSpPr>
            <p:cNvPr id="28" name="Google Shape;28;p2"/>
            <p:cNvSpPr/>
            <p:nvPr/>
          </p:nvSpPr>
          <p:spPr>
            <a:xfrm>
              <a:off x="9603442" y="-8467"/>
              <a:ext cx="258617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9" name="Google Shape;29;p2"/>
            <p:cNvSpPr/>
            <p:nvPr/>
          </p:nvSpPr>
          <p:spPr>
            <a:xfrm>
              <a:off x="8932333" y="3048000"/>
              <a:ext cx="3259800" cy="3810000"/>
            </a:xfrm>
            <a:prstGeom prst="triangle">
              <a:avLst>
                <a:gd fmla="val 100000" name="adj"/>
              </a:avLst>
            </a:prstGeom>
            <a:solidFill>
              <a:srgbClr val="16B0E3">
                <a:alpha val="6509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2"/>
            <p:cNvSpPr/>
            <p:nvPr/>
          </p:nvSpPr>
          <p:spPr>
            <a:xfrm>
              <a:off x="9334500" y="-8467"/>
              <a:ext cx="2850868"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B0E3">
                <a:alpha val="49019"/>
              </a:srgbClr>
            </a:solidFill>
            <a:ln>
              <a:noFill/>
            </a:ln>
          </p:spPr>
        </p:sp>
        <p:sp>
          <p:nvSpPr>
            <p:cNvPr id="31" name="Google Shape;31;p2"/>
            <p:cNvSpPr/>
            <p:nvPr/>
          </p:nvSpPr>
          <p:spPr>
            <a:xfrm>
              <a:off x="10898730" y="-8467"/>
              <a:ext cx="1290094" cy="6858000"/>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019"/>
              </a:schemeClr>
            </a:solidFill>
            <a:ln>
              <a:noFill/>
            </a:ln>
          </p:spPr>
        </p:sp>
        <p:sp>
          <p:nvSpPr>
            <p:cNvPr id="32" name="Google Shape;32;p2"/>
            <p:cNvSpPr/>
            <p:nvPr/>
          </p:nvSpPr>
          <p:spPr>
            <a:xfrm>
              <a:off x="10938999" y="-8467"/>
              <a:ext cx="1249825" cy="6858000"/>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33" name="Google Shape;33;p2"/>
            <p:cNvSpPr/>
            <p:nvPr/>
          </p:nvSpPr>
          <p:spPr>
            <a:xfrm>
              <a:off x="10371666" y="3589867"/>
              <a:ext cx="1817100" cy="3268200"/>
            </a:xfrm>
            <a:prstGeom prst="triangle">
              <a:avLst>
                <a:gd fmla="val 100000" name="adj"/>
              </a:avLst>
            </a:prstGeom>
            <a:solidFill>
              <a:srgbClr val="16B0E3">
                <a:alpha val="6509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 name="Google Shape;34;p2"/>
          <p:cNvSpPr txBox="1"/>
          <p:nvPr>
            <p:ph type="ctrTitle"/>
          </p:nvPr>
        </p:nvSpPr>
        <p:spPr>
          <a:xfrm>
            <a:off x="1507067" y="2404534"/>
            <a:ext cx="7767000" cy="1646400"/>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Clr>
                <a:schemeClr val="accent1"/>
              </a:buClr>
              <a:buSzPts val="5400"/>
              <a:buFont typeface="Trebuchet MS"/>
              <a:buNone/>
              <a:defRPr sz="54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
          <p:cNvSpPr txBox="1"/>
          <p:nvPr>
            <p:ph idx="1" type="subTitle"/>
          </p:nvPr>
        </p:nvSpPr>
        <p:spPr>
          <a:xfrm>
            <a:off x="1507067" y="4050833"/>
            <a:ext cx="7767000" cy="1096800"/>
          </a:xfrm>
          <a:prstGeom prst="rect">
            <a:avLst/>
          </a:prstGeom>
          <a:noFill/>
          <a:ln>
            <a:noFill/>
          </a:ln>
        </p:spPr>
        <p:txBody>
          <a:bodyPr anchorCtr="0" anchor="t" bIns="45700" lIns="91425" spcFirstLastPara="1" rIns="91425" wrap="square" tIns="45700">
            <a:normAutofit/>
          </a:bodyPr>
          <a:lstStyle>
            <a:lvl1pPr lvl="0" algn="r">
              <a:lnSpc>
                <a:spcPct val="100000"/>
              </a:lnSpc>
              <a:spcBef>
                <a:spcPts val="1000"/>
              </a:spcBef>
              <a:spcAft>
                <a:spcPts val="0"/>
              </a:spcAft>
              <a:buSzPts val="1440"/>
              <a:buNone/>
              <a:defRPr>
                <a:solidFill>
                  <a:srgbClr val="7F7F7F"/>
                </a:solidFill>
              </a:defRPr>
            </a:lvl1pPr>
            <a:lvl2pPr lvl="1" algn="ctr">
              <a:lnSpc>
                <a:spcPct val="100000"/>
              </a:lnSpc>
              <a:spcBef>
                <a:spcPts val="1000"/>
              </a:spcBef>
              <a:spcAft>
                <a:spcPts val="0"/>
              </a:spcAft>
              <a:buSzPts val="1280"/>
              <a:buNone/>
              <a:defRPr>
                <a:solidFill>
                  <a:srgbClr val="888888"/>
                </a:solidFill>
              </a:defRPr>
            </a:lvl2pPr>
            <a:lvl3pPr lvl="2" algn="ctr">
              <a:lnSpc>
                <a:spcPct val="100000"/>
              </a:lnSpc>
              <a:spcBef>
                <a:spcPts val="1000"/>
              </a:spcBef>
              <a:spcAft>
                <a:spcPts val="0"/>
              </a:spcAft>
              <a:buSzPts val="1120"/>
              <a:buNone/>
              <a:defRPr>
                <a:solidFill>
                  <a:srgbClr val="888888"/>
                </a:solidFill>
              </a:defRPr>
            </a:lvl3pPr>
            <a:lvl4pPr lvl="3" algn="ctr">
              <a:lnSpc>
                <a:spcPct val="100000"/>
              </a:lnSpc>
              <a:spcBef>
                <a:spcPts val="1000"/>
              </a:spcBef>
              <a:spcAft>
                <a:spcPts val="0"/>
              </a:spcAft>
              <a:buSzPts val="960"/>
              <a:buNone/>
              <a:defRPr>
                <a:solidFill>
                  <a:srgbClr val="888888"/>
                </a:solidFill>
              </a:defRPr>
            </a:lvl4pPr>
            <a:lvl5pPr lvl="4" algn="ctr">
              <a:lnSpc>
                <a:spcPct val="100000"/>
              </a:lnSpc>
              <a:spcBef>
                <a:spcPts val="1000"/>
              </a:spcBef>
              <a:spcAft>
                <a:spcPts val="0"/>
              </a:spcAft>
              <a:buSzPts val="960"/>
              <a:buNone/>
              <a:defRPr>
                <a:solidFill>
                  <a:srgbClr val="888888"/>
                </a:solidFill>
              </a:defRPr>
            </a:lvl5pPr>
            <a:lvl6pPr lvl="5" algn="ctr">
              <a:lnSpc>
                <a:spcPct val="100000"/>
              </a:lnSpc>
              <a:spcBef>
                <a:spcPts val="1000"/>
              </a:spcBef>
              <a:spcAft>
                <a:spcPts val="0"/>
              </a:spcAft>
              <a:buSzPts val="960"/>
              <a:buNone/>
              <a:defRPr>
                <a:solidFill>
                  <a:srgbClr val="888888"/>
                </a:solidFill>
              </a:defRPr>
            </a:lvl6pPr>
            <a:lvl7pPr lvl="6" algn="ctr">
              <a:lnSpc>
                <a:spcPct val="100000"/>
              </a:lnSpc>
              <a:spcBef>
                <a:spcPts val="1000"/>
              </a:spcBef>
              <a:spcAft>
                <a:spcPts val="0"/>
              </a:spcAft>
              <a:buSzPts val="960"/>
              <a:buNone/>
              <a:defRPr>
                <a:solidFill>
                  <a:srgbClr val="888888"/>
                </a:solidFill>
              </a:defRPr>
            </a:lvl7pPr>
            <a:lvl8pPr lvl="7" algn="ctr">
              <a:lnSpc>
                <a:spcPct val="100000"/>
              </a:lnSpc>
              <a:spcBef>
                <a:spcPts val="1000"/>
              </a:spcBef>
              <a:spcAft>
                <a:spcPts val="0"/>
              </a:spcAft>
              <a:buSzPts val="960"/>
              <a:buNone/>
              <a:defRPr>
                <a:solidFill>
                  <a:srgbClr val="888888"/>
                </a:solidFill>
              </a:defRPr>
            </a:lvl8pPr>
            <a:lvl9pPr lvl="8" algn="ctr">
              <a:lnSpc>
                <a:spcPct val="100000"/>
              </a:lnSpc>
              <a:spcBef>
                <a:spcPts val="1000"/>
              </a:spcBef>
              <a:spcAft>
                <a:spcPts val="0"/>
              </a:spcAft>
              <a:buSzPts val="960"/>
              <a:buNone/>
              <a:defRPr>
                <a:solidFill>
                  <a:srgbClr val="888888"/>
                </a:solidFill>
              </a:defRPr>
            </a:lvl9pPr>
          </a:lstStyle>
          <a:p/>
        </p:txBody>
      </p:sp>
      <p:sp>
        <p:nvSpPr>
          <p:cNvPr id="36" name="Google Shape;36;p2"/>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0" name="Shape 90"/>
        <p:cNvGrpSpPr/>
        <p:nvPr/>
      </p:nvGrpSpPr>
      <p:grpSpPr>
        <a:xfrm>
          <a:off x="0" y="0"/>
          <a:ext cx="0" cy="0"/>
          <a:chOff x="0" y="0"/>
          <a:chExt cx="0" cy="0"/>
        </a:xfrm>
      </p:grpSpPr>
      <p:sp>
        <p:nvSpPr>
          <p:cNvPr id="91" name="Google Shape;91;p11"/>
          <p:cNvSpPr txBox="1"/>
          <p:nvPr>
            <p:ph type="title"/>
          </p:nvPr>
        </p:nvSpPr>
        <p:spPr>
          <a:xfrm>
            <a:off x="677335" y="609600"/>
            <a:ext cx="8596800" cy="34035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1"/>
          <p:cNvSpPr txBox="1"/>
          <p:nvPr>
            <p:ph idx="1" type="body"/>
          </p:nvPr>
        </p:nvSpPr>
        <p:spPr>
          <a:xfrm>
            <a:off x="677335" y="4470400"/>
            <a:ext cx="8596800" cy="15711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3F3F3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93" name="Google Shape;93;p11"/>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11"/>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11"/>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6" name="Shape 96"/>
        <p:cNvGrpSpPr/>
        <p:nvPr/>
      </p:nvGrpSpPr>
      <p:grpSpPr>
        <a:xfrm>
          <a:off x="0" y="0"/>
          <a:ext cx="0" cy="0"/>
          <a:chOff x="0" y="0"/>
          <a:chExt cx="0" cy="0"/>
        </a:xfrm>
      </p:grpSpPr>
      <p:sp>
        <p:nvSpPr>
          <p:cNvPr id="97" name="Google Shape;97;p12"/>
          <p:cNvSpPr txBox="1"/>
          <p:nvPr>
            <p:ph type="title"/>
          </p:nvPr>
        </p:nvSpPr>
        <p:spPr>
          <a:xfrm>
            <a:off x="931334" y="609600"/>
            <a:ext cx="8094000" cy="30225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2"/>
          <p:cNvSpPr txBox="1"/>
          <p:nvPr>
            <p:ph idx="1" type="body"/>
          </p:nvPr>
        </p:nvSpPr>
        <p:spPr>
          <a:xfrm>
            <a:off x="1366139" y="3632200"/>
            <a:ext cx="7224600" cy="381000"/>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1000"/>
              </a:spcBef>
              <a:spcAft>
                <a:spcPts val="0"/>
              </a:spcAft>
              <a:buSzPts val="1280"/>
              <a:buFont typeface="Trebuchet MS"/>
              <a:buNone/>
              <a:defRPr sz="1600">
                <a:solidFill>
                  <a:srgbClr val="7F7F7F"/>
                </a:solidFill>
              </a:defRPr>
            </a:lvl1pPr>
            <a:lvl2pPr indent="-228600" lvl="1" marL="914400" algn="l">
              <a:lnSpc>
                <a:spcPct val="100000"/>
              </a:lnSpc>
              <a:spcBef>
                <a:spcPts val="1000"/>
              </a:spcBef>
              <a:spcAft>
                <a:spcPts val="0"/>
              </a:spcAft>
              <a:buSzPts val="1280"/>
              <a:buFont typeface="Trebuchet MS"/>
              <a:buNone/>
              <a:defRPr/>
            </a:lvl2pPr>
            <a:lvl3pPr indent="-228600" lvl="2" marL="1371600" algn="l">
              <a:lnSpc>
                <a:spcPct val="100000"/>
              </a:lnSpc>
              <a:spcBef>
                <a:spcPts val="1000"/>
              </a:spcBef>
              <a:spcAft>
                <a:spcPts val="0"/>
              </a:spcAft>
              <a:buSzPts val="1120"/>
              <a:buFont typeface="Trebuchet MS"/>
              <a:buNone/>
              <a:defRPr/>
            </a:lvl3pPr>
            <a:lvl4pPr indent="-228600" lvl="3" marL="1828800" algn="l">
              <a:lnSpc>
                <a:spcPct val="100000"/>
              </a:lnSpc>
              <a:spcBef>
                <a:spcPts val="1000"/>
              </a:spcBef>
              <a:spcAft>
                <a:spcPts val="0"/>
              </a:spcAft>
              <a:buSzPts val="960"/>
              <a:buFont typeface="Trebuchet MS"/>
              <a:buNone/>
              <a:defRPr/>
            </a:lvl4pPr>
            <a:lvl5pPr indent="-228600" lvl="4" marL="2286000" algn="l">
              <a:lnSpc>
                <a:spcPct val="100000"/>
              </a:lnSpc>
              <a:spcBef>
                <a:spcPts val="1000"/>
              </a:spcBef>
              <a:spcAft>
                <a:spcPts val="0"/>
              </a:spcAft>
              <a:buSzPts val="960"/>
              <a:buFont typeface="Trebuchet MS"/>
              <a:buNone/>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99" name="Google Shape;99;p12"/>
          <p:cNvSpPr txBox="1"/>
          <p:nvPr>
            <p:ph idx="2" type="body"/>
          </p:nvPr>
        </p:nvSpPr>
        <p:spPr>
          <a:xfrm>
            <a:off x="677335" y="4470400"/>
            <a:ext cx="8596800" cy="15711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3F3F3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00" name="Google Shape;100;p12"/>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12"/>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12"/>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IN"/>
              <a:t>‹#›</a:t>
            </a:fld>
            <a:endParaRPr/>
          </a:p>
        </p:txBody>
      </p:sp>
      <p:sp>
        <p:nvSpPr>
          <p:cNvPr id="103" name="Google Shape;103;p12"/>
          <p:cNvSpPr txBox="1"/>
          <p:nvPr/>
        </p:nvSpPr>
        <p:spPr>
          <a:xfrm>
            <a:off x="541870" y="790378"/>
            <a:ext cx="609600" cy="584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IN" sz="8000" u="none" cap="none" strike="noStrike">
                <a:solidFill>
                  <a:srgbClr val="9EDFF5"/>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04" name="Google Shape;104;p12"/>
          <p:cNvSpPr txBox="1"/>
          <p:nvPr/>
        </p:nvSpPr>
        <p:spPr>
          <a:xfrm>
            <a:off x="8893011" y="2886556"/>
            <a:ext cx="609600" cy="584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IN" sz="8000" u="none" cap="none" strike="noStrike">
                <a:solidFill>
                  <a:srgbClr val="9EDFF5"/>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5" name="Shape 105"/>
        <p:cNvGrpSpPr/>
        <p:nvPr/>
      </p:nvGrpSpPr>
      <p:grpSpPr>
        <a:xfrm>
          <a:off x="0" y="0"/>
          <a:ext cx="0" cy="0"/>
          <a:chOff x="0" y="0"/>
          <a:chExt cx="0" cy="0"/>
        </a:xfrm>
      </p:grpSpPr>
      <p:sp>
        <p:nvSpPr>
          <p:cNvPr id="106" name="Google Shape;106;p13"/>
          <p:cNvSpPr txBox="1"/>
          <p:nvPr>
            <p:ph type="title"/>
          </p:nvPr>
        </p:nvSpPr>
        <p:spPr>
          <a:xfrm>
            <a:off x="677335" y="1931988"/>
            <a:ext cx="8596800" cy="25956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13"/>
          <p:cNvSpPr txBox="1"/>
          <p:nvPr>
            <p:ph idx="1" type="body"/>
          </p:nvPr>
        </p:nvSpPr>
        <p:spPr>
          <a:xfrm>
            <a:off x="677335" y="4527448"/>
            <a:ext cx="8596800" cy="15138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3F3F3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08" name="Google Shape;108;p13"/>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13"/>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13"/>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1" name="Shape 111"/>
        <p:cNvGrpSpPr/>
        <p:nvPr/>
      </p:nvGrpSpPr>
      <p:grpSpPr>
        <a:xfrm>
          <a:off x="0" y="0"/>
          <a:ext cx="0" cy="0"/>
          <a:chOff x="0" y="0"/>
          <a:chExt cx="0" cy="0"/>
        </a:xfrm>
      </p:grpSpPr>
      <p:sp>
        <p:nvSpPr>
          <p:cNvPr id="112" name="Google Shape;112;p14"/>
          <p:cNvSpPr txBox="1"/>
          <p:nvPr>
            <p:ph type="title"/>
          </p:nvPr>
        </p:nvSpPr>
        <p:spPr>
          <a:xfrm>
            <a:off x="931334" y="609600"/>
            <a:ext cx="8094000" cy="30225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14"/>
          <p:cNvSpPr txBox="1"/>
          <p:nvPr>
            <p:ph idx="1" type="body"/>
          </p:nvPr>
        </p:nvSpPr>
        <p:spPr>
          <a:xfrm>
            <a:off x="677332" y="4013200"/>
            <a:ext cx="8596800" cy="5142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Font typeface="Trebuchet MS"/>
              <a:buNone/>
              <a:defRPr sz="2400">
                <a:solidFill>
                  <a:srgbClr val="3F3F3F"/>
                </a:solidFill>
              </a:defRPr>
            </a:lvl1pPr>
            <a:lvl2pPr indent="-228600" lvl="1" marL="914400" algn="l">
              <a:lnSpc>
                <a:spcPct val="100000"/>
              </a:lnSpc>
              <a:spcBef>
                <a:spcPts val="1000"/>
              </a:spcBef>
              <a:spcAft>
                <a:spcPts val="0"/>
              </a:spcAft>
              <a:buSzPts val="1280"/>
              <a:buFont typeface="Trebuchet MS"/>
              <a:buNone/>
              <a:defRPr/>
            </a:lvl2pPr>
            <a:lvl3pPr indent="-228600" lvl="2" marL="1371600" algn="l">
              <a:lnSpc>
                <a:spcPct val="100000"/>
              </a:lnSpc>
              <a:spcBef>
                <a:spcPts val="1000"/>
              </a:spcBef>
              <a:spcAft>
                <a:spcPts val="0"/>
              </a:spcAft>
              <a:buSzPts val="1120"/>
              <a:buFont typeface="Trebuchet MS"/>
              <a:buNone/>
              <a:defRPr/>
            </a:lvl3pPr>
            <a:lvl4pPr indent="-228600" lvl="3" marL="1828800" algn="l">
              <a:lnSpc>
                <a:spcPct val="100000"/>
              </a:lnSpc>
              <a:spcBef>
                <a:spcPts val="1000"/>
              </a:spcBef>
              <a:spcAft>
                <a:spcPts val="0"/>
              </a:spcAft>
              <a:buSzPts val="960"/>
              <a:buFont typeface="Trebuchet MS"/>
              <a:buNone/>
              <a:defRPr/>
            </a:lvl4pPr>
            <a:lvl5pPr indent="-228600" lvl="4" marL="2286000" algn="l">
              <a:lnSpc>
                <a:spcPct val="100000"/>
              </a:lnSpc>
              <a:spcBef>
                <a:spcPts val="1000"/>
              </a:spcBef>
              <a:spcAft>
                <a:spcPts val="0"/>
              </a:spcAft>
              <a:buSzPts val="960"/>
              <a:buFont typeface="Trebuchet MS"/>
              <a:buNone/>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14" name="Google Shape;114;p14"/>
          <p:cNvSpPr txBox="1"/>
          <p:nvPr>
            <p:ph idx="2" type="body"/>
          </p:nvPr>
        </p:nvSpPr>
        <p:spPr>
          <a:xfrm>
            <a:off x="677335" y="4527448"/>
            <a:ext cx="8596800" cy="15138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7F7F7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15" name="Google Shape;115;p14"/>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p14"/>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14"/>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IN"/>
              <a:t>‹#›</a:t>
            </a:fld>
            <a:endParaRPr/>
          </a:p>
        </p:txBody>
      </p:sp>
      <p:sp>
        <p:nvSpPr>
          <p:cNvPr id="118" name="Google Shape;118;p14"/>
          <p:cNvSpPr txBox="1"/>
          <p:nvPr/>
        </p:nvSpPr>
        <p:spPr>
          <a:xfrm>
            <a:off x="541870" y="790378"/>
            <a:ext cx="609600" cy="584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IN" sz="8000" u="none" cap="none" strike="noStrike">
                <a:solidFill>
                  <a:srgbClr val="9EDFF5"/>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19" name="Google Shape;119;p14"/>
          <p:cNvSpPr txBox="1"/>
          <p:nvPr/>
        </p:nvSpPr>
        <p:spPr>
          <a:xfrm>
            <a:off x="8893011" y="2886556"/>
            <a:ext cx="609600" cy="584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IN" sz="8000" u="none" cap="none" strike="noStrike">
                <a:solidFill>
                  <a:srgbClr val="9EDFF5"/>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0" name="Shape 120"/>
        <p:cNvGrpSpPr/>
        <p:nvPr/>
      </p:nvGrpSpPr>
      <p:grpSpPr>
        <a:xfrm>
          <a:off x="0" y="0"/>
          <a:ext cx="0" cy="0"/>
          <a:chOff x="0" y="0"/>
          <a:chExt cx="0" cy="0"/>
        </a:xfrm>
      </p:grpSpPr>
      <p:sp>
        <p:nvSpPr>
          <p:cNvPr id="121" name="Google Shape;121;p15"/>
          <p:cNvSpPr txBox="1"/>
          <p:nvPr>
            <p:ph type="title"/>
          </p:nvPr>
        </p:nvSpPr>
        <p:spPr>
          <a:xfrm>
            <a:off x="685799" y="609600"/>
            <a:ext cx="8588100" cy="30225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15"/>
          <p:cNvSpPr txBox="1"/>
          <p:nvPr>
            <p:ph idx="1" type="body"/>
          </p:nvPr>
        </p:nvSpPr>
        <p:spPr>
          <a:xfrm>
            <a:off x="677332" y="4013200"/>
            <a:ext cx="8596800" cy="5142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Font typeface="Trebuchet MS"/>
              <a:buNone/>
              <a:defRPr sz="2400">
                <a:solidFill>
                  <a:schemeClr val="accent1"/>
                </a:solidFill>
              </a:defRPr>
            </a:lvl1pPr>
            <a:lvl2pPr indent="-228600" lvl="1" marL="914400" algn="l">
              <a:lnSpc>
                <a:spcPct val="100000"/>
              </a:lnSpc>
              <a:spcBef>
                <a:spcPts val="1000"/>
              </a:spcBef>
              <a:spcAft>
                <a:spcPts val="0"/>
              </a:spcAft>
              <a:buSzPts val="1280"/>
              <a:buFont typeface="Trebuchet MS"/>
              <a:buNone/>
              <a:defRPr/>
            </a:lvl2pPr>
            <a:lvl3pPr indent="-228600" lvl="2" marL="1371600" algn="l">
              <a:lnSpc>
                <a:spcPct val="100000"/>
              </a:lnSpc>
              <a:spcBef>
                <a:spcPts val="1000"/>
              </a:spcBef>
              <a:spcAft>
                <a:spcPts val="0"/>
              </a:spcAft>
              <a:buSzPts val="1120"/>
              <a:buFont typeface="Trebuchet MS"/>
              <a:buNone/>
              <a:defRPr/>
            </a:lvl3pPr>
            <a:lvl4pPr indent="-228600" lvl="3" marL="1828800" algn="l">
              <a:lnSpc>
                <a:spcPct val="100000"/>
              </a:lnSpc>
              <a:spcBef>
                <a:spcPts val="1000"/>
              </a:spcBef>
              <a:spcAft>
                <a:spcPts val="0"/>
              </a:spcAft>
              <a:buSzPts val="960"/>
              <a:buFont typeface="Trebuchet MS"/>
              <a:buNone/>
              <a:defRPr/>
            </a:lvl4pPr>
            <a:lvl5pPr indent="-228600" lvl="4" marL="2286000" algn="l">
              <a:lnSpc>
                <a:spcPct val="100000"/>
              </a:lnSpc>
              <a:spcBef>
                <a:spcPts val="1000"/>
              </a:spcBef>
              <a:spcAft>
                <a:spcPts val="0"/>
              </a:spcAft>
              <a:buSzPts val="960"/>
              <a:buFont typeface="Trebuchet MS"/>
              <a:buNone/>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23" name="Google Shape;123;p15"/>
          <p:cNvSpPr txBox="1"/>
          <p:nvPr>
            <p:ph idx="2" type="body"/>
          </p:nvPr>
        </p:nvSpPr>
        <p:spPr>
          <a:xfrm>
            <a:off x="677335" y="4527448"/>
            <a:ext cx="8596800" cy="15138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7F7F7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24" name="Google Shape;124;p15"/>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15"/>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15"/>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7" name="Shape 127"/>
        <p:cNvGrpSpPr/>
        <p:nvPr/>
      </p:nvGrpSpPr>
      <p:grpSpPr>
        <a:xfrm>
          <a:off x="0" y="0"/>
          <a:ext cx="0" cy="0"/>
          <a:chOff x="0" y="0"/>
          <a:chExt cx="0" cy="0"/>
        </a:xfrm>
      </p:grpSpPr>
      <p:sp>
        <p:nvSpPr>
          <p:cNvPr id="128" name="Google Shape;128;p16"/>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16"/>
          <p:cNvSpPr txBox="1"/>
          <p:nvPr>
            <p:ph idx="1" type="body"/>
          </p:nvPr>
        </p:nvSpPr>
        <p:spPr>
          <a:xfrm rot="5400000">
            <a:off x="3035202" y="-197410"/>
            <a:ext cx="3880800" cy="859680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30" name="Google Shape;130;p16"/>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16"/>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16"/>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3" name="Shape 133"/>
        <p:cNvGrpSpPr/>
        <p:nvPr/>
      </p:nvGrpSpPr>
      <p:grpSpPr>
        <a:xfrm>
          <a:off x="0" y="0"/>
          <a:ext cx="0" cy="0"/>
          <a:chOff x="0" y="0"/>
          <a:chExt cx="0" cy="0"/>
        </a:xfrm>
      </p:grpSpPr>
      <p:sp>
        <p:nvSpPr>
          <p:cNvPr id="134" name="Google Shape;134;p17"/>
          <p:cNvSpPr txBox="1"/>
          <p:nvPr>
            <p:ph type="title"/>
          </p:nvPr>
        </p:nvSpPr>
        <p:spPr>
          <a:xfrm rot="5400000">
            <a:off x="5994316" y="2582999"/>
            <a:ext cx="5251500" cy="13047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17"/>
          <p:cNvSpPr txBox="1"/>
          <p:nvPr>
            <p:ph idx="1" type="body"/>
          </p:nvPr>
        </p:nvSpPr>
        <p:spPr>
          <a:xfrm rot="5400000">
            <a:off x="1581635" y="-294750"/>
            <a:ext cx="5251500" cy="706020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36" name="Google Shape;136;p17"/>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p17"/>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17"/>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9" name="Shape 39"/>
        <p:cNvGrpSpPr/>
        <p:nvPr/>
      </p:nvGrpSpPr>
      <p:grpSpPr>
        <a:xfrm>
          <a:off x="0" y="0"/>
          <a:ext cx="0" cy="0"/>
          <a:chOff x="0" y="0"/>
          <a:chExt cx="0" cy="0"/>
        </a:xfrm>
      </p:grpSpPr>
      <p:sp>
        <p:nvSpPr>
          <p:cNvPr id="40" name="Google Shape;40;p3"/>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3"/>
          <p:cNvSpPr txBox="1"/>
          <p:nvPr>
            <p:ph idx="1" type="body"/>
          </p:nvPr>
        </p:nvSpPr>
        <p:spPr>
          <a:xfrm>
            <a:off x="677334" y="1411551"/>
            <a:ext cx="8596800" cy="462990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atin typeface="Times New Roman"/>
                <a:ea typeface="Times New Roman"/>
                <a:cs typeface="Times New Roman"/>
                <a:sym typeface="Times New Roman"/>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42" name="Google Shape;42;p3"/>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3"/>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3"/>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4"/>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3600"/>
              <a:buFont typeface="Trebuchet M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4"/>
          <p:cNvSpPr txBox="1"/>
          <p:nvPr>
            <p:ph idx="1" type="body"/>
          </p:nvPr>
        </p:nvSpPr>
        <p:spPr>
          <a:xfrm>
            <a:off x="675745" y="2160983"/>
            <a:ext cx="4185600" cy="5763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48" name="Google Shape;48;p4"/>
          <p:cNvSpPr txBox="1"/>
          <p:nvPr>
            <p:ph idx="2" type="body"/>
          </p:nvPr>
        </p:nvSpPr>
        <p:spPr>
          <a:xfrm>
            <a:off x="675745" y="2737245"/>
            <a:ext cx="4185600" cy="330420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49" name="Google Shape;49;p4"/>
          <p:cNvSpPr txBox="1"/>
          <p:nvPr>
            <p:ph idx="3" type="body"/>
          </p:nvPr>
        </p:nvSpPr>
        <p:spPr>
          <a:xfrm>
            <a:off x="5088383" y="2160983"/>
            <a:ext cx="4185600" cy="5763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50" name="Google Shape;50;p4"/>
          <p:cNvSpPr txBox="1"/>
          <p:nvPr>
            <p:ph idx="4" type="body"/>
          </p:nvPr>
        </p:nvSpPr>
        <p:spPr>
          <a:xfrm>
            <a:off x="5088384" y="2737245"/>
            <a:ext cx="4185600" cy="330420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51" name="Google Shape;51;p4"/>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4"/>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4"/>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4" name="Shape 54"/>
        <p:cNvGrpSpPr/>
        <p:nvPr/>
      </p:nvGrpSpPr>
      <p:grpSpPr>
        <a:xfrm>
          <a:off x="0" y="0"/>
          <a:ext cx="0" cy="0"/>
          <a:chOff x="0" y="0"/>
          <a:chExt cx="0" cy="0"/>
        </a:xfrm>
      </p:grpSpPr>
      <p:sp>
        <p:nvSpPr>
          <p:cNvPr id="55" name="Google Shape;55;p5"/>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5"/>
          <p:cNvSpPr txBox="1"/>
          <p:nvPr>
            <p:ph idx="1" type="body"/>
          </p:nvPr>
        </p:nvSpPr>
        <p:spPr>
          <a:xfrm>
            <a:off x="677334" y="2160589"/>
            <a:ext cx="4184100" cy="388080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57" name="Google Shape;57;p5"/>
          <p:cNvSpPr txBox="1"/>
          <p:nvPr>
            <p:ph idx="2" type="body"/>
          </p:nvPr>
        </p:nvSpPr>
        <p:spPr>
          <a:xfrm>
            <a:off x="5089970" y="2160589"/>
            <a:ext cx="4184100" cy="388080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58" name="Google Shape;58;p5"/>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5"/>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5"/>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1" name="Shape 61"/>
        <p:cNvGrpSpPr/>
        <p:nvPr/>
      </p:nvGrpSpPr>
      <p:grpSpPr>
        <a:xfrm>
          <a:off x="0" y="0"/>
          <a:ext cx="0" cy="0"/>
          <a:chOff x="0" y="0"/>
          <a:chExt cx="0" cy="0"/>
        </a:xfrm>
      </p:grpSpPr>
      <p:sp>
        <p:nvSpPr>
          <p:cNvPr id="62" name="Google Shape;62;p6"/>
          <p:cNvSpPr txBox="1"/>
          <p:nvPr>
            <p:ph type="title"/>
          </p:nvPr>
        </p:nvSpPr>
        <p:spPr>
          <a:xfrm>
            <a:off x="677335" y="2700867"/>
            <a:ext cx="8596800" cy="18267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4000"/>
              <a:buFont typeface="Trebuchet MS"/>
              <a:buNone/>
              <a:defRPr b="0"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6"/>
          <p:cNvSpPr txBox="1"/>
          <p:nvPr>
            <p:ph idx="1" type="body"/>
          </p:nvPr>
        </p:nvSpPr>
        <p:spPr>
          <a:xfrm>
            <a:off x="677335" y="4527448"/>
            <a:ext cx="8596800" cy="8604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600"/>
              <a:buNone/>
              <a:defRPr sz="2000">
                <a:solidFill>
                  <a:srgbClr val="7F7F7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64" name="Google Shape;64;p6"/>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6"/>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6"/>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7" name="Shape 67"/>
        <p:cNvGrpSpPr/>
        <p:nvPr/>
      </p:nvGrpSpPr>
      <p:grpSpPr>
        <a:xfrm>
          <a:off x="0" y="0"/>
          <a:ext cx="0" cy="0"/>
          <a:chOff x="0" y="0"/>
          <a:chExt cx="0" cy="0"/>
        </a:xfrm>
      </p:grpSpPr>
      <p:sp>
        <p:nvSpPr>
          <p:cNvPr id="68" name="Google Shape;68;p7"/>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7"/>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7"/>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7"/>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2" name="Shape 72"/>
        <p:cNvGrpSpPr/>
        <p:nvPr/>
      </p:nvGrpSpPr>
      <p:grpSpPr>
        <a:xfrm>
          <a:off x="0" y="0"/>
          <a:ext cx="0" cy="0"/>
          <a:chOff x="0" y="0"/>
          <a:chExt cx="0" cy="0"/>
        </a:xfrm>
      </p:grpSpPr>
      <p:sp>
        <p:nvSpPr>
          <p:cNvPr id="73" name="Google Shape;73;p8"/>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8"/>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8"/>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6" name="Shape 76"/>
        <p:cNvGrpSpPr/>
        <p:nvPr/>
      </p:nvGrpSpPr>
      <p:grpSpPr>
        <a:xfrm>
          <a:off x="0" y="0"/>
          <a:ext cx="0" cy="0"/>
          <a:chOff x="0" y="0"/>
          <a:chExt cx="0" cy="0"/>
        </a:xfrm>
      </p:grpSpPr>
      <p:sp>
        <p:nvSpPr>
          <p:cNvPr id="77" name="Google Shape;77;p9"/>
          <p:cNvSpPr txBox="1"/>
          <p:nvPr>
            <p:ph type="title"/>
          </p:nvPr>
        </p:nvSpPr>
        <p:spPr>
          <a:xfrm>
            <a:off x="677334" y="1498604"/>
            <a:ext cx="3854400" cy="12786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2000"/>
              <a:buFont typeface="Trebuchet MS"/>
              <a:buNone/>
              <a:defRPr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9"/>
          <p:cNvSpPr txBox="1"/>
          <p:nvPr>
            <p:ph idx="1" type="body"/>
          </p:nvPr>
        </p:nvSpPr>
        <p:spPr>
          <a:xfrm>
            <a:off x="4760461" y="514924"/>
            <a:ext cx="4513500" cy="552630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79" name="Google Shape;79;p9"/>
          <p:cNvSpPr txBox="1"/>
          <p:nvPr>
            <p:ph idx="2" type="body"/>
          </p:nvPr>
        </p:nvSpPr>
        <p:spPr>
          <a:xfrm>
            <a:off x="677334" y="2777069"/>
            <a:ext cx="3854400" cy="25845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1120"/>
              <a:buNone/>
              <a:defRPr sz="1400"/>
            </a:lvl2pPr>
            <a:lvl3pPr indent="-228600" lvl="2" marL="1371600" algn="l">
              <a:lnSpc>
                <a:spcPct val="100000"/>
              </a:lnSpc>
              <a:spcBef>
                <a:spcPts val="1000"/>
              </a:spcBef>
              <a:spcAft>
                <a:spcPts val="0"/>
              </a:spcAft>
              <a:buSzPts val="960"/>
              <a:buNone/>
              <a:defRPr sz="1200"/>
            </a:lvl3pPr>
            <a:lvl4pPr indent="-228600" lvl="3" marL="1828800" algn="l">
              <a:lnSpc>
                <a:spcPct val="100000"/>
              </a:lnSpc>
              <a:spcBef>
                <a:spcPts val="1000"/>
              </a:spcBef>
              <a:spcAft>
                <a:spcPts val="0"/>
              </a:spcAft>
              <a:buSzPts val="800"/>
              <a:buNone/>
              <a:defRPr sz="1000"/>
            </a:lvl4pPr>
            <a:lvl5pPr indent="-228600" lvl="4" marL="2286000" algn="l">
              <a:lnSpc>
                <a:spcPct val="100000"/>
              </a:lnSpc>
              <a:spcBef>
                <a:spcPts val="1000"/>
              </a:spcBef>
              <a:spcAft>
                <a:spcPts val="0"/>
              </a:spcAft>
              <a:buSzPts val="800"/>
              <a:buNone/>
              <a:defRPr sz="1000"/>
            </a:lvl5pPr>
            <a:lvl6pPr indent="-228600" lvl="5" marL="2743200" algn="l">
              <a:lnSpc>
                <a:spcPct val="100000"/>
              </a:lnSpc>
              <a:spcBef>
                <a:spcPts val="1000"/>
              </a:spcBef>
              <a:spcAft>
                <a:spcPts val="0"/>
              </a:spcAft>
              <a:buSzPts val="800"/>
              <a:buNone/>
              <a:defRPr sz="1000"/>
            </a:lvl6pPr>
            <a:lvl7pPr indent="-228600" lvl="6" marL="3200400" algn="l">
              <a:lnSpc>
                <a:spcPct val="100000"/>
              </a:lnSpc>
              <a:spcBef>
                <a:spcPts val="1000"/>
              </a:spcBef>
              <a:spcAft>
                <a:spcPts val="0"/>
              </a:spcAft>
              <a:buSzPts val="800"/>
              <a:buNone/>
              <a:defRPr sz="1000"/>
            </a:lvl7pPr>
            <a:lvl8pPr indent="-228600" lvl="7" marL="3657600" algn="l">
              <a:lnSpc>
                <a:spcPct val="100000"/>
              </a:lnSpc>
              <a:spcBef>
                <a:spcPts val="1000"/>
              </a:spcBef>
              <a:spcAft>
                <a:spcPts val="0"/>
              </a:spcAft>
              <a:buSzPts val="800"/>
              <a:buNone/>
              <a:defRPr sz="1000"/>
            </a:lvl8pPr>
            <a:lvl9pPr indent="-228600" lvl="8" marL="4114800" algn="l">
              <a:lnSpc>
                <a:spcPct val="100000"/>
              </a:lnSpc>
              <a:spcBef>
                <a:spcPts val="1000"/>
              </a:spcBef>
              <a:spcAft>
                <a:spcPts val="0"/>
              </a:spcAft>
              <a:buSzPts val="800"/>
              <a:buNone/>
              <a:defRPr sz="1000"/>
            </a:lvl9pPr>
          </a:lstStyle>
          <a:p/>
        </p:txBody>
      </p:sp>
      <p:sp>
        <p:nvSpPr>
          <p:cNvPr id="80" name="Google Shape;80;p9"/>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9"/>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9"/>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3" name="Shape 83"/>
        <p:cNvGrpSpPr/>
        <p:nvPr/>
      </p:nvGrpSpPr>
      <p:grpSpPr>
        <a:xfrm>
          <a:off x="0" y="0"/>
          <a:ext cx="0" cy="0"/>
          <a:chOff x="0" y="0"/>
          <a:chExt cx="0" cy="0"/>
        </a:xfrm>
      </p:grpSpPr>
      <p:sp>
        <p:nvSpPr>
          <p:cNvPr id="84" name="Google Shape;84;p10"/>
          <p:cNvSpPr txBox="1"/>
          <p:nvPr>
            <p:ph type="title"/>
          </p:nvPr>
        </p:nvSpPr>
        <p:spPr>
          <a:xfrm>
            <a:off x="677334" y="4800600"/>
            <a:ext cx="8596800" cy="5667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2400"/>
              <a:buFont typeface="Trebuchet MS"/>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0"/>
          <p:cNvSpPr/>
          <p:nvPr>
            <p:ph idx="2" type="pic"/>
          </p:nvPr>
        </p:nvSpPr>
        <p:spPr>
          <a:xfrm>
            <a:off x="677334" y="609600"/>
            <a:ext cx="8596800" cy="3845700"/>
          </a:xfrm>
          <a:prstGeom prst="rect">
            <a:avLst/>
          </a:prstGeom>
          <a:noFill/>
          <a:ln>
            <a:noFill/>
          </a:ln>
        </p:spPr>
      </p:sp>
      <p:sp>
        <p:nvSpPr>
          <p:cNvPr id="86" name="Google Shape;86;p10"/>
          <p:cNvSpPr txBox="1"/>
          <p:nvPr>
            <p:ph idx="1" type="body"/>
          </p:nvPr>
        </p:nvSpPr>
        <p:spPr>
          <a:xfrm>
            <a:off x="677334" y="5367338"/>
            <a:ext cx="8596800" cy="6741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960"/>
              <a:buNone/>
              <a:defRPr sz="12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87" name="Google Shape;87;p10"/>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10"/>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IN"/>
              <a:t>‹#›</a:t>
            </a:fld>
            <a:endParaRPr/>
          </a:p>
        </p:txBody>
      </p:sp>
      <p:sp>
        <p:nvSpPr>
          <p:cNvPr id="89" name="Google Shape;89;p10"/>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1"/>
          <p:cNvGrpSpPr/>
          <p:nvPr/>
        </p:nvGrpSpPr>
        <p:grpSpPr>
          <a:xfrm>
            <a:off x="0" y="-8467"/>
            <a:ext cx="12192133" cy="6866580"/>
            <a:chOff x="0" y="-8467"/>
            <a:chExt cx="12192133" cy="6866580"/>
          </a:xfrm>
        </p:grpSpPr>
        <p:cxnSp>
          <p:nvCxnSpPr>
            <p:cNvPr id="7" name="Google Shape;7;p1"/>
            <p:cNvCxnSpPr/>
            <p:nvPr/>
          </p:nvCxnSpPr>
          <p:spPr>
            <a:xfrm>
              <a:off x="9371012" y="0"/>
              <a:ext cx="1219200" cy="6858000"/>
            </a:xfrm>
            <a:prstGeom prst="straightConnector1">
              <a:avLst/>
            </a:prstGeom>
            <a:noFill/>
            <a:ln cap="flat" cmpd="sng" w="9525">
              <a:solidFill>
                <a:schemeClr val="accent1">
                  <a:alpha val="69019"/>
                </a:schemeClr>
              </a:solidFill>
              <a:prstDash val="solid"/>
              <a:round/>
              <a:headEnd len="sm" w="sm" type="none"/>
              <a:tailEnd len="sm" w="sm" type="none"/>
            </a:ln>
          </p:spPr>
        </p:cxnSp>
        <p:cxnSp>
          <p:nvCxnSpPr>
            <p:cNvPr id="8" name="Google Shape;8;p1"/>
            <p:cNvCxnSpPr/>
            <p:nvPr/>
          </p:nvCxnSpPr>
          <p:spPr>
            <a:xfrm flipH="1">
              <a:off x="7425125" y="3681413"/>
              <a:ext cx="4763700" cy="3176700"/>
            </a:xfrm>
            <a:prstGeom prst="straightConnector1">
              <a:avLst/>
            </a:prstGeom>
            <a:noFill/>
            <a:ln cap="flat" cmpd="sng" w="9525">
              <a:solidFill>
                <a:schemeClr val="accent1">
                  <a:alpha val="69019"/>
                </a:schemeClr>
              </a:solidFill>
              <a:prstDash val="solid"/>
              <a:round/>
              <a:headEnd len="sm" w="sm" type="none"/>
              <a:tailEnd len="sm" w="sm" type="none"/>
            </a:ln>
          </p:spPr>
        </p:cxnSp>
        <p:sp>
          <p:nvSpPr>
            <p:cNvPr id="9" name="Google Shape;9;p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4901"/>
              </a:schemeClr>
            </a:solidFill>
            <a:ln>
              <a:noFill/>
            </a:ln>
          </p:spPr>
        </p:sp>
        <p:sp>
          <p:nvSpPr>
            <p:cNvPr id="10" name="Google Shape;10;p1"/>
            <p:cNvSpPr/>
            <p:nvPr/>
          </p:nvSpPr>
          <p:spPr>
            <a:xfrm>
              <a:off x="9603442" y="-8467"/>
              <a:ext cx="258617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
            <p:cNvSpPr/>
            <p:nvPr/>
          </p:nvSpPr>
          <p:spPr>
            <a:xfrm>
              <a:off x="8932333" y="3048000"/>
              <a:ext cx="3259800" cy="3810000"/>
            </a:xfrm>
            <a:prstGeom prst="triangle">
              <a:avLst>
                <a:gd fmla="val 100000" name="adj"/>
              </a:avLst>
            </a:prstGeom>
            <a:solidFill>
              <a:srgbClr val="16B0E3">
                <a:alpha val="6509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
            <p:cNvSpPr/>
            <p:nvPr/>
          </p:nvSpPr>
          <p:spPr>
            <a:xfrm>
              <a:off x="9334500" y="-8467"/>
              <a:ext cx="2850868"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B0E3">
                <a:alpha val="49019"/>
              </a:srgbClr>
            </a:solidFill>
            <a:ln>
              <a:noFill/>
            </a:ln>
          </p:spPr>
        </p:sp>
        <p:sp>
          <p:nvSpPr>
            <p:cNvPr id="13" name="Google Shape;13;p1"/>
            <p:cNvSpPr/>
            <p:nvPr/>
          </p:nvSpPr>
          <p:spPr>
            <a:xfrm>
              <a:off x="10898730" y="-8467"/>
              <a:ext cx="1290094" cy="6858000"/>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019"/>
              </a:schemeClr>
            </a:solidFill>
            <a:ln>
              <a:noFill/>
            </a:ln>
          </p:spPr>
        </p:sp>
        <p:sp>
          <p:nvSpPr>
            <p:cNvPr id="14" name="Google Shape;14;p1"/>
            <p:cNvSpPr/>
            <p:nvPr/>
          </p:nvSpPr>
          <p:spPr>
            <a:xfrm>
              <a:off x="10938999" y="-8467"/>
              <a:ext cx="1249825" cy="6858000"/>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15" name="Google Shape;15;p1"/>
            <p:cNvSpPr/>
            <p:nvPr/>
          </p:nvSpPr>
          <p:spPr>
            <a:xfrm>
              <a:off x="10371666" y="3589867"/>
              <a:ext cx="1817100" cy="3268200"/>
            </a:xfrm>
            <a:prstGeom prst="triangle">
              <a:avLst>
                <a:gd fmla="val 100000" name="adj"/>
              </a:avLst>
            </a:prstGeom>
            <a:solidFill>
              <a:srgbClr val="16B0E3">
                <a:alpha val="6509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
            <p:cNvSpPr/>
            <p:nvPr/>
          </p:nvSpPr>
          <p:spPr>
            <a:xfrm>
              <a:off x="0" y="4013200"/>
              <a:ext cx="448800" cy="2844900"/>
            </a:xfrm>
            <a:prstGeom prst="triangle">
              <a:avLst>
                <a:gd fmla="val 0" name="adj"/>
              </a:avLst>
            </a:prstGeom>
            <a:solidFill>
              <a:schemeClr val="accent1">
                <a:alpha val="6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 name="Google Shape;17;p1"/>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a:bodyPr>
          <a:lstStyle>
            <a:lvl1pPr lvl="0" marR="0" rtl="0" algn="l">
              <a:lnSpc>
                <a:spcPct val="100000"/>
              </a:lnSpc>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8" name="Google Shape;18;p1"/>
          <p:cNvSpPr txBox="1"/>
          <p:nvPr>
            <p:ph idx="1" type="body"/>
          </p:nvPr>
        </p:nvSpPr>
        <p:spPr>
          <a:xfrm>
            <a:off x="677334" y="2160589"/>
            <a:ext cx="8596800" cy="3880800"/>
          </a:xfrm>
          <a:prstGeom prst="rect">
            <a:avLst/>
          </a:prstGeom>
          <a:noFill/>
          <a:ln>
            <a:noFill/>
          </a:ln>
        </p:spPr>
        <p:txBody>
          <a:bodyPr anchorCtr="0" anchor="t" bIns="45700" lIns="91425" spcFirstLastPara="1" rIns="91425" wrap="square" tIns="45700">
            <a:normAutofit/>
          </a:bodyPr>
          <a:lstStyle>
            <a:lvl1pPr indent="-320040" lvl="0" marL="457200" marR="0" rtl="0" algn="l">
              <a:lnSpc>
                <a:spcPct val="100000"/>
              </a:lnSpc>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lnSpc>
                <a:spcPct val="100000"/>
              </a:lnSpc>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lnSpc>
                <a:spcPct val="100000"/>
              </a:lnSpc>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9" name="Google Shape;19;p1"/>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9pPr>
          </a:lstStyle>
          <a:p/>
        </p:txBody>
      </p:sp>
      <p:sp>
        <p:nvSpPr>
          <p:cNvPr id="20" name="Google Shape;20;p1"/>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9pPr>
          </a:lstStyle>
          <a:p/>
        </p:txBody>
      </p:sp>
      <p:sp>
        <p:nvSpPr>
          <p:cNvPr id="21" name="Google Shape;21;p1"/>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8"/>
          <p:cNvSpPr txBox="1"/>
          <p:nvPr>
            <p:ph type="ctrTitle"/>
          </p:nvPr>
        </p:nvSpPr>
        <p:spPr>
          <a:xfrm>
            <a:off x="1507075" y="325575"/>
            <a:ext cx="8728800" cy="5941500"/>
          </a:xfrm>
          <a:prstGeom prst="rect">
            <a:avLst/>
          </a:prstGeom>
          <a:noFill/>
          <a:ln>
            <a:noFill/>
          </a:ln>
        </p:spPr>
        <p:txBody>
          <a:bodyPr anchorCtr="0" anchor="b" bIns="45700" lIns="91425" spcFirstLastPara="1" rIns="91425" wrap="square" tIns="45700">
            <a:spAutoFit/>
          </a:bodyPr>
          <a:lstStyle/>
          <a:p>
            <a:pPr indent="0" lvl="0" marL="0" rtl="0" algn="ctr">
              <a:lnSpc>
                <a:spcPct val="100000"/>
              </a:lnSpc>
              <a:spcBef>
                <a:spcPts val="0"/>
              </a:spcBef>
              <a:spcAft>
                <a:spcPts val="0"/>
              </a:spcAft>
              <a:buClr>
                <a:srgbClr val="FF0000"/>
              </a:buClr>
              <a:buSzPts val="3200"/>
              <a:buFont typeface="Times New Roman"/>
              <a:buNone/>
            </a:pPr>
            <a:r>
              <a:rPr b="1" lang="en-IN" sz="3200">
                <a:solidFill>
                  <a:srgbClr val="FF0000"/>
                </a:solidFill>
                <a:latin typeface="Times New Roman"/>
                <a:ea typeface="Times New Roman"/>
                <a:cs typeface="Times New Roman"/>
                <a:sym typeface="Times New Roman"/>
              </a:rPr>
              <a:t>CURRICULUM VITAE ANALYSIS USING MACHINE LEARNING ALGORITHM</a:t>
            </a:r>
            <a:br>
              <a:rPr b="1" lang="en-IN" sz="3200">
                <a:solidFill>
                  <a:srgbClr val="FF0000"/>
                </a:solidFill>
                <a:latin typeface="Times New Roman"/>
                <a:ea typeface="Times New Roman"/>
                <a:cs typeface="Times New Roman"/>
                <a:sym typeface="Times New Roman"/>
              </a:rPr>
            </a:br>
            <a:r>
              <a:rPr b="1" lang="en-IN" sz="1800">
                <a:solidFill>
                  <a:srgbClr val="92D050"/>
                </a:solidFill>
                <a:latin typeface="Times New Roman"/>
                <a:ea typeface="Times New Roman"/>
                <a:cs typeface="Times New Roman"/>
                <a:sym typeface="Times New Roman"/>
              </a:rPr>
              <a:t>Department of Computer Science and Engineering</a:t>
            </a:r>
            <a:br>
              <a:rPr b="1" lang="en-IN" sz="3200">
                <a:solidFill>
                  <a:srgbClr val="FF0000"/>
                </a:solidFill>
                <a:latin typeface="Times New Roman"/>
                <a:ea typeface="Times New Roman"/>
                <a:cs typeface="Times New Roman"/>
                <a:sym typeface="Times New Roman"/>
              </a:rPr>
            </a:br>
            <a:br>
              <a:rPr b="1" lang="en-IN" sz="1800">
                <a:solidFill>
                  <a:srgbClr val="92D050"/>
                </a:solidFill>
                <a:latin typeface="Times New Roman"/>
                <a:ea typeface="Times New Roman"/>
                <a:cs typeface="Times New Roman"/>
                <a:sym typeface="Times New Roman"/>
              </a:rPr>
            </a:br>
            <a:r>
              <a:rPr b="1" lang="en-IN" sz="1800">
                <a:solidFill>
                  <a:srgbClr val="0070C0"/>
                </a:solidFill>
                <a:latin typeface="Times New Roman"/>
                <a:ea typeface="Times New Roman"/>
                <a:cs typeface="Times New Roman"/>
                <a:sym typeface="Times New Roman"/>
              </a:rPr>
              <a:t>Under The Esteemed Guidance Of</a:t>
            </a:r>
            <a:br>
              <a:rPr lang="en-IN" sz="1800">
                <a:latin typeface="Calibri"/>
                <a:ea typeface="Calibri"/>
                <a:cs typeface="Calibri"/>
                <a:sym typeface="Calibri"/>
              </a:rPr>
            </a:br>
            <a:r>
              <a:rPr b="1" lang="en-IN" sz="1800">
                <a:solidFill>
                  <a:srgbClr val="00B050"/>
                </a:solidFill>
                <a:latin typeface="Times New Roman"/>
                <a:ea typeface="Times New Roman"/>
                <a:cs typeface="Times New Roman"/>
                <a:sym typeface="Times New Roman"/>
              </a:rPr>
              <a:t>Mrs . J. LAKSHMI </a:t>
            </a:r>
            <a:r>
              <a:rPr b="1" baseline="-25000" lang="en-IN" sz="1800">
                <a:solidFill>
                  <a:srgbClr val="FF0000"/>
                </a:solidFill>
                <a:latin typeface="Times New Roman"/>
                <a:ea typeface="Times New Roman"/>
                <a:cs typeface="Times New Roman"/>
                <a:sym typeface="Times New Roman"/>
              </a:rPr>
              <a:t> M. Tech</a:t>
            </a:r>
            <a:br>
              <a:rPr b="1" baseline="-25000" lang="en-IN" sz="1800">
                <a:solidFill>
                  <a:srgbClr val="FF0000"/>
                </a:solidFill>
                <a:latin typeface="Times New Roman"/>
                <a:ea typeface="Times New Roman"/>
                <a:cs typeface="Times New Roman"/>
                <a:sym typeface="Times New Roman"/>
              </a:rPr>
            </a:br>
            <a:r>
              <a:rPr b="1" lang="en-IN" sz="1800">
                <a:solidFill>
                  <a:srgbClr val="00B050"/>
                </a:solidFill>
                <a:latin typeface="Times New Roman"/>
                <a:ea typeface="Times New Roman"/>
                <a:cs typeface="Times New Roman"/>
                <a:sym typeface="Times New Roman"/>
              </a:rPr>
              <a:t>Assoc. Professor</a:t>
            </a:r>
            <a:br>
              <a:rPr b="1" lang="en-IN" sz="2000">
                <a:solidFill>
                  <a:srgbClr val="00B050"/>
                </a:solidFill>
                <a:latin typeface="Times New Roman"/>
                <a:ea typeface="Times New Roman"/>
                <a:cs typeface="Times New Roman"/>
                <a:sym typeface="Times New Roman"/>
              </a:rPr>
            </a:br>
            <a:br>
              <a:rPr b="1" lang="en-IN" sz="1800">
                <a:solidFill>
                  <a:srgbClr val="FF0000"/>
                </a:solidFill>
                <a:latin typeface="Times New Roman"/>
                <a:ea typeface="Times New Roman"/>
                <a:cs typeface="Times New Roman"/>
                <a:sym typeface="Times New Roman"/>
              </a:rPr>
            </a:br>
            <a:br>
              <a:rPr b="1" lang="en-IN" sz="1400">
                <a:solidFill>
                  <a:srgbClr val="FF0000"/>
                </a:solidFill>
                <a:latin typeface="Times New Roman"/>
                <a:ea typeface="Times New Roman"/>
                <a:cs typeface="Times New Roman"/>
                <a:sym typeface="Times New Roman"/>
              </a:rPr>
            </a:br>
            <a:r>
              <a:rPr b="1" lang="en-IN" sz="1400">
                <a:solidFill>
                  <a:srgbClr val="FF0000"/>
                </a:solidFill>
                <a:latin typeface="Times New Roman"/>
                <a:ea typeface="Times New Roman"/>
                <a:cs typeface="Times New Roman"/>
                <a:sym typeface="Times New Roman"/>
              </a:rPr>
              <a:t>                                                                   </a:t>
            </a:r>
            <a:r>
              <a:rPr b="1" lang="en-IN" sz="2000">
                <a:solidFill>
                  <a:srgbClr val="FF0000"/>
                </a:solidFill>
                <a:latin typeface="Times New Roman"/>
                <a:ea typeface="Times New Roman"/>
                <a:cs typeface="Times New Roman"/>
                <a:sym typeface="Times New Roman"/>
              </a:rPr>
              <a:t>PRESENTED BY</a:t>
            </a:r>
            <a:r>
              <a:rPr b="1" lang="en-IN" sz="1400">
                <a:solidFill>
                  <a:srgbClr val="FF0000"/>
                </a:solidFill>
                <a:latin typeface="Times New Roman"/>
                <a:ea typeface="Times New Roman"/>
                <a:cs typeface="Times New Roman"/>
                <a:sym typeface="Times New Roman"/>
              </a:rPr>
              <a:t>    </a:t>
            </a:r>
            <a:endParaRPr b="1" sz="1400">
              <a:solidFill>
                <a:srgbClr val="FF0000"/>
              </a:solidFill>
              <a:latin typeface="Times New Roman"/>
              <a:ea typeface="Times New Roman"/>
              <a:cs typeface="Times New Roman"/>
              <a:sym typeface="Times New Roman"/>
            </a:endParaRPr>
          </a:p>
          <a:p>
            <a:pPr indent="0" lvl="0" marL="0" rtl="0" algn="ctr">
              <a:lnSpc>
                <a:spcPct val="100000"/>
              </a:lnSpc>
              <a:spcBef>
                <a:spcPts val="0"/>
              </a:spcBef>
              <a:spcAft>
                <a:spcPts val="0"/>
              </a:spcAft>
              <a:buClr>
                <a:srgbClr val="FF0000"/>
              </a:buClr>
              <a:buSzPts val="3200"/>
              <a:buFont typeface="Times New Roman"/>
              <a:buNone/>
            </a:pPr>
            <a:r>
              <a:rPr b="1" lang="en-IN" sz="1400">
                <a:solidFill>
                  <a:srgbClr val="FF0000"/>
                </a:solidFill>
                <a:latin typeface="Times New Roman"/>
                <a:ea typeface="Times New Roman"/>
                <a:cs typeface="Times New Roman"/>
                <a:sym typeface="Times New Roman"/>
              </a:rPr>
              <a:t>                                                 </a:t>
            </a:r>
            <a:endParaRPr b="1" sz="1400">
              <a:solidFill>
                <a:srgbClr val="FF0000"/>
              </a:solidFill>
              <a:latin typeface="Times New Roman"/>
              <a:ea typeface="Times New Roman"/>
              <a:cs typeface="Times New Roman"/>
              <a:sym typeface="Times New Roman"/>
            </a:endParaRPr>
          </a:p>
          <a:p>
            <a:pPr indent="0" lvl="0" marL="0" rtl="0" algn="ctr">
              <a:lnSpc>
                <a:spcPct val="100000"/>
              </a:lnSpc>
              <a:spcBef>
                <a:spcPts val="0"/>
              </a:spcBef>
              <a:spcAft>
                <a:spcPts val="0"/>
              </a:spcAft>
              <a:buClr>
                <a:srgbClr val="FF0000"/>
              </a:buClr>
              <a:buSzPts val="3200"/>
              <a:buFont typeface="Times New Roman"/>
              <a:buNone/>
            </a:pPr>
            <a:r>
              <a:rPr b="1" lang="en-IN" sz="1400">
                <a:solidFill>
                  <a:srgbClr val="FF0000"/>
                </a:solidFill>
                <a:latin typeface="Times New Roman"/>
                <a:ea typeface="Times New Roman"/>
                <a:cs typeface="Times New Roman"/>
                <a:sym typeface="Times New Roman"/>
              </a:rPr>
              <a:t> </a:t>
            </a:r>
            <a:r>
              <a:rPr b="1" lang="en-IN" sz="1800">
                <a:solidFill>
                  <a:schemeClr val="dk1"/>
                </a:solidFill>
                <a:latin typeface="Times New Roman"/>
                <a:ea typeface="Times New Roman"/>
                <a:cs typeface="Times New Roman"/>
                <a:sym typeface="Times New Roman"/>
              </a:rPr>
              <a:t>M.Anuhya              (20NE1A05A1) </a:t>
            </a:r>
            <a:r>
              <a:rPr b="1" lang="en-IN" sz="1800">
                <a:solidFill>
                  <a:srgbClr val="FF0000"/>
                </a:solidFill>
                <a:latin typeface="Times New Roman"/>
                <a:ea typeface="Times New Roman"/>
                <a:cs typeface="Times New Roman"/>
                <a:sym typeface="Times New Roman"/>
              </a:rPr>
              <a:t>                                         </a:t>
            </a:r>
            <a:br>
              <a:rPr b="1" lang="en-IN" sz="1800">
                <a:solidFill>
                  <a:srgbClr val="FF0000"/>
                </a:solidFill>
                <a:latin typeface="Times New Roman"/>
                <a:ea typeface="Times New Roman"/>
                <a:cs typeface="Times New Roman"/>
                <a:sym typeface="Times New Roman"/>
              </a:rPr>
            </a:br>
            <a:r>
              <a:rPr b="1" lang="en-IN" sz="1800">
                <a:solidFill>
                  <a:schemeClr val="dk1"/>
                </a:solidFill>
                <a:latin typeface="Times New Roman"/>
                <a:ea typeface="Times New Roman"/>
                <a:cs typeface="Times New Roman"/>
                <a:sym typeface="Times New Roman"/>
              </a:rPr>
              <a:t>                                 K.Gayathri Venkata Aasritha              (20NE1A0571)                 </a:t>
            </a:r>
            <a:br>
              <a:rPr b="1" lang="en-IN" sz="1800">
                <a:solidFill>
                  <a:schemeClr val="dk1"/>
                </a:solidFill>
                <a:latin typeface="Times New Roman"/>
                <a:ea typeface="Times New Roman"/>
                <a:cs typeface="Times New Roman"/>
                <a:sym typeface="Times New Roman"/>
              </a:rPr>
            </a:br>
            <a:r>
              <a:rPr b="1" lang="en-IN" sz="1800">
                <a:solidFill>
                  <a:schemeClr val="dk1"/>
                </a:solidFill>
                <a:latin typeface="Times New Roman"/>
                <a:ea typeface="Times New Roman"/>
                <a:cs typeface="Times New Roman"/>
                <a:sym typeface="Times New Roman"/>
              </a:rPr>
              <a:t>                   N.Chandu Venkat sai              (20NE1A05B3)                      </a:t>
            </a:r>
            <a:br>
              <a:rPr b="1" lang="en-IN" sz="1800">
                <a:solidFill>
                  <a:srgbClr val="FF0000"/>
                </a:solidFill>
                <a:latin typeface="Times New Roman"/>
                <a:ea typeface="Times New Roman"/>
                <a:cs typeface="Times New Roman"/>
                <a:sym typeface="Times New Roman"/>
              </a:rPr>
            </a:br>
            <a:r>
              <a:rPr b="1" lang="en-IN" sz="1800">
                <a:solidFill>
                  <a:schemeClr val="dk1"/>
                </a:solidFill>
                <a:latin typeface="Times New Roman"/>
                <a:ea typeface="Times New Roman"/>
                <a:cs typeface="Times New Roman"/>
                <a:sym typeface="Times New Roman"/>
              </a:rPr>
              <a:t>         M.Dinesh Babu              (20NE1A0597)               </a:t>
            </a:r>
            <a:br>
              <a:rPr b="1" lang="en-IN" sz="1800">
                <a:solidFill>
                  <a:schemeClr val="dk1"/>
                </a:solidFill>
                <a:latin typeface="Times New Roman"/>
                <a:ea typeface="Times New Roman"/>
                <a:cs typeface="Times New Roman"/>
                <a:sym typeface="Times New Roman"/>
              </a:rPr>
            </a:br>
            <a:r>
              <a:rPr b="1" lang="en-IN" sz="1800">
                <a:solidFill>
                  <a:schemeClr val="dk1"/>
                </a:solidFill>
                <a:latin typeface="Times New Roman"/>
                <a:ea typeface="Times New Roman"/>
                <a:cs typeface="Times New Roman"/>
                <a:sym typeface="Times New Roman"/>
              </a:rPr>
              <a:t>    M.Harshitha               (20NE1A0595)                    </a:t>
            </a:r>
            <a:br>
              <a:rPr b="1" lang="en-IN" sz="1800">
                <a:solidFill>
                  <a:schemeClr val="dk1"/>
                </a:solidFill>
                <a:latin typeface="Times New Roman"/>
                <a:ea typeface="Times New Roman"/>
                <a:cs typeface="Times New Roman"/>
                <a:sym typeface="Times New Roman"/>
              </a:rPr>
            </a:br>
            <a:br>
              <a:rPr b="1" lang="en-IN" sz="1400">
                <a:solidFill>
                  <a:schemeClr val="accent2"/>
                </a:solidFill>
                <a:latin typeface="Times New Roman"/>
                <a:ea typeface="Times New Roman"/>
                <a:cs typeface="Times New Roman"/>
                <a:sym typeface="Times New Roman"/>
              </a:rPr>
            </a:br>
            <a:br>
              <a:rPr b="1" lang="en-IN" sz="1400">
                <a:solidFill>
                  <a:schemeClr val="accent2"/>
                </a:solidFill>
                <a:latin typeface="Times New Roman"/>
                <a:ea typeface="Times New Roman"/>
                <a:cs typeface="Times New Roman"/>
                <a:sym typeface="Times New Roman"/>
              </a:rPr>
            </a:br>
            <a:br>
              <a:rPr b="1" lang="en-IN" sz="1400">
                <a:solidFill>
                  <a:schemeClr val="accent2"/>
                </a:solidFill>
                <a:latin typeface="Times New Roman"/>
                <a:ea typeface="Times New Roman"/>
                <a:cs typeface="Times New Roman"/>
                <a:sym typeface="Times New Roman"/>
              </a:rPr>
            </a:br>
            <a:br>
              <a:rPr b="1" lang="en-IN" sz="1400">
                <a:solidFill>
                  <a:srgbClr val="00B050"/>
                </a:solidFill>
                <a:latin typeface="Times New Roman"/>
                <a:ea typeface="Times New Roman"/>
                <a:cs typeface="Times New Roman"/>
                <a:sym typeface="Times New Roman"/>
              </a:rPr>
            </a:br>
            <a:endParaRPr sz="1400"/>
          </a:p>
        </p:txBody>
      </p:sp>
      <p:sp>
        <p:nvSpPr>
          <p:cNvPr id="144" name="Google Shape;144;p18"/>
          <p:cNvSpPr txBox="1"/>
          <p:nvPr>
            <p:ph idx="1" type="subTitle"/>
          </p:nvPr>
        </p:nvSpPr>
        <p:spPr>
          <a:xfrm flipH="1" rot="10800000">
            <a:off x="2732183" y="5894593"/>
            <a:ext cx="1712700" cy="686100"/>
          </a:xfrm>
          <a:prstGeom prst="rect">
            <a:avLst/>
          </a:prstGeom>
          <a:noFill/>
          <a:ln>
            <a:noFill/>
          </a:ln>
        </p:spPr>
        <p:txBody>
          <a:bodyPr anchorCtr="0" anchor="t" bIns="45700" lIns="91425" spcFirstLastPara="1" rIns="91425" wrap="square" tIns="45700">
            <a:normAutofit fontScale="25000" lnSpcReduction="20000"/>
          </a:bodyPr>
          <a:lstStyle/>
          <a:p>
            <a:pPr indent="0" lvl="0" marL="0" rtl="0" algn="r">
              <a:lnSpc>
                <a:spcPct val="100000"/>
              </a:lnSpc>
              <a:spcBef>
                <a:spcPts val="0"/>
              </a:spcBef>
              <a:spcAft>
                <a:spcPts val="0"/>
              </a:spcAft>
              <a:buSzPct val="79999"/>
              <a:buNone/>
            </a:pPr>
            <a:r>
              <a:t/>
            </a:r>
            <a:endParaRPr>
              <a:solidFill>
                <a:srgbClr val="7F7F7F"/>
              </a:solidFill>
            </a:endParaRPr>
          </a:p>
          <a:p>
            <a:pPr indent="0" lvl="0" marL="0" rtl="0" algn="r">
              <a:lnSpc>
                <a:spcPct val="100000"/>
              </a:lnSpc>
              <a:spcBef>
                <a:spcPts val="1000"/>
              </a:spcBef>
              <a:spcAft>
                <a:spcPts val="0"/>
              </a:spcAft>
              <a:buSzPct val="79999"/>
              <a:buNone/>
            </a:pPr>
            <a:r>
              <a:t/>
            </a:r>
            <a:endParaRPr>
              <a:solidFill>
                <a:srgbClr val="7F7F7F"/>
              </a:solidFill>
            </a:endParaRPr>
          </a:p>
          <a:p>
            <a:pPr indent="0" lvl="0" marL="0" rtl="0" algn="r">
              <a:lnSpc>
                <a:spcPct val="100000"/>
              </a:lnSpc>
              <a:spcBef>
                <a:spcPts val="1000"/>
              </a:spcBef>
              <a:spcAft>
                <a:spcPts val="0"/>
              </a:spcAft>
              <a:buSzPct val="79999"/>
              <a:buNone/>
            </a:pPr>
            <a:r>
              <a:t/>
            </a:r>
            <a:endParaRPr>
              <a:solidFill>
                <a:srgbClr val="7F7F7F"/>
              </a:solidFill>
            </a:endParaRPr>
          </a:p>
          <a:p>
            <a:pPr indent="0" lvl="0" marL="0" rtl="0" algn="r">
              <a:lnSpc>
                <a:spcPct val="100000"/>
              </a:lnSpc>
              <a:spcBef>
                <a:spcPts val="1000"/>
              </a:spcBef>
              <a:spcAft>
                <a:spcPts val="0"/>
              </a:spcAft>
              <a:buSzPct val="79999"/>
              <a:buNone/>
            </a:pPr>
            <a:r>
              <a:t/>
            </a:r>
            <a:endParaRPr>
              <a:solidFill>
                <a:srgbClr val="7F7F7F"/>
              </a:solidFill>
            </a:endParaRPr>
          </a:p>
        </p:txBody>
      </p:sp>
      <p:pic>
        <p:nvPicPr>
          <p:cNvPr id="145" name="Google Shape;145;p18"/>
          <p:cNvPicPr preferRelativeResize="0"/>
          <p:nvPr/>
        </p:nvPicPr>
        <p:blipFill rotWithShape="1">
          <a:blip r:embed="rId3">
            <a:alphaModFix/>
          </a:blip>
          <a:srcRect b="0" l="0" r="0" t="0"/>
          <a:stretch/>
        </p:blipFill>
        <p:spPr>
          <a:xfrm>
            <a:off x="2272683" y="3577700"/>
            <a:ext cx="1944210" cy="2192785"/>
          </a:xfrm>
          <a:prstGeom prst="rect">
            <a:avLst/>
          </a:prstGeom>
          <a:noFill/>
          <a:ln>
            <a:noFill/>
          </a:ln>
        </p:spPr>
      </p:pic>
      <p:sp>
        <p:nvSpPr>
          <p:cNvPr id="146" name="Google Shape;146;p18"/>
          <p:cNvSpPr txBox="1"/>
          <p:nvPr/>
        </p:nvSpPr>
        <p:spPr>
          <a:xfrm>
            <a:off x="4505175" y="4123850"/>
            <a:ext cx="7718700" cy="461700"/>
          </a:xfrm>
          <a:prstGeom prst="rect">
            <a:avLst/>
          </a:prstGeom>
          <a:noFill/>
          <a:ln>
            <a:noFill/>
          </a:ln>
        </p:spPr>
        <p:txBody>
          <a:bodyPr anchorCtr="0" anchor="b"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3F3F3F"/>
              </a:solidFill>
              <a:latin typeface="Trebuchet MS"/>
              <a:ea typeface="Trebuchet MS"/>
              <a:cs typeface="Trebuchet MS"/>
              <a:sym typeface="Trebuchet MS"/>
            </a:endParaRPr>
          </a:p>
        </p:txBody>
      </p:sp>
      <p:graphicFrame>
        <p:nvGraphicFramePr>
          <p:cNvPr id="147" name="Google Shape;147;p18"/>
          <p:cNvGraphicFramePr/>
          <p:nvPr/>
        </p:nvGraphicFramePr>
        <p:xfrm>
          <a:off x="4217035" y="4015740"/>
          <a:ext cx="3000000" cy="3000000"/>
        </p:xfrm>
        <a:graphic>
          <a:graphicData uri="http://schemas.openxmlformats.org/drawingml/2006/table">
            <a:tbl>
              <a:tblPr bandRow="1" firstRow="1">
                <a:noFill/>
                <a:tableStyleId>{E356F478-8CB4-4FCB-8357-FA502EF55413}</a:tableStyleId>
              </a:tblPr>
              <a:tblGrid>
                <a:gridCol w="5231125"/>
              </a:tblGrid>
              <a:tr h="152462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148" name="Google Shape;148;p18"/>
          <p:cNvGraphicFramePr/>
          <p:nvPr/>
        </p:nvGraphicFramePr>
        <p:xfrm>
          <a:off x="4217035" y="3986530"/>
          <a:ext cx="3000000" cy="3000000"/>
        </p:xfrm>
        <a:graphic>
          <a:graphicData uri="http://schemas.openxmlformats.org/drawingml/2006/table">
            <a:tbl>
              <a:tblPr bandRow="1" firstRow="1">
                <a:noFill/>
                <a:tableStyleId>{4F7EB096-BE21-4D1B-9103-8ACFA9CCA66A}</a:tableStyleId>
              </a:tblPr>
              <a:tblGrid>
                <a:gridCol w="3362325"/>
                <a:gridCol w="1869450"/>
              </a:tblGrid>
              <a:tr h="335275">
                <a:tc>
                  <a:txBody>
                    <a:bodyPr/>
                    <a:lstStyle/>
                    <a:p>
                      <a:pPr indent="0" lvl="0" marL="0" marR="0" rtl="0" algn="l">
                        <a:lnSpc>
                          <a:spcPct val="100000"/>
                        </a:lnSpc>
                        <a:spcBef>
                          <a:spcPts val="0"/>
                        </a:spcBef>
                        <a:spcAft>
                          <a:spcPts val="0"/>
                        </a:spcAft>
                        <a:buClr>
                          <a:srgbClr val="000000"/>
                        </a:buClr>
                        <a:buSzPts val="1600"/>
                        <a:buFont typeface="Arial"/>
                        <a:buNone/>
                      </a:pPr>
                      <a:r>
                        <a:rPr b="0" lang="en-IN" sz="1600" u="none" cap="none" strike="noStrike">
                          <a:solidFill>
                            <a:schemeClr val="dk2"/>
                          </a:solidFill>
                        </a:rPr>
                        <a:t>M.ANUHYA</a:t>
                      </a:r>
                      <a:endParaRPr b="0" sz="1600" u="none" cap="none" strike="noStrike">
                        <a:solidFill>
                          <a:schemeClr val="dk2"/>
                        </a:solidFill>
                      </a:endParaRPr>
                    </a:p>
                  </a:txBody>
                  <a:tcPr marT="45725" marB="45725" marR="91450" marL="91450">
                    <a:solidFill>
                      <a:srgbClr val="DEF4FB"/>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0" lang="en-IN" sz="1400" u="none" cap="none" strike="noStrike">
                          <a:solidFill>
                            <a:schemeClr val="dk2"/>
                          </a:solidFill>
                        </a:rPr>
                        <a:t>20NE1A05A1</a:t>
                      </a:r>
                      <a:endParaRPr b="0" sz="1400" u="none" cap="none" strike="noStrike">
                        <a:solidFill>
                          <a:schemeClr val="dk2"/>
                        </a:solidFill>
                      </a:endParaRPr>
                    </a:p>
                  </a:txBody>
                  <a:tcPr marT="45725" marB="45725" marR="91450" marL="91450">
                    <a:solidFill>
                      <a:srgbClr val="BEEAF8"/>
                    </a:solidFill>
                  </a:tcPr>
                </a:tc>
              </a:tr>
              <a:tr h="304800">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K.GAYATHRI VENKATA AASRITHA</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20NE1A0571</a:t>
                      </a:r>
                      <a:endParaRPr sz="1400" u="none" cap="none" strike="noStrike"/>
                    </a:p>
                  </a:txBody>
                  <a:tcPr marT="45725" marB="45725" marR="91450" marL="91450"/>
                </a:tc>
              </a:tr>
              <a:tr h="304800">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N.CHANDU VENKAT SAI</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20NE1A05B3</a:t>
                      </a:r>
                      <a:endParaRPr sz="1400" u="none" cap="none" strike="noStrike"/>
                    </a:p>
                  </a:txBody>
                  <a:tcPr marT="45725" marB="45725" marR="91450" marL="91450"/>
                </a:tc>
              </a:tr>
              <a:tr h="304800">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M.DINESH BABU</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20NE1A0597</a:t>
                      </a:r>
                      <a:endParaRPr sz="1400" u="none" cap="none" strike="noStrike"/>
                    </a:p>
                  </a:txBody>
                  <a:tcPr marT="45725" marB="45725" marR="91450" marL="91450"/>
                </a:tc>
              </a:tr>
              <a:tr h="304800">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M.HARSHITHA</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20NE1A0595</a:t>
                      </a:r>
                      <a:endParaRPr sz="1400" u="none" cap="none" strike="noStrike"/>
                    </a:p>
                  </a:txBody>
                  <a:tcPr marT="45725" marB="45725" marR="91450" marL="91450"/>
                </a:tc>
              </a:tr>
            </a:tbl>
          </a:graphicData>
        </a:graphic>
      </p:graphicFrame>
      <p:sp>
        <p:nvSpPr>
          <p:cNvPr id="149" name="Google Shape;149;p18"/>
          <p:cNvSpPr txBox="1"/>
          <p:nvPr/>
        </p:nvSpPr>
        <p:spPr>
          <a:xfrm>
            <a:off x="3947475" y="1923275"/>
            <a:ext cx="8276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rgbClr val="3F3F3F"/>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7"/>
          <p:cNvSpPr txBox="1"/>
          <p:nvPr>
            <p:ph type="title"/>
          </p:nvPr>
        </p:nvSpPr>
        <p:spPr>
          <a:xfrm>
            <a:off x="677334" y="186432"/>
            <a:ext cx="8596668" cy="630205"/>
          </a:xfrm>
          <a:prstGeom prst="rect">
            <a:avLst/>
          </a:prstGeom>
          <a:noFill/>
          <a:ln>
            <a:noFill/>
          </a:ln>
        </p:spPr>
        <p:txBody>
          <a:bodyPr anchorCtr="0" anchor="t"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55555"/>
              <a:buNone/>
            </a:pPr>
            <a:r>
              <a:rPr lang="en-IN">
                <a:solidFill>
                  <a:srgbClr val="7030A0"/>
                </a:solidFill>
                <a:latin typeface="Times New Roman"/>
                <a:ea typeface="Times New Roman"/>
                <a:cs typeface="Times New Roman"/>
                <a:sym typeface="Times New Roman"/>
              </a:rPr>
              <a:t>Sample code:</a:t>
            </a:r>
            <a:endParaRPr>
              <a:solidFill>
                <a:srgbClr val="7030A0"/>
              </a:solidFill>
              <a:latin typeface="Times New Roman"/>
              <a:ea typeface="Times New Roman"/>
              <a:cs typeface="Times New Roman"/>
              <a:sym typeface="Times New Roman"/>
            </a:endParaRPr>
          </a:p>
        </p:txBody>
      </p:sp>
      <p:sp>
        <p:nvSpPr>
          <p:cNvPr id="208" name="Google Shape;208;p27"/>
          <p:cNvSpPr txBox="1"/>
          <p:nvPr>
            <p:ph idx="1" type="body"/>
          </p:nvPr>
        </p:nvSpPr>
        <p:spPr>
          <a:xfrm>
            <a:off x="677334" y="745724"/>
            <a:ext cx="8596668" cy="5761608"/>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1000"/>
              </a:spcBef>
              <a:spcAft>
                <a:spcPts val="0"/>
              </a:spcAft>
              <a:buSzPts val="1440"/>
              <a:buNone/>
            </a:pPr>
            <a:r>
              <a:rPr b="1" lang="en-IN" sz="1400">
                <a:latin typeface="Times New Roman"/>
                <a:ea typeface="Times New Roman"/>
                <a:cs typeface="Times New Roman"/>
                <a:sym typeface="Times New Roman"/>
              </a:rPr>
              <a:t>Importing the packages:</a:t>
            </a:r>
            <a:endParaRPr b="1" sz="1400">
              <a:latin typeface="Times New Roman"/>
              <a:ea typeface="Times New Roman"/>
              <a:cs typeface="Times New Roman"/>
              <a:sym typeface="Times New Roman"/>
            </a:endParaRPr>
          </a:p>
          <a:p>
            <a:pPr indent="0" lvl="0" marL="0" rtl="0" algn="l">
              <a:lnSpc>
                <a:spcPct val="100000"/>
              </a:lnSpc>
              <a:spcBef>
                <a:spcPts val="1000"/>
              </a:spcBef>
              <a:spcAft>
                <a:spcPts val="0"/>
              </a:spcAft>
              <a:buSzPts val="1440"/>
              <a:buNone/>
            </a:pPr>
            <a:r>
              <a:rPr lang="en-IN" sz="1200">
                <a:latin typeface="Times New Roman"/>
                <a:ea typeface="Times New Roman"/>
                <a:cs typeface="Times New Roman"/>
                <a:sym typeface="Times New Roman"/>
              </a:rPr>
              <a:t>import java.awt.Graphics;</a:t>
            </a:r>
            <a:endParaRPr sz="1200">
              <a:latin typeface="Times New Roman"/>
              <a:ea typeface="Times New Roman"/>
              <a:cs typeface="Times New Roman"/>
              <a:sym typeface="Times New Roman"/>
            </a:endParaRPr>
          </a:p>
          <a:p>
            <a:pPr indent="0" lvl="0" marL="0" rtl="0" algn="l">
              <a:lnSpc>
                <a:spcPct val="100000"/>
              </a:lnSpc>
              <a:spcBef>
                <a:spcPts val="1000"/>
              </a:spcBef>
              <a:spcAft>
                <a:spcPts val="0"/>
              </a:spcAft>
              <a:buSzPts val="1440"/>
              <a:buNone/>
            </a:pPr>
            <a:r>
              <a:rPr lang="en-IN" sz="1200">
                <a:latin typeface="Times New Roman"/>
                <a:ea typeface="Times New Roman"/>
                <a:cs typeface="Times New Roman"/>
                <a:sym typeface="Times New Roman"/>
              </a:rPr>
              <a:t>import java.awt.Image;</a:t>
            </a:r>
            <a:endParaRPr sz="1200">
              <a:latin typeface="Times New Roman"/>
              <a:ea typeface="Times New Roman"/>
              <a:cs typeface="Times New Roman"/>
              <a:sym typeface="Times New Roman"/>
            </a:endParaRPr>
          </a:p>
          <a:p>
            <a:pPr indent="0" lvl="0" marL="0" rtl="0" algn="l">
              <a:lnSpc>
                <a:spcPct val="100000"/>
              </a:lnSpc>
              <a:spcBef>
                <a:spcPts val="1000"/>
              </a:spcBef>
              <a:spcAft>
                <a:spcPts val="0"/>
              </a:spcAft>
              <a:buSzPts val="1440"/>
              <a:buNone/>
            </a:pPr>
            <a:r>
              <a:rPr lang="en-IN" sz="1200">
                <a:latin typeface="Times New Roman"/>
                <a:ea typeface="Times New Roman"/>
                <a:cs typeface="Times New Roman"/>
                <a:sym typeface="Times New Roman"/>
              </a:rPr>
              <a:t>import java.awt.RenderingHints;</a:t>
            </a:r>
            <a:endParaRPr sz="1200">
              <a:latin typeface="Times New Roman"/>
              <a:ea typeface="Times New Roman"/>
              <a:cs typeface="Times New Roman"/>
              <a:sym typeface="Times New Roman"/>
            </a:endParaRPr>
          </a:p>
          <a:p>
            <a:pPr indent="0" lvl="0" marL="0" rtl="0" algn="l">
              <a:lnSpc>
                <a:spcPct val="100000"/>
              </a:lnSpc>
              <a:spcBef>
                <a:spcPts val="1000"/>
              </a:spcBef>
              <a:spcAft>
                <a:spcPts val="0"/>
              </a:spcAft>
              <a:buSzPts val="1440"/>
              <a:buNone/>
            </a:pPr>
            <a:r>
              <a:rPr lang="en-IN" sz="1200">
                <a:latin typeface="Times New Roman"/>
                <a:ea typeface="Times New Roman"/>
                <a:cs typeface="Times New Roman"/>
                <a:sym typeface="Times New Roman"/>
              </a:rPr>
              <a:t>import java.awt.event.*;</a:t>
            </a:r>
            <a:endParaRPr sz="1200">
              <a:latin typeface="Times New Roman"/>
              <a:ea typeface="Times New Roman"/>
              <a:cs typeface="Times New Roman"/>
              <a:sym typeface="Times New Roman"/>
            </a:endParaRPr>
          </a:p>
          <a:p>
            <a:pPr indent="0" lvl="0" marL="0" rtl="0" algn="l">
              <a:lnSpc>
                <a:spcPct val="100000"/>
              </a:lnSpc>
              <a:spcBef>
                <a:spcPts val="1000"/>
              </a:spcBef>
              <a:spcAft>
                <a:spcPts val="0"/>
              </a:spcAft>
              <a:buSzPts val="1440"/>
              <a:buNone/>
            </a:pPr>
            <a:r>
              <a:rPr lang="en-IN" sz="1200">
                <a:latin typeface="Times New Roman"/>
                <a:ea typeface="Times New Roman"/>
                <a:cs typeface="Times New Roman"/>
                <a:sym typeface="Times New Roman"/>
              </a:rPr>
              <a:t>import java.awt.event.MouseAdapter;</a:t>
            </a:r>
            <a:endParaRPr sz="1200">
              <a:latin typeface="Times New Roman"/>
              <a:ea typeface="Times New Roman"/>
              <a:cs typeface="Times New Roman"/>
              <a:sym typeface="Times New Roman"/>
            </a:endParaRPr>
          </a:p>
          <a:p>
            <a:pPr indent="0" lvl="0" marL="0" rtl="0" algn="l">
              <a:lnSpc>
                <a:spcPct val="100000"/>
              </a:lnSpc>
              <a:spcBef>
                <a:spcPts val="1000"/>
              </a:spcBef>
              <a:spcAft>
                <a:spcPts val="0"/>
              </a:spcAft>
              <a:buSzPts val="1440"/>
              <a:buNone/>
            </a:pPr>
            <a:r>
              <a:rPr lang="en-IN" sz="1200">
                <a:latin typeface="Times New Roman"/>
                <a:ea typeface="Times New Roman"/>
                <a:cs typeface="Times New Roman"/>
                <a:sym typeface="Times New Roman"/>
              </a:rPr>
              <a:t>import java.awt.event.MouseEvent;</a:t>
            </a:r>
            <a:endParaRPr sz="1200">
              <a:latin typeface="Times New Roman"/>
              <a:ea typeface="Times New Roman"/>
              <a:cs typeface="Times New Roman"/>
              <a:sym typeface="Times New Roman"/>
            </a:endParaRPr>
          </a:p>
          <a:p>
            <a:pPr indent="0" lvl="0" marL="0" rtl="0" algn="l">
              <a:lnSpc>
                <a:spcPct val="100000"/>
              </a:lnSpc>
              <a:spcBef>
                <a:spcPts val="1000"/>
              </a:spcBef>
              <a:spcAft>
                <a:spcPts val="0"/>
              </a:spcAft>
              <a:buSzPts val="1440"/>
              <a:buNone/>
            </a:pPr>
            <a:r>
              <a:rPr lang="en-IN" sz="1200">
                <a:latin typeface="Times New Roman"/>
                <a:ea typeface="Times New Roman"/>
                <a:cs typeface="Times New Roman"/>
                <a:sym typeface="Times New Roman"/>
              </a:rPr>
              <a:t>import javax.swing.*;</a:t>
            </a:r>
            <a:endParaRPr sz="1200">
              <a:latin typeface="Times New Roman"/>
              <a:ea typeface="Times New Roman"/>
              <a:cs typeface="Times New Roman"/>
              <a:sym typeface="Times New Roman"/>
            </a:endParaRPr>
          </a:p>
          <a:p>
            <a:pPr indent="0" lvl="0" marL="0" rtl="0" algn="l">
              <a:lnSpc>
                <a:spcPct val="100000"/>
              </a:lnSpc>
              <a:spcBef>
                <a:spcPts val="1000"/>
              </a:spcBef>
              <a:spcAft>
                <a:spcPts val="0"/>
              </a:spcAft>
              <a:buSzPts val="1440"/>
              <a:buNone/>
            </a:pPr>
            <a:r>
              <a:rPr lang="en-IN" sz="1200">
                <a:latin typeface="Times New Roman"/>
                <a:ea typeface="Times New Roman"/>
                <a:cs typeface="Times New Roman"/>
                <a:sym typeface="Times New Roman"/>
              </a:rPr>
              <a:t>import java.io.*;</a:t>
            </a:r>
            <a:endParaRPr sz="1200">
              <a:latin typeface="Times New Roman"/>
              <a:ea typeface="Times New Roman"/>
              <a:cs typeface="Times New Roman"/>
              <a:sym typeface="Times New Roman"/>
            </a:endParaRPr>
          </a:p>
          <a:p>
            <a:pPr indent="0" lvl="0" marL="0" rtl="0" algn="l">
              <a:lnSpc>
                <a:spcPct val="100000"/>
              </a:lnSpc>
              <a:spcBef>
                <a:spcPts val="1000"/>
              </a:spcBef>
              <a:spcAft>
                <a:spcPts val="0"/>
              </a:spcAft>
              <a:buSzPts val="1440"/>
              <a:buNone/>
            </a:pPr>
            <a:r>
              <a:rPr lang="en-IN" sz="1200">
                <a:latin typeface="Times New Roman"/>
                <a:ea typeface="Times New Roman"/>
                <a:cs typeface="Times New Roman"/>
                <a:sym typeface="Times New Roman"/>
              </a:rPr>
              <a:t>import java.text.DecimalFormat;</a:t>
            </a:r>
            <a:endParaRPr sz="1200">
              <a:latin typeface="Times New Roman"/>
              <a:ea typeface="Times New Roman"/>
              <a:cs typeface="Times New Roman"/>
              <a:sym typeface="Times New Roman"/>
            </a:endParaRPr>
          </a:p>
          <a:p>
            <a:pPr indent="0" lvl="0" marL="0" rtl="0" algn="l">
              <a:lnSpc>
                <a:spcPct val="100000"/>
              </a:lnSpc>
              <a:spcBef>
                <a:spcPts val="1000"/>
              </a:spcBef>
              <a:spcAft>
                <a:spcPts val="0"/>
              </a:spcAft>
              <a:buSzPts val="1440"/>
              <a:buNone/>
            </a:pPr>
            <a:r>
              <a:rPr lang="en-IN" sz="1200">
                <a:latin typeface="Times New Roman"/>
                <a:ea typeface="Times New Roman"/>
                <a:cs typeface="Times New Roman"/>
                <a:sym typeface="Times New Roman"/>
              </a:rPr>
              <a:t>import java.util.Arrays;</a:t>
            </a:r>
            <a:endParaRPr sz="1200">
              <a:latin typeface="Times New Roman"/>
              <a:ea typeface="Times New Roman"/>
              <a:cs typeface="Times New Roman"/>
              <a:sym typeface="Times New Roman"/>
            </a:endParaRPr>
          </a:p>
          <a:p>
            <a:pPr indent="0" lvl="0" marL="0" rtl="0" algn="l">
              <a:lnSpc>
                <a:spcPct val="100000"/>
              </a:lnSpc>
              <a:spcBef>
                <a:spcPts val="1000"/>
              </a:spcBef>
              <a:spcAft>
                <a:spcPts val="0"/>
              </a:spcAft>
              <a:buSzPts val="1440"/>
              <a:buNone/>
            </a:pPr>
            <a:r>
              <a:rPr lang="en-IN" sz="1200">
                <a:latin typeface="Times New Roman"/>
                <a:ea typeface="Times New Roman"/>
                <a:cs typeface="Times New Roman"/>
                <a:sym typeface="Times New Roman"/>
              </a:rPr>
              <a:t>import java.util.logging.Level;</a:t>
            </a:r>
            <a:endParaRPr sz="1200">
              <a:latin typeface="Times New Roman"/>
              <a:ea typeface="Times New Roman"/>
              <a:cs typeface="Times New Roman"/>
              <a:sym typeface="Times New Roman"/>
            </a:endParaRPr>
          </a:p>
          <a:p>
            <a:pPr indent="0" lvl="0" marL="0" rtl="0" algn="l">
              <a:lnSpc>
                <a:spcPct val="100000"/>
              </a:lnSpc>
              <a:spcBef>
                <a:spcPts val="1000"/>
              </a:spcBef>
              <a:spcAft>
                <a:spcPts val="0"/>
              </a:spcAft>
              <a:buSzPts val="1440"/>
              <a:buNone/>
            </a:pPr>
            <a:r>
              <a:rPr lang="en-IN" sz="1200">
                <a:latin typeface="Times New Roman"/>
                <a:ea typeface="Times New Roman"/>
                <a:cs typeface="Times New Roman"/>
                <a:sym typeface="Times New Roman"/>
              </a:rPr>
              <a:t>import java.util.logging.Logger;</a:t>
            </a:r>
            <a:endParaRPr sz="1200">
              <a:latin typeface="Times New Roman"/>
              <a:ea typeface="Times New Roman"/>
              <a:cs typeface="Times New Roman"/>
              <a:sym typeface="Times New Roman"/>
            </a:endParaRPr>
          </a:p>
          <a:p>
            <a:pPr indent="0" lvl="0" marL="0" rtl="0" algn="l">
              <a:lnSpc>
                <a:spcPct val="100000"/>
              </a:lnSpc>
              <a:spcBef>
                <a:spcPts val="1000"/>
              </a:spcBef>
              <a:spcAft>
                <a:spcPts val="0"/>
              </a:spcAft>
              <a:buSzPts val="1440"/>
              <a:buNone/>
            </a:pPr>
            <a:r>
              <a:rPr lang="en-IN" sz="1200">
                <a:latin typeface="Times New Roman"/>
                <a:ea typeface="Times New Roman"/>
                <a:cs typeface="Times New Roman"/>
                <a:sym typeface="Times New Roman"/>
              </a:rPr>
              <a:t>import javax.swing.border.BevelBorder;</a:t>
            </a:r>
            <a:endParaRPr sz="1200">
              <a:latin typeface="Times New Roman"/>
              <a:ea typeface="Times New Roman"/>
              <a:cs typeface="Times New Roman"/>
              <a:sym typeface="Times New Roman"/>
            </a:endParaRPr>
          </a:p>
          <a:p>
            <a:pPr indent="0" lvl="0" marL="0" rtl="0" algn="l">
              <a:lnSpc>
                <a:spcPct val="100000"/>
              </a:lnSpc>
              <a:spcBef>
                <a:spcPts val="1000"/>
              </a:spcBef>
              <a:spcAft>
                <a:spcPts val="0"/>
              </a:spcAft>
              <a:buSzPts val="1440"/>
              <a:buNone/>
            </a:pPr>
            <a:r>
              <a:rPr lang="en-IN" sz="1200">
                <a:latin typeface="Times New Roman"/>
                <a:ea typeface="Times New Roman"/>
                <a:cs typeface="Times New Roman"/>
                <a:sym typeface="Times New Roman"/>
              </a:rPr>
              <a:t>import javax.swing.border.Border;</a:t>
            </a:r>
            <a:endParaRPr sz="1200">
              <a:latin typeface="Times New Roman"/>
              <a:ea typeface="Times New Roman"/>
              <a:cs typeface="Times New Roman"/>
              <a:sym typeface="Times New Roman"/>
            </a:endParaRPr>
          </a:p>
          <a:p>
            <a:pPr indent="0" lvl="0" marL="0" rtl="0" algn="l">
              <a:lnSpc>
                <a:spcPct val="100000"/>
              </a:lnSpc>
              <a:spcBef>
                <a:spcPts val="1000"/>
              </a:spcBef>
              <a:spcAft>
                <a:spcPts val="0"/>
              </a:spcAft>
              <a:buSzPts val="1440"/>
              <a:buNone/>
            </a:pPr>
            <a:r>
              <a:rPr lang="en-IN" sz="1200">
                <a:latin typeface="Times New Roman"/>
                <a:ea typeface="Times New Roman"/>
                <a:cs typeface="Times New Roman"/>
                <a:sym typeface="Times New Roman"/>
              </a:rPr>
              <a:t>import javax.swing.filechooser.FileSystemView;</a:t>
            </a:r>
            <a:endParaRPr sz="1200">
              <a:latin typeface="Times New Roman"/>
              <a:ea typeface="Times New Roman"/>
              <a:cs typeface="Times New Roman"/>
              <a:sym typeface="Times New Roman"/>
            </a:endParaRPr>
          </a:p>
          <a:p>
            <a:pPr indent="0" lvl="0" marL="0" rtl="0" algn="l">
              <a:lnSpc>
                <a:spcPct val="100000"/>
              </a:lnSpc>
              <a:spcBef>
                <a:spcPts val="1000"/>
              </a:spcBef>
              <a:spcAft>
                <a:spcPts val="0"/>
              </a:spcAft>
              <a:buSzPts val="1440"/>
              <a:buNone/>
            </a:pPr>
            <a:r>
              <a:t/>
            </a:r>
            <a:endParaRPr sz="1200">
              <a:latin typeface="Times New Roman"/>
              <a:ea typeface="Times New Roman"/>
              <a:cs typeface="Times New Roman"/>
              <a:sym typeface="Times New Roman"/>
            </a:endParaRPr>
          </a:p>
          <a:p>
            <a:pPr indent="0" lvl="0" marL="0" rtl="0" algn="l">
              <a:lnSpc>
                <a:spcPct val="100000"/>
              </a:lnSpc>
              <a:spcBef>
                <a:spcPts val="1000"/>
              </a:spcBef>
              <a:spcAft>
                <a:spcPts val="0"/>
              </a:spcAft>
              <a:buSzPts val="1440"/>
              <a:buNone/>
            </a:pPr>
            <a:r>
              <a:t/>
            </a:r>
            <a:endParaRPr sz="12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8"/>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1800"/>
              <a:buNone/>
            </a:pPr>
            <a:r>
              <a:t/>
            </a:r>
            <a:endParaRPr/>
          </a:p>
        </p:txBody>
      </p:sp>
      <p:sp>
        <p:nvSpPr>
          <p:cNvPr id="214" name="Google Shape;214;p28"/>
          <p:cNvSpPr txBox="1"/>
          <p:nvPr>
            <p:ph idx="1" type="body"/>
          </p:nvPr>
        </p:nvSpPr>
        <p:spPr>
          <a:xfrm>
            <a:off x="677334" y="609599"/>
            <a:ext cx="8596668" cy="6101919"/>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lnSpc>
                <a:spcPct val="100000"/>
              </a:lnSpc>
              <a:spcBef>
                <a:spcPts val="1000"/>
              </a:spcBef>
              <a:spcAft>
                <a:spcPts val="0"/>
              </a:spcAft>
              <a:buSzPct val="71464"/>
              <a:buNone/>
            </a:pPr>
            <a:r>
              <a:rPr lang="en-IN"/>
              <a:t>  </a:t>
            </a:r>
            <a:r>
              <a:rPr b="1" lang="en-IN" sz="2600">
                <a:latin typeface="Times New Roman"/>
                <a:ea typeface="Times New Roman"/>
                <a:cs typeface="Times New Roman"/>
                <a:sym typeface="Times New Roman"/>
              </a:rPr>
              <a:t>Login details:      </a:t>
            </a:r>
            <a:endParaRPr b="1" sz="2600">
              <a:latin typeface="Times New Roman"/>
              <a:ea typeface="Times New Roman"/>
              <a:cs typeface="Times New Roman"/>
              <a:sym typeface="Times New Roman"/>
            </a:endParaRPr>
          </a:p>
          <a:p>
            <a:pPr indent="0" lvl="0" marL="0" rtl="0" algn="l">
              <a:lnSpc>
                <a:spcPct val="100000"/>
              </a:lnSpc>
              <a:spcBef>
                <a:spcPts val="1000"/>
              </a:spcBef>
              <a:spcAft>
                <a:spcPts val="0"/>
              </a:spcAft>
              <a:buSzPct val="103225"/>
              <a:buNone/>
            </a:pPr>
            <a:r>
              <a:rPr lang="en-IN">
                <a:latin typeface="Times New Roman"/>
                <a:ea typeface="Times New Roman"/>
                <a:cs typeface="Times New Roman"/>
                <a:sym typeface="Times New Roman"/>
              </a:rPr>
              <a:t>loginb = new JButton("LOG IN");</a:t>
            </a:r>
            <a:endParaRPr>
              <a:latin typeface="Times New Roman"/>
              <a:ea typeface="Times New Roman"/>
              <a:cs typeface="Times New Roman"/>
              <a:sym typeface="Times New Roman"/>
            </a:endParaRPr>
          </a:p>
          <a:p>
            <a:pPr indent="0" lvl="0" marL="0" rtl="0" algn="l">
              <a:lnSpc>
                <a:spcPct val="100000"/>
              </a:lnSpc>
              <a:spcBef>
                <a:spcPts val="1000"/>
              </a:spcBef>
              <a:spcAft>
                <a:spcPts val="0"/>
              </a:spcAft>
              <a:buSzPct val="103225"/>
              <a:buNone/>
            </a:pPr>
            <a:r>
              <a:rPr lang="en-IN">
                <a:latin typeface="Times New Roman"/>
                <a:ea typeface="Times New Roman"/>
                <a:cs typeface="Times New Roman"/>
                <a:sym typeface="Times New Roman"/>
              </a:rPr>
              <a:t>        loginb.setBounds(450, 500, 100, 30);</a:t>
            </a:r>
            <a:endParaRPr>
              <a:latin typeface="Times New Roman"/>
              <a:ea typeface="Times New Roman"/>
              <a:cs typeface="Times New Roman"/>
              <a:sym typeface="Times New Roman"/>
            </a:endParaRPr>
          </a:p>
          <a:p>
            <a:pPr indent="0" lvl="0" marL="0" rtl="0" algn="l">
              <a:lnSpc>
                <a:spcPct val="100000"/>
              </a:lnSpc>
              <a:spcBef>
                <a:spcPts val="1000"/>
              </a:spcBef>
              <a:spcAft>
                <a:spcPts val="0"/>
              </a:spcAft>
              <a:buSzPct val="103225"/>
              <a:buNone/>
            </a:pPr>
            <a:r>
              <a:rPr lang="en-IN">
                <a:latin typeface="Times New Roman"/>
                <a:ea typeface="Times New Roman"/>
                <a:cs typeface="Times New Roman"/>
                <a:sym typeface="Times New Roman"/>
              </a:rPr>
              <a:t>        loginb.setForeground(Color.WHITE);</a:t>
            </a:r>
            <a:endParaRPr>
              <a:latin typeface="Times New Roman"/>
              <a:ea typeface="Times New Roman"/>
              <a:cs typeface="Times New Roman"/>
              <a:sym typeface="Times New Roman"/>
            </a:endParaRPr>
          </a:p>
          <a:p>
            <a:pPr indent="0" lvl="0" marL="0" rtl="0" algn="l">
              <a:lnSpc>
                <a:spcPct val="100000"/>
              </a:lnSpc>
              <a:spcBef>
                <a:spcPts val="1000"/>
              </a:spcBef>
              <a:spcAft>
                <a:spcPts val="0"/>
              </a:spcAft>
              <a:buSzPct val="103225"/>
              <a:buNone/>
            </a:pPr>
            <a:r>
              <a:rPr lang="en-IN">
                <a:latin typeface="Times New Roman"/>
                <a:ea typeface="Times New Roman"/>
                <a:cs typeface="Times New Roman"/>
                <a:sym typeface="Times New Roman"/>
              </a:rPr>
              <a:t>        loginb.setBackground(Color.BLACK);</a:t>
            </a:r>
            <a:endParaRPr>
              <a:latin typeface="Times New Roman"/>
              <a:ea typeface="Times New Roman"/>
              <a:cs typeface="Times New Roman"/>
              <a:sym typeface="Times New Roman"/>
            </a:endParaRPr>
          </a:p>
          <a:p>
            <a:pPr indent="0" lvl="0" marL="0" rtl="0" algn="l">
              <a:lnSpc>
                <a:spcPct val="100000"/>
              </a:lnSpc>
              <a:spcBef>
                <a:spcPts val="1000"/>
              </a:spcBef>
              <a:spcAft>
                <a:spcPts val="0"/>
              </a:spcAft>
              <a:buSzPct val="103225"/>
              <a:buNone/>
            </a:pPr>
            <a:r>
              <a:rPr lang="en-IN">
                <a:latin typeface="Times New Roman"/>
                <a:ea typeface="Times New Roman"/>
                <a:cs typeface="Times New Roman"/>
                <a:sym typeface="Times New Roman"/>
              </a:rPr>
              <a:t>        ImageIcon logini = new ImageIcon("C:\\Users\\--\\Downloads/a.jpg");</a:t>
            </a:r>
            <a:endParaRPr>
              <a:latin typeface="Times New Roman"/>
              <a:ea typeface="Times New Roman"/>
              <a:cs typeface="Times New Roman"/>
              <a:sym typeface="Times New Roman"/>
            </a:endParaRPr>
          </a:p>
          <a:p>
            <a:pPr indent="0" lvl="0" marL="0" rtl="0" algn="l">
              <a:lnSpc>
                <a:spcPct val="100000"/>
              </a:lnSpc>
              <a:spcBef>
                <a:spcPts val="1000"/>
              </a:spcBef>
              <a:spcAft>
                <a:spcPts val="0"/>
              </a:spcAft>
              <a:buSzPct val="103225"/>
              <a:buNone/>
            </a:pPr>
            <a:r>
              <a:rPr lang="en-IN">
                <a:latin typeface="Times New Roman"/>
                <a:ea typeface="Times New Roman"/>
                <a:cs typeface="Times New Roman"/>
                <a:sym typeface="Times New Roman"/>
              </a:rPr>
              <a:t>        loginl = new JLabel();</a:t>
            </a:r>
            <a:endParaRPr>
              <a:latin typeface="Times New Roman"/>
              <a:ea typeface="Times New Roman"/>
              <a:cs typeface="Times New Roman"/>
              <a:sym typeface="Times New Roman"/>
            </a:endParaRPr>
          </a:p>
          <a:p>
            <a:pPr indent="0" lvl="0" marL="0" rtl="0" algn="l">
              <a:lnSpc>
                <a:spcPct val="100000"/>
              </a:lnSpc>
              <a:spcBef>
                <a:spcPts val="1000"/>
              </a:spcBef>
              <a:spcAft>
                <a:spcPts val="0"/>
              </a:spcAft>
              <a:buSzPct val="103225"/>
              <a:buNone/>
            </a:pPr>
            <a:r>
              <a:rPr lang="en-IN">
                <a:latin typeface="Times New Roman"/>
                <a:ea typeface="Times New Roman"/>
                <a:cs typeface="Times New Roman"/>
                <a:sym typeface="Times New Roman"/>
              </a:rPr>
              <a:t>        loginl.setIcon(logini);</a:t>
            </a:r>
            <a:endParaRPr>
              <a:latin typeface="Times New Roman"/>
              <a:ea typeface="Times New Roman"/>
              <a:cs typeface="Times New Roman"/>
              <a:sym typeface="Times New Roman"/>
            </a:endParaRPr>
          </a:p>
          <a:p>
            <a:pPr indent="0" lvl="0" marL="0" rtl="0" algn="l">
              <a:lnSpc>
                <a:spcPct val="100000"/>
              </a:lnSpc>
              <a:spcBef>
                <a:spcPts val="1000"/>
              </a:spcBef>
              <a:spcAft>
                <a:spcPts val="0"/>
              </a:spcAft>
              <a:buSzPct val="103225"/>
              <a:buNone/>
            </a:pPr>
            <a:r>
              <a:rPr lang="en-IN">
                <a:latin typeface="Times New Roman"/>
                <a:ea typeface="Times New Roman"/>
                <a:cs typeface="Times New Roman"/>
                <a:sym typeface="Times New Roman"/>
              </a:rPr>
              <a:t>        loginl .setBackground(Color.decode("#8ae6a2"));</a:t>
            </a:r>
            <a:endParaRPr>
              <a:latin typeface="Times New Roman"/>
              <a:ea typeface="Times New Roman"/>
              <a:cs typeface="Times New Roman"/>
              <a:sym typeface="Times New Roman"/>
            </a:endParaRPr>
          </a:p>
          <a:p>
            <a:pPr indent="0" lvl="0" marL="0" rtl="0" algn="l">
              <a:lnSpc>
                <a:spcPct val="100000"/>
              </a:lnSpc>
              <a:spcBef>
                <a:spcPts val="1000"/>
              </a:spcBef>
              <a:spcAft>
                <a:spcPts val="0"/>
              </a:spcAft>
              <a:buSzPct val="103225"/>
              <a:buNone/>
            </a:pPr>
            <a:r>
              <a:rPr lang="en-IN">
                <a:latin typeface="Times New Roman"/>
                <a:ea typeface="Times New Roman"/>
                <a:cs typeface="Times New Roman"/>
                <a:sym typeface="Times New Roman"/>
              </a:rPr>
              <a:t>        loginl.setBounds(0, 0, 1200, 700);</a:t>
            </a:r>
            <a:endParaRPr>
              <a:latin typeface="Times New Roman"/>
              <a:ea typeface="Times New Roman"/>
              <a:cs typeface="Times New Roman"/>
              <a:sym typeface="Times New Roman"/>
            </a:endParaRPr>
          </a:p>
          <a:p>
            <a:pPr indent="0" lvl="0" marL="0" rtl="0" algn="l">
              <a:lnSpc>
                <a:spcPct val="100000"/>
              </a:lnSpc>
              <a:spcBef>
                <a:spcPts val="1000"/>
              </a:spcBef>
              <a:spcAft>
                <a:spcPts val="0"/>
              </a:spcAft>
              <a:buSzPct val="103225"/>
              <a:buNone/>
            </a:pPr>
            <a:r>
              <a:rPr lang="en-IN">
                <a:latin typeface="Times New Roman"/>
                <a:ea typeface="Times New Roman"/>
                <a:cs typeface="Times New Roman"/>
                <a:sym typeface="Times New Roman"/>
              </a:rPr>
              <a:t>        loginl.add(password);</a:t>
            </a:r>
            <a:endParaRPr>
              <a:latin typeface="Times New Roman"/>
              <a:ea typeface="Times New Roman"/>
              <a:cs typeface="Times New Roman"/>
              <a:sym typeface="Times New Roman"/>
            </a:endParaRPr>
          </a:p>
          <a:p>
            <a:pPr indent="0" lvl="0" marL="0" rtl="0" algn="l">
              <a:lnSpc>
                <a:spcPct val="100000"/>
              </a:lnSpc>
              <a:spcBef>
                <a:spcPts val="1000"/>
              </a:spcBef>
              <a:spcAft>
                <a:spcPts val="0"/>
              </a:spcAft>
              <a:buSzPct val="103225"/>
              <a:buNone/>
            </a:pPr>
            <a:r>
              <a:rPr lang="en-IN">
                <a:latin typeface="Times New Roman"/>
                <a:ea typeface="Times New Roman"/>
                <a:cs typeface="Times New Roman"/>
                <a:sym typeface="Times New Roman"/>
              </a:rPr>
              <a:t>        loginl.add(userid);</a:t>
            </a:r>
            <a:endParaRPr>
              <a:latin typeface="Times New Roman"/>
              <a:ea typeface="Times New Roman"/>
              <a:cs typeface="Times New Roman"/>
              <a:sym typeface="Times New Roman"/>
            </a:endParaRPr>
          </a:p>
          <a:p>
            <a:pPr indent="0" lvl="0" marL="0" rtl="0" algn="l">
              <a:lnSpc>
                <a:spcPct val="100000"/>
              </a:lnSpc>
              <a:spcBef>
                <a:spcPts val="1000"/>
              </a:spcBef>
              <a:spcAft>
                <a:spcPts val="0"/>
              </a:spcAft>
              <a:buSzPct val="103225"/>
              <a:buNone/>
            </a:pPr>
            <a:r>
              <a:rPr lang="en-IN">
                <a:latin typeface="Times New Roman"/>
                <a:ea typeface="Times New Roman"/>
                <a:cs typeface="Times New Roman"/>
                <a:sym typeface="Times New Roman"/>
              </a:rPr>
              <a:t>        loginl.add(userid);</a:t>
            </a:r>
            <a:endParaRPr>
              <a:latin typeface="Times New Roman"/>
              <a:ea typeface="Times New Roman"/>
              <a:cs typeface="Times New Roman"/>
              <a:sym typeface="Times New Roman"/>
            </a:endParaRPr>
          </a:p>
          <a:p>
            <a:pPr indent="0" lvl="0" marL="0" rtl="0" algn="l">
              <a:lnSpc>
                <a:spcPct val="100000"/>
              </a:lnSpc>
              <a:spcBef>
                <a:spcPts val="1000"/>
              </a:spcBef>
              <a:spcAft>
                <a:spcPts val="0"/>
              </a:spcAft>
              <a:buSzPct val="103225"/>
              <a:buNone/>
            </a:pPr>
            <a:r>
              <a:rPr lang="en-IN">
                <a:latin typeface="Times New Roman"/>
                <a:ea typeface="Times New Roman"/>
                <a:cs typeface="Times New Roman"/>
                <a:sym typeface="Times New Roman"/>
              </a:rPr>
              <a:t>        loginl.add(password);</a:t>
            </a:r>
            <a:endParaRPr>
              <a:latin typeface="Times New Roman"/>
              <a:ea typeface="Times New Roman"/>
              <a:cs typeface="Times New Roman"/>
              <a:sym typeface="Times New Roman"/>
            </a:endParaRPr>
          </a:p>
          <a:p>
            <a:pPr indent="0" lvl="0" marL="0" rtl="0" algn="l">
              <a:lnSpc>
                <a:spcPct val="100000"/>
              </a:lnSpc>
              <a:spcBef>
                <a:spcPts val="1000"/>
              </a:spcBef>
              <a:spcAft>
                <a:spcPts val="0"/>
              </a:spcAft>
              <a:buSzPct val="103225"/>
              <a:buNone/>
            </a:pPr>
            <a:r>
              <a:rPr lang="en-IN">
                <a:latin typeface="Times New Roman"/>
                <a:ea typeface="Times New Roman"/>
                <a:cs typeface="Times New Roman"/>
                <a:sym typeface="Times New Roman"/>
              </a:rPr>
              <a:t>        loginl.add(loginb);</a:t>
            </a:r>
            <a:endParaRPr>
              <a:latin typeface="Times New Roman"/>
              <a:ea typeface="Times New Roman"/>
              <a:cs typeface="Times New Roman"/>
              <a:sym typeface="Times New Roman"/>
            </a:endParaRPr>
          </a:p>
          <a:p>
            <a:pPr indent="0" lvl="0" marL="0" rtl="0" algn="l">
              <a:lnSpc>
                <a:spcPct val="100000"/>
              </a:lnSpc>
              <a:spcBef>
                <a:spcPts val="1000"/>
              </a:spcBef>
              <a:spcAft>
                <a:spcPts val="0"/>
              </a:spcAft>
              <a:buSzPct val="103225"/>
              <a:buNone/>
            </a:pPr>
            <a:r>
              <a:rPr lang="en-IN">
                <a:latin typeface="Times New Roman"/>
                <a:ea typeface="Times New Roman"/>
                <a:cs typeface="Times New Roman"/>
                <a:sym typeface="Times New Roman"/>
              </a:rPr>
              <a:t>        login = new JPanel();</a:t>
            </a:r>
            <a:endParaRPr>
              <a:latin typeface="Times New Roman"/>
              <a:ea typeface="Times New Roman"/>
              <a:cs typeface="Times New Roman"/>
              <a:sym typeface="Times New Roman"/>
            </a:endParaRPr>
          </a:p>
          <a:p>
            <a:pPr indent="0" lvl="0" marL="0" rtl="0" algn="l">
              <a:lnSpc>
                <a:spcPct val="100000"/>
              </a:lnSpc>
              <a:spcBef>
                <a:spcPts val="1000"/>
              </a:spcBef>
              <a:spcAft>
                <a:spcPts val="0"/>
              </a:spcAft>
              <a:buSzPct val="103225"/>
              <a:buNone/>
            </a:pPr>
            <a:r>
              <a:rPr lang="en-IN">
                <a:latin typeface="Times New Roman"/>
                <a:ea typeface="Times New Roman"/>
                <a:cs typeface="Times New Roman"/>
                <a:sym typeface="Times New Roman"/>
              </a:rPr>
              <a:t>        login.setBounds(0, 0, 1200, 700);</a:t>
            </a:r>
            <a:endParaRPr>
              <a:latin typeface="Times New Roman"/>
              <a:ea typeface="Times New Roman"/>
              <a:cs typeface="Times New Roman"/>
              <a:sym typeface="Times New Roman"/>
            </a:endParaRPr>
          </a:p>
          <a:p>
            <a:pPr indent="0" lvl="0" marL="0" rtl="0" algn="l">
              <a:lnSpc>
                <a:spcPct val="100000"/>
              </a:lnSpc>
              <a:spcBef>
                <a:spcPts val="1000"/>
              </a:spcBef>
              <a:spcAft>
                <a:spcPts val="0"/>
              </a:spcAft>
              <a:buSzPct val="103225"/>
              <a:buNone/>
            </a:pPr>
            <a:r>
              <a:rPr lang="en-IN">
                <a:latin typeface="Times New Roman"/>
                <a:ea typeface="Times New Roman"/>
                <a:cs typeface="Times New Roman"/>
                <a:sym typeface="Times New Roman"/>
              </a:rPr>
              <a:t>        login.setLayout(null);</a:t>
            </a:r>
            <a:endParaRPr>
              <a:latin typeface="Times New Roman"/>
              <a:ea typeface="Times New Roman"/>
              <a:cs typeface="Times New Roman"/>
              <a:sym typeface="Times New Roman"/>
            </a:endParaRPr>
          </a:p>
          <a:p>
            <a:pPr indent="0" lvl="0" marL="0" rtl="0" algn="l">
              <a:lnSpc>
                <a:spcPct val="100000"/>
              </a:lnSpc>
              <a:spcBef>
                <a:spcPts val="1000"/>
              </a:spcBef>
              <a:spcAft>
                <a:spcPts val="0"/>
              </a:spcAft>
              <a:buSzPct val="103225"/>
              <a:buNone/>
            </a:pPr>
            <a:r>
              <a:rPr lang="en-IN">
                <a:latin typeface="Times New Roman"/>
                <a:ea typeface="Times New Roman"/>
                <a:cs typeface="Times New Roman"/>
                <a:sym typeface="Times New Roman"/>
              </a:rPr>
              <a:t>        login.add(loginl);</a:t>
            </a:r>
            <a:endParaRPr>
              <a:latin typeface="Times New Roman"/>
              <a:ea typeface="Times New Roman"/>
              <a:cs typeface="Times New Roman"/>
              <a:sym typeface="Times New Roman"/>
            </a:endParaRPr>
          </a:p>
          <a:p>
            <a:pPr indent="0" lvl="0" marL="0" rtl="0" algn="l">
              <a:lnSpc>
                <a:spcPct val="100000"/>
              </a:lnSpc>
              <a:spcBef>
                <a:spcPts val="1000"/>
              </a:spcBef>
              <a:spcAft>
                <a:spcPts val="0"/>
              </a:spcAft>
              <a:buSzPct val="103225"/>
              <a:buNone/>
            </a:pPr>
            <a:r>
              <a:rPr lang="en-IN"/>
              <a:t> </a:t>
            </a:r>
            <a:endParaRPr/>
          </a:p>
          <a:p>
            <a:pPr indent="-228600" lvl="0" marL="457200" rtl="0" algn="l">
              <a:lnSpc>
                <a:spcPct val="100000"/>
              </a:lnSpc>
              <a:spcBef>
                <a:spcPts val="1000"/>
              </a:spcBef>
              <a:spcAft>
                <a:spcPts val="0"/>
              </a:spcAft>
              <a:buSzPct val="103225"/>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9"/>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1800"/>
              <a:buNone/>
            </a:pPr>
            <a:r>
              <a:t/>
            </a:r>
            <a:endParaRPr/>
          </a:p>
        </p:txBody>
      </p:sp>
      <p:sp>
        <p:nvSpPr>
          <p:cNvPr id="220" name="Google Shape;220;p29"/>
          <p:cNvSpPr txBox="1"/>
          <p:nvPr>
            <p:ph idx="1" type="body"/>
          </p:nvPr>
        </p:nvSpPr>
        <p:spPr>
          <a:xfrm>
            <a:off x="677334" y="609600"/>
            <a:ext cx="8596668" cy="5879977"/>
          </a:xfrm>
          <a:prstGeom prst="rect">
            <a:avLst/>
          </a:prstGeom>
          <a:noFill/>
          <a:ln>
            <a:noFill/>
          </a:ln>
        </p:spPr>
        <p:txBody>
          <a:bodyPr anchorCtr="0" anchor="t" bIns="45700" lIns="91425" spcFirstLastPara="1" rIns="91425" wrap="square" tIns="45700">
            <a:normAutofit fontScale="62500" lnSpcReduction="20000"/>
          </a:bodyPr>
          <a:lstStyle/>
          <a:p>
            <a:pPr indent="0" lvl="0" marL="0" rtl="0" algn="l">
              <a:lnSpc>
                <a:spcPct val="100000"/>
              </a:lnSpc>
              <a:spcBef>
                <a:spcPts val="1000"/>
              </a:spcBef>
              <a:spcAft>
                <a:spcPts val="0"/>
              </a:spcAft>
              <a:buSzPct val="79448"/>
              <a:buNone/>
            </a:pPr>
            <a:r>
              <a:rPr b="1" lang="en-IN" sz="2900">
                <a:latin typeface="Times New Roman"/>
                <a:ea typeface="Times New Roman"/>
                <a:cs typeface="Times New Roman"/>
                <a:sym typeface="Times New Roman"/>
              </a:rPr>
              <a:t>Viewing the data:</a:t>
            </a:r>
            <a:endParaRPr b="1" sz="2900">
              <a:latin typeface="Times New Roman"/>
              <a:ea typeface="Times New Roman"/>
              <a:cs typeface="Times New Roman"/>
              <a:sym typeface="Times New Roman"/>
            </a:endParaRPr>
          </a:p>
          <a:p>
            <a:pPr indent="0" lvl="0" marL="0" rtl="0" algn="l">
              <a:lnSpc>
                <a:spcPct val="100000"/>
              </a:lnSpc>
              <a:spcBef>
                <a:spcPts val="1000"/>
              </a:spcBef>
              <a:spcAft>
                <a:spcPts val="0"/>
              </a:spcAft>
              <a:buSzPct val="128000"/>
              <a:buNone/>
            </a:pPr>
            <a:r>
              <a:rPr lang="en-IN"/>
              <a:t>viewone = new JButton("VIEW");</a:t>
            </a:r>
            <a:endParaRPr/>
          </a:p>
          <a:p>
            <a:pPr indent="0" lvl="0" marL="0" rtl="0" algn="l">
              <a:lnSpc>
                <a:spcPct val="100000"/>
              </a:lnSpc>
              <a:spcBef>
                <a:spcPts val="1000"/>
              </a:spcBef>
              <a:spcAft>
                <a:spcPts val="0"/>
              </a:spcAft>
              <a:buSzPct val="128000"/>
              <a:buNone/>
            </a:pPr>
            <a:r>
              <a:rPr lang="en-IN"/>
              <a:t>        viewone.setFont(new Font("sarif", Font.BOLD, 20));</a:t>
            </a:r>
            <a:endParaRPr/>
          </a:p>
          <a:p>
            <a:pPr indent="0" lvl="0" marL="0" rtl="0" algn="l">
              <a:lnSpc>
                <a:spcPct val="100000"/>
              </a:lnSpc>
              <a:spcBef>
                <a:spcPts val="1000"/>
              </a:spcBef>
              <a:spcAft>
                <a:spcPts val="0"/>
              </a:spcAft>
              <a:buSzPct val="128000"/>
              <a:buNone/>
            </a:pPr>
            <a:r>
              <a:rPr lang="en-IN"/>
              <a:t>        viewone.setBackground(Color.decode("#8ae6a2"));</a:t>
            </a:r>
            <a:endParaRPr/>
          </a:p>
          <a:p>
            <a:pPr indent="0" lvl="0" marL="0" rtl="0" algn="l">
              <a:lnSpc>
                <a:spcPct val="100000"/>
              </a:lnSpc>
              <a:spcBef>
                <a:spcPts val="1000"/>
              </a:spcBef>
              <a:spcAft>
                <a:spcPts val="0"/>
              </a:spcAft>
              <a:buSzPct val="128000"/>
              <a:buNone/>
            </a:pPr>
            <a:r>
              <a:rPr lang="en-IN"/>
              <a:t>        viewone.setForeground(Color.yellow);</a:t>
            </a:r>
            <a:endParaRPr/>
          </a:p>
          <a:p>
            <a:pPr indent="0" lvl="0" marL="0" rtl="0" algn="l">
              <a:lnSpc>
                <a:spcPct val="100000"/>
              </a:lnSpc>
              <a:spcBef>
                <a:spcPts val="1000"/>
              </a:spcBef>
              <a:spcAft>
                <a:spcPts val="0"/>
              </a:spcAft>
              <a:buSzPct val="128000"/>
              <a:buNone/>
            </a:pPr>
            <a:r>
              <a:rPr lang="en-IN"/>
              <a:t>        viewone.setBounds(110, 0, 200, 40);</a:t>
            </a:r>
            <a:endParaRPr/>
          </a:p>
          <a:p>
            <a:pPr indent="0" lvl="0" marL="0" rtl="0" algn="l">
              <a:lnSpc>
                <a:spcPct val="100000"/>
              </a:lnSpc>
              <a:spcBef>
                <a:spcPts val="1000"/>
              </a:spcBef>
              <a:spcAft>
                <a:spcPts val="0"/>
              </a:spcAft>
              <a:buSzPct val="128000"/>
              <a:buNone/>
            </a:pPr>
            <a:r>
              <a:rPr lang="en-IN"/>
              <a:t>        viewone.setBorder(null);</a:t>
            </a:r>
            <a:endParaRPr/>
          </a:p>
          <a:p>
            <a:pPr indent="0" lvl="0" marL="0" rtl="0" algn="l">
              <a:lnSpc>
                <a:spcPct val="100000"/>
              </a:lnSpc>
              <a:spcBef>
                <a:spcPts val="1000"/>
              </a:spcBef>
              <a:spcAft>
                <a:spcPts val="0"/>
              </a:spcAft>
              <a:buSzPct val="128000"/>
              <a:buNone/>
            </a:pPr>
            <a:r>
              <a:rPr lang="en-IN"/>
              <a:t>        viewone.addMouseListener(new MouseAdapter() {</a:t>
            </a:r>
            <a:endParaRPr/>
          </a:p>
          <a:p>
            <a:pPr indent="0" lvl="0" marL="0" rtl="0" algn="l">
              <a:lnSpc>
                <a:spcPct val="100000"/>
              </a:lnSpc>
              <a:spcBef>
                <a:spcPts val="1000"/>
              </a:spcBef>
              <a:spcAft>
                <a:spcPts val="0"/>
              </a:spcAft>
              <a:buSzPct val="128000"/>
              <a:buNone/>
            </a:pPr>
            <a:r>
              <a:rPr lang="en-IN"/>
              <a:t>            @Override</a:t>
            </a:r>
            <a:endParaRPr/>
          </a:p>
          <a:p>
            <a:pPr indent="0" lvl="0" marL="0" rtl="0" algn="l">
              <a:lnSpc>
                <a:spcPct val="100000"/>
              </a:lnSpc>
              <a:spcBef>
                <a:spcPts val="1000"/>
              </a:spcBef>
              <a:spcAft>
                <a:spcPts val="0"/>
              </a:spcAft>
              <a:buSzPct val="128000"/>
              <a:buNone/>
            </a:pPr>
            <a:r>
              <a:rPr lang="en-IN"/>
              <a:t>            public void mouseEntered(MouseEvent me) {</a:t>
            </a:r>
            <a:endParaRPr/>
          </a:p>
          <a:p>
            <a:pPr indent="0" lvl="0" marL="0" rtl="0" algn="l">
              <a:lnSpc>
                <a:spcPct val="100000"/>
              </a:lnSpc>
              <a:spcBef>
                <a:spcPts val="1000"/>
              </a:spcBef>
              <a:spcAft>
                <a:spcPts val="0"/>
              </a:spcAft>
              <a:buSzPct val="128000"/>
              <a:buNone/>
            </a:pPr>
            <a:r>
              <a:rPr lang="en-IN"/>
              <a:t>                viewone.setBorder(mb1b);</a:t>
            </a:r>
            <a:endParaRPr/>
          </a:p>
          <a:p>
            <a:pPr indent="0" lvl="0" marL="0" rtl="0" algn="l">
              <a:lnSpc>
                <a:spcPct val="100000"/>
              </a:lnSpc>
              <a:spcBef>
                <a:spcPts val="1000"/>
              </a:spcBef>
              <a:spcAft>
                <a:spcPts val="0"/>
              </a:spcAft>
              <a:buSzPct val="128000"/>
              <a:buNone/>
            </a:pPr>
            <a:r>
              <a:rPr lang="en-IN"/>
              <a:t>                viewone.setBackground(Color.CYAN);</a:t>
            </a:r>
            <a:endParaRPr/>
          </a:p>
          <a:p>
            <a:pPr indent="0" lvl="0" marL="0" rtl="0" algn="l">
              <a:lnSpc>
                <a:spcPct val="100000"/>
              </a:lnSpc>
              <a:spcBef>
                <a:spcPts val="1000"/>
              </a:spcBef>
              <a:spcAft>
                <a:spcPts val="0"/>
              </a:spcAft>
              <a:buSzPct val="128000"/>
              <a:buNone/>
            </a:pPr>
            <a:r>
              <a:rPr lang="en-IN"/>
              <a:t>                viewone.setForeground(Color.BLUE);</a:t>
            </a:r>
            <a:endParaRPr/>
          </a:p>
          <a:p>
            <a:pPr indent="0" lvl="0" marL="0" rtl="0" algn="l">
              <a:lnSpc>
                <a:spcPct val="100000"/>
              </a:lnSpc>
              <a:spcBef>
                <a:spcPts val="1000"/>
              </a:spcBef>
              <a:spcAft>
                <a:spcPts val="0"/>
              </a:spcAft>
              <a:buSzPct val="128000"/>
              <a:buNone/>
            </a:pPr>
            <a:r>
              <a:rPr lang="en-IN"/>
              <a:t>            }</a:t>
            </a:r>
            <a:endParaRPr/>
          </a:p>
          <a:p>
            <a:pPr indent="0" lvl="0" marL="0" rtl="0" algn="l">
              <a:lnSpc>
                <a:spcPct val="100000"/>
              </a:lnSpc>
              <a:spcBef>
                <a:spcPts val="1000"/>
              </a:spcBef>
              <a:spcAft>
                <a:spcPts val="0"/>
              </a:spcAft>
              <a:buSzPct val="128000"/>
              <a:buNone/>
            </a:pPr>
            <a:r>
              <a:rPr lang="en-IN"/>
              <a:t> </a:t>
            </a:r>
            <a:endParaRPr/>
          </a:p>
          <a:p>
            <a:pPr indent="0" lvl="0" marL="0" rtl="0" algn="l">
              <a:lnSpc>
                <a:spcPct val="100000"/>
              </a:lnSpc>
              <a:spcBef>
                <a:spcPts val="1000"/>
              </a:spcBef>
              <a:spcAft>
                <a:spcPts val="0"/>
              </a:spcAft>
              <a:buSzPct val="128000"/>
              <a:buNone/>
            </a:pPr>
            <a:r>
              <a:rPr lang="en-IN"/>
              <a:t>            @Override</a:t>
            </a:r>
            <a:endParaRPr/>
          </a:p>
          <a:p>
            <a:pPr indent="0" lvl="0" marL="0" rtl="0" algn="l">
              <a:lnSpc>
                <a:spcPct val="100000"/>
              </a:lnSpc>
              <a:spcBef>
                <a:spcPts val="1000"/>
              </a:spcBef>
              <a:spcAft>
                <a:spcPts val="0"/>
              </a:spcAft>
              <a:buSzPct val="128000"/>
              <a:buNone/>
            </a:pPr>
            <a:r>
              <a:rPr lang="en-IN"/>
              <a:t>            public void mouseExited(MouseEvent me) {</a:t>
            </a:r>
            <a:endParaRPr/>
          </a:p>
          <a:p>
            <a:pPr indent="0" lvl="0" marL="0" rtl="0" algn="l">
              <a:lnSpc>
                <a:spcPct val="100000"/>
              </a:lnSpc>
              <a:spcBef>
                <a:spcPts val="1000"/>
              </a:spcBef>
              <a:spcAft>
                <a:spcPts val="0"/>
              </a:spcAft>
              <a:buSzPct val="128000"/>
              <a:buNone/>
            </a:pPr>
            <a:r>
              <a:rPr lang="en-IN"/>
              <a:t>                viewone.setBorder(BorderFactory.createEmptyBorder());</a:t>
            </a:r>
            <a:endParaRPr/>
          </a:p>
          <a:p>
            <a:pPr indent="0" lvl="0" marL="0" rtl="0" algn="l">
              <a:lnSpc>
                <a:spcPct val="100000"/>
              </a:lnSpc>
              <a:spcBef>
                <a:spcPts val="1000"/>
              </a:spcBef>
              <a:spcAft>
                <a:spcPts val="0"/>
              </a:spcAft>
              <a:buSzPct val="128000"/>
              <a:buNone/>
            </a:pPr>
            <a:r>
              <a:rPr lang="en-IN"/>
              <a:t>                viewone.setBackground(Color.decode("#8ae6a2"));</a:t>
            </a:r>
            <a:endParaRPr/>
          </a:p>
          <a:p>
            <a:pPr indent="0" lvl="0" marL="0" rtl="0" algn="l">
              <a:lnSpc>
                <a:spcPct val="100000"/>
              </a:lnSpc>
              <a:spcBef>
                <a:spcPts val="1000"/>
              </a:spcBef>
              <a:spcAft>
                <a:spcPts val="0"/>
              </a:spcAft>
              <a:buSzPct val="128000"/>
              <a:buNone/>
            </a:pPr>
            <a:r>
              <a:rPr lang="en-IN"/>
              <a:t>                viewone.setForeground(Color.yellow);</a:t>
            </a:r>
            <a:endParaRPr/>
          </a:p>
          <a:p>
            <a:pPr indent="0" lvl="0" marL="0" rtl="0" algn="l">
              <a:lnSpc>
                <a:spcPct val="100000"/>
              </a:lnSpc>
              <a:spcBef>
                <a:spcPts val="1000"/>
              </a:spcBef>
              <a:spcAft>
                <a:spcPts val="0"/>
              </a:spcAft>
              <a:buSzPct val="128000"/>
              <a:buNone/>
            </a:pPr>
            <a:r>
              <a:rPr lang="en-IN"/>
              <a:t>            }</a:t>
            </a:r>
            <a:endParaRPr/>
          </a:p>
          <a:p>
            <a:pPr indent="0" lvl="0" marL="0" rtl="0" algn="l">
              <a:lnSpc>
                <a:spcPct val="100000"/>
              </a:lnSpc>
              <a:spcBef>
                <a:spcPts val="1000"/>
              </a:spcBef>
              <a:spcAft>
                <a:spcPts val="0"/>
              </a:spcAft>
              <a:buSzPct val="128000"/>
              <a:buNone/>
            </a:pPr>
            <a:r>
              <a:rPr lang="en-IN"/>
              <a:t>        });</a:t>
            </a:r>
            <a:endParaRPr/>
          </a:p>
          <a:p>
            <a:pPr indent="-228600" lvl="0" marL="457200" rtl="0" algn="l">
              <a:lnSpc>
                <a:spcPct val="100000"/>
              </a:lnSpc>
              <a:spcBef>
                <a:spcPts val="1000"/>
              </a:spcBef>
              <a:spcAft>
                <a:spcPts val="0"/>
              </a:spcAft>
              <a:buSzPct val="1280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0"/>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1800"/>
              <a:buNone/>
            </a:pPr>
            <a:r>
              <a:rPr lang="en-IN" sz="3200">
                <a:solidFill>
                  <a:srgbClr val="7030A0"/>
                </a:solidFill>
                <a:latin typeface="Times New Roman"/>
                <a:ea typeface="Times New Roman"/>
                <a:cs typeface="Times New Roman"/>
                <a:sym typeface="Times New Roman"/>
              </a:rPr>
              <a:t>OUTPUT SCREENS:</a:t>
            </a:r>
            <a:endParaRPr sz="3200">
              <a:solidFill>
                <a:srgbClr val="7030A0"/>
              </a:solidFill>
              <a:latin typeface="Times New Roman"/>
              <a:ea typeface="Times New Roman"/>
              <a:cs typeface="Times New Roman"/>
              <a:sym typeface="Times New Roman"/>
            </a:endParaRPr>
          </a:p>
        </p:txBody>
      </p:sp>
      <p:sp>
        <p:nvSpPr>
          <p:cNvPr id="226" name="Google Shape;226;p30"/>
          <p:cNvSpPr txBox="1"/>
          <p:nvPr>
            <p:ph idx="1" type="body"/>
          </p:nvPr>
        </p:nvSpPr>
        <p:spPr>
          <a:xfrm>
            <a:off x="677334" y="1429305"/>
            <a:ext cx="4184035" cy="4612056"/>
          </a:xfrm>
          <a:prstGeom prst="rect">
            <a:avLst/>
          </a:prstGeom>
          <a:noFill/>
          <a:ln>
            <a:noFill/>
          </a:ln>
        </p:spPr>
        <p:txBody>
          <a:bodyPr anchorCtr="0" anchor="t" bIns="45700" lIns="91425" spcFirstLastPara="1" rIns="91425" wrap="square" tIns="45700">
            <a:normAutofit/>
          </a:bodyPr>
          <a:lstStyle/>
          <a:p>
            <a:pPr indent="-320040" lvl="0" marL="457200" rtl="0" algn="l">
              <a:lnSpc>
                <a:spcPct val="100000"/>
              </a:lnSpc>
              <a:spcBef>
                <a:spcPts val="1000"/>
              </a:spcBef>
              <a:spcAft>
                <a:spcPts val="0"/>
              </a:spcAft>
              <a:buSzPts val="1440"/>
              <a:buChar char="►"/>
            </a:pPr>
            <a:r>
              <a:rPr b="1" lang="en-IN" sz="2400">
                <a:latin typeface="Times New Roman"/>
                <a:ea typeface="Times New Roman"/>
                <a:cs typeface="Times New Roman"/>
                <a:sym typeface="Times New Roman"/>
              </a:rPr>
              <a:t>ADMIN LOGIN</a:t>
            </a:r>
            <a:endParaRPr b="1" sz="2400">
              <a:latin typeface="Times New Roman"/>
              <a:ea typeface="Times New Roman"/>
              <a:cs typeface="Times New Roman"/>
              <a:sym typeface="Times New Roman"/>
            </a:endParaRPr>
          </a:p>
          <a:p>
            <a:pPr indent="-228600" lvl="0" marL="457200" rtl="0" algn="l">
              <a:lnSpc>
                <a:spcPct val="100000"/>
              </a:lnSpc>
              <a:spcBef>
                <a:spcPts val="1000"/>
              </a:spcBef>
              <a:spcAft>
                <a:spcPts val="0"/>
              </a:spcAft>
              <a:buSzPts val="1440"/>
              <a:buNone/>
            </a:pPr>
            <a:r>
              <a:t/>
            </a:r>
            <a:endParaRPr b="1" sz="2400"/>
          </a:p>
          <a:p>
            <a:pPr indent="-228600" lvl="0" marL="457200" rtl="0" algn="l">
              <a:lnSpc>
                <a:spcPct val="100000"/>
              </a:lnSpc>
              <a:spcBef>
                <a:spcPts val="1000"/>
              </a:spcBef>
              <a:spcAft>
                <a:spcPts val="0"/>
              </a:spcAft>
              <a:buSzPts val="1440"/>
              <a:buNone/>
            </a:pPr>
            <a:r>
              <a:t/>
            </a:r>
            <a:endParaRPr b="1" sz="2400"/>
          </a:p>
        </p:txBody>
      </p:sp>
      <p:sp>
        <p:nvSpPr>
          <p:cNvPr id="227" name="Google Shape;227;p30"/>
          <p:cNvSpPr txBox="1"/>
          <p:nvPr>
            <p:ph idx="2" type="body"/>
          </p:nvPr>
        </p:nvSpPr>
        <p:spPr>
          <a:xfrm>
            <a:off x="5089970" y="1429305"/>
            <a:ext cx="4184034" cy="4612057"/>
          </a:xfrm>
          <a:prstGeom prst="rect">
            <a:avLst/>
          </a:prstGeom>
          <a:noFill/>
          <a:ln>
            <a:noFill/>
          </a:ln>
        </p:spPr>
        <p:txBody>
          <a:bodyPr anchorCtr="0" anchor="t" bIns="45700" lIns="91425" spcFirstLastPara="1" rIns="91425" wrap="square" tIns="45700">
            <a:normAutofit/>
          </a:bodyPr>
          <a:lstStyle/>
          <a:p>
            <a:pPr indent="-320040" lvl="0" marL="457200" rtl="0" algn="l">
              <a:lnSpc>
                <a:spcPct val="100000"/>
              </a:lnSpc>
              <a:spcBef>
                <a:spcPts val="1000"/>
              </a:spcBef>
              <a:spcAft>
                <a:spcPts val="0"/>
              </a:spcAft>
              <a:buSzPts val="1440"/>
              <a:buChar char="►"/>
            </a:pPr>
            <a:r>
              <a:rPr b="1" lang="en-IN" sz="2400">
                <a:latin typeface="Times New Roman"/>
                <a:ea typeface="Times New Roman"/>
                <a:cs typeface="Times New Roman"/>
                <a:sym typeface="Times New Roman"/>
              </a:rPr>
              <a:t>FILE CHOOSER</a:t>
            </a:r>
            <a:endParaRPr b="1" sz="2400">
              <a:latin typeface="Times New Roman"/>
              <a:ea typeface="Times New Roman"/>
              <a:cs typeface="Times New Roman"/>
              <a:sym typeface="Times New Roman"/>
            </a:endParaRPr>
          </a:p>
          <a:p>
            <a:pPr indent="-228600" lvl="0" marL="457200" rtl="0" algn="l">
              <a:lnSpc>
                <a:spcPct val="100000"/>
              </a:lnSpc>
              <a:spcBef>
                <a:spcPts val="1000"/>
              </a:spcBef>
              <a:spcAft>
                <a:spcPts val="0"/>
              </a:spcAft>
              <a:buSzPts val="1440"/>
              <a:buNone/>
            </a:pPr>
            <a:r>
              <a:t/>
            </a:r>
            <a:endParaRPr b="1" sz="2400"/>
          </a:p>
        </p:txBody>
      </p:sp>
      <p:pic>
        <p:nvPicPr>
          <p:cNvPr id="228" name="Google Shape;228;p30"/>
          <p:cNvPicPr preferRelativeResize="0"/>
          <p:nvPr/>
        </p:nvPicPr>
        <p:blipFill rotWithShape="1">
          <a:blip r:embed="rId3">
            <a:alphaModFix/>
          </a:blip>
          <a:srcRect b="0" l="0" r="0" t="0"/>
          <a:stretch/>
        </p:blipFill>
        <p:spPr>
          <a:xfrm>
            <a:off x="754909" y="1930400"/>
            <a:ext cx="4314548" cy="4497033"/>
          </a:xfrm>
          <a:prstGeom prst="rect">
            <a:avLst/>
          </a:prstGeom>
          <a:noFill/>
          <a:ln>
            <a:noFill/>
          </a:ln>
        </p:spPr>
      </p:pic>
      <p:pic>
        <p:nvPicPr>
          <p:cNvPr id="229" name="Google Shape;229;p30"/>
          <p:cNvPicPr preferRelativeResize="0"/>
          <p:nvPr/>
        </p:nvPicPr>
        <p:blipFill rotWithShape="1">
          <a:blip r:embed="rId4">
            <a:alphaModFix/>
          </a:blip>
          <a:srcRect b="0" l="0" r="0" t="0"/>
          <a:stretch/>
        </p:blipFill>
        <p:spPr>
          <a:xfrm>
            <a:off x="5424255" y="1930399"/>
            <a:ext cx="4184033" cy="449703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1"/>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1800"/>
              <a:buNone/>
            </a:pPr>
            <a:r>
              <a:t/>
            </a:r>
            <a:endParaRPr/>
          </a:p>
        </p:txBody>
      </p:sp>
      <p:sp>
        <p:nvSpPr>
          <p:cNvPr id="235" name="Google Shape;235;p31"/>
          <p:cNvSpPr txBox="1"/>
          <p:nvPr>
            <p:ph idx="1" type="body"/>
          </p:nvPr>
        </p:nvSpPr>
        <p:spPr>
          <a:xfrm>
            <a:off x="677334" y="609600"/>
            <a:ext cx="4184035" cy="5431761"/>
          </a:xfrm>
          <a:prstGeom prst="rect">
            <a:avLst/>
          </a:prstGeom>
          <a:noFill/>
          <a:ln>
            <a:noFill/>
          </a:ln>
        </p:spPr>
        <p:txBody>
          <a:bodyPr anchorCtr="0" anchor="t" bIns="45700" lIns="91425" spcFirstLastPara="1" rIns="91425" wrap="square" tIns="45700">
            <a:normAutofit/>
          </a:bodyPr>
          <a:lstStyle/>
          <a:p>
            <a:pPr indent="-320040" lvl="0" marL="457200" rtl="0" algn="l">
              <a:lnSpc>
                <a:spcPct val="100000"/>
              </a:lnSpc>
              <a:spcBef>
                <a:spcPts val="1000"/>
              </a:spcBef>
              <a:spcAft>
                <a:spcPts val="0"/>
              </a:spcAft>
              <a:buSzPts val="1440"/>
              <a:buChar char="►"/>
            </a:pPr>
            <a:r>
              <a:rPr b="1" lang="en-IN" sz="2400">
                <a:latin typeface="Times New Roman"/>
                <a:ea typeface="Times New Roman"/>
                <a:cs typeface="Times New Roman"/>
                <a:sym typeface="Times New Roman"/>
              </a:rPr>
              <a:t>ANALYZE ONE CV</a:t>
            </a:r>
            <a:endParaRPr b="1" sz="2400">
              <a:latin typeface="Times New Roman"/>
              <a:ea typeface="Times New Roman"/>
              <a:cs typeface="Times New Roman"/>
              <a:sym typeface="Times New Roman"/>
            </a:endParaRPr>
          </a:p>
          <a:p>
            <a:pPr indent="-228600" lvl="0" marL="457200" rtl="0" algn="l">
              <a:lnSpc>
                <a:spcPct val="100000"/>
              </a:lnSpc>
              <a:spcBef>
                <a:spcPts val="1000"/>
              </a:spcBef>
              <a:spcAft>
                <a:spcPts val="0"/>
              </a:spcAft>
              <a:buSzPts val="1440"/>
              <a:buNone/>
            </a:pPr>
            <a:r>
              <a:t/>
            </a:r>
            <a:endParaRPr b="1" sz="2400"/>
          </a:p>
          <a:p>
            <a:pPr indent="-228600" lvl="0" marL="457200" rtl="0" algn="l">
              <a:lnSpc>
                <a:spcPct val="100000"/>
              </a:lnSpc>
              <a:spcBef>
                <a:spcPts val="1000"/>
              </a:spcBef>
              <a:spcAft>
                <a:spcPts val="0"/>
              </a:spcAft>
              <a:buSzPts val="1440"/>
              <a:buNone/>
            </a:pPr>
            <a:r>
              <a:t/>
            </a:r>
            <a:endParaRPr b="1" sz="2400"/>
          </a:p>
        </p:txBody>
      </p:sp>
      <p:sp>
        <p:nvSpPr>
          <p:cNvPr id="236" name="Google Shape;236;p31"/>
          <p:cNvSpPr txBox="1"/>
          <p:nvPr>
            <p:ph idx="2" type="body"/>
          </p:nvPr>
        </p:nvSpPr>
        <p:spPr>
          <a:xfrm>
            <a:off x="5089970" y="781235"/>
            <a:ext cx="4184034" cy="5260128"/>
          </a:xfrm>
          <a:prstGeom prst="rect">
            <a:avLst/>
          </a:prstGeom>
          <a:noFill/>
          <a:ln>
            <a:noFill/>
          </a:ln>
        </p:spPr>
        <p:txBody>
          <a:bodyPr anchorCtr="0" anchor="t" bIns="45700" lIns="91425" spcFirstLastPara="1" rIns="91425" wrap="square" tIns="45700">
            <a:normAutofit/>
          </a:bodyPr>
          <a:lstStyle/>
          <a:p>
            <a:pPr indent="-320040" lvl="0" marL="457200" rtl="0" algn="l">
              <a:lnSpc>
                <a:spcPct val="100000"/>
              </a:lnSpc>
              <a:spcBef>
                <a:spcPts val="1000"/>
              </a:spcBef>
              <a:spcAft>
                <a:spcPts val="0"/>
              </a:spcAft>
              <a:buSzPts val="1440"/>
              <a:buChar char="►"/>
            </a:pPr>
            <a:r>
              <a:rPr b="1" lang="en-IN" sz="2400">
                <a:latin typeface="Times New Roman"/>
                <a:ea typeface="Times New Roman"/>
                <a:cs typeface="Times New Roman"/>
                <a:sym typeface="Times New Roman"/>
              </a:rPr>
              <a:t>ANALYZE ALL</a:t>
            </a:r>
            <a:endParaRPr b="1" sz="2400">
              <a:latin typeface="Times New Roman"/>
              <a:ea typeface="Times New Roman"/>
              <a:cs typeface="Times New Roman"/>
              <a:sym typeface="Times New Roman"/>
            </a:endParaRPr>
          </a:p>
          <a:p>
            <a:pPr indent="-228600" lvl="0" marL="457200" rtl="0" algn="l">
              <a:lnSpc>
                <a:spcPct val="100000"/>
              </a:lnSpc>
              <a:spcBef>
                <a:spcPts val="1000"/>
              </a:spcBef>
              <a:spcAft>
                <a:spcPts val="0"/>
              </a:spcAft>
              <a:buSzPts val="1440"/>
              <a:buNone/>
            </a:pPr>
            <a:r>
              <a:t/>
            </a:r>
            <a:endParaRPr b="1" sz="2400"/>
          </a:p>
        </p:txBody>
      </p:sp>
      <p:pic>
        <p:nvPicPr>
          <p:cNvPr id="237" name="Google Shape;237;p31"/>
          <p:cNvPicPr preferRelativeResize="0"/>
          <p:nvPr/>
        </p:nvPicPr>
        <p:blipFill rotWithShape="1">
          <a:blip r:embed="rId3">
            <a:alphaModFix/>
          </a:blip>
          <a:srcRect b="0" l="0" r="0" t="0"/>
          <a:stretch/>
        </p:blipFill>
        <p:spPr>
          <a:xfrm>
            <a:off x="479394" y="1349406"/>
            <a:ext cx="4381975" cy="4536489"/>
          </a:xfrm>
          <a:prstGeom prst="rect">
            <a:avLst/>
          </a:prstGeom>
          <a:noFill/>
          <a:ln>
            <a:noFill/>
          </a:ln>
        </p:spPr>
      </p:pic>
      <p:pic>
        <p:nvPicPr>
          <p:cNvPr id="238" name="Google Shape;238;p31"/>
          <p:cNvPicPr preferRelativeResize="0"/>
          <p:nvPr/>
        </p:nvPicPr>
        <p:blipFill rotWithShape="1">
          <a:blip r:embed="rId4">
            <a:alphaModFix/>
          </a:blip>
          <a:srcRect b="0" l="0" r="0" t="0"/>
          <a:stretch/>
        </p:blipFill>
        <p:spPr>
          <a:xfrm>
            <a:off x="5468645" y="1349407"/>
            <a:ext cx="4252404" cy="4492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2"/>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1800"/>
              <a:buNone/>
            </a:pPr>
            <a:r>
              <a:t/>
            </a:r>
            <a:endParaRPr/>
          </a:p>
        </p:txBody>
      </p:sp>
      <p:sp>
        <p:nvSpPr>
          <p:cNvPr id="244" name="Google Shape;244;p32"/>
          <p:cNvSpPr txBox="1"/>
          <p:nvPr>
            <p:ph idx="2" type="body"/>
          </p:nvPr>
        </p:nvSpPr>
        <p:spPr>
          <a:xfrm>
            <a:off x="5089970" y="609601"/>
            <a:ext cx="4184034" cy="5431762"/>
          </a:xfrm>
          <a:prstGeom prst="rect">
            <a:avLst/>
          </a:prstGeom>
          <a:noFill/>
          <a:ln>
            <a:noFill/>
          </a:ln>
        </p:spPr>
        <p:txBody>
          <a:bodyPr anchorCtr="0" anchor="t" bIns="45700" lIns="91425" spcFirstLastPara="1" rIns="91425" wrap="square" tIns="45700">
            <a:normAutofit/>
          </a:bodyPr>
          <a:lstStyle/>
          <a:p>
            <a:pPr indent="-320040" lvl="0" marL="457200" rtl="0" algn="l">
              <a:lnSpc>
                <a:spcPct val="100000"/>
              </a:lnSpc>
              <a:spcBef>
                <a:spcPts val="1000"/>
              </a:spcBef>
              <a:spcAft>
                <a:spcPts val="0"/>
              </a:spcAft>
              <a:buSzPts val="1440"/>
              <a:buChar char="►"/>
            </a:pPr>
            <a:r>
              <a:rPr b="1" lang="en-IN" sz="2400">
                <a:latin typeface="Times New Roman"/>
                <a:ea typeface="Times New Roman"/>
                <a:cs typeface="Times New Roman"/>
                <a:sym typeface="Times New Roman"/>
              </a:rPr>
              <a:t>READ THE CONTENT</a:t>
            </a:r>
            <a:endParaRPr b="1" sz="2400">
              <a:latin typeface="Times New Roman"/>
              <a:ea typeface="Times New Roman"/>
              <a:cs typeface="Times New Roman"/>
              <a:sym typeface="Times New Roman"/>
            </a:endParaRPr>
          </a:p>
          <a:p>
            <a:pPr indent="-228600" lvl="0" marL="457200" rtl="0" algn="l">
              <a:lnSpc>
                <a:spcPct val="100000"/>
              </a:lnSpc>
              <a:spcBef>
                <a:spcPts val="1000"/>
              </a:spcBef>
              <a:spcAft>
                <a:spcPts val="0"/>
              </a:spcAft>
              <a:buSzPts val="1440"/>
              <a:buNone/>
            </a:pPr>
            <a:r>
              <a:t/>
            </a:r>
            <a:endParaRPr b="1" sz="2400"/>
          </a:p>
        </p:txBody>
      </p:sp>
      <p:sp>
        <p:nvSpPr>
          <p:cNvPr id="245" name="Google Shape;245;p32"/>
          <p:cNvSpPr txBox="1"/>
          <p:nvPr>
            <p:ph idx="1" type="body"/>
          </p:nvPr>
        </p:nvSpPr>
        <p:spPr>
          <a:xfrm>
            <a:off x="677334" y="609600"/>
            <a:ext cx="4184035" cy="5431761"/>
          </a:xfrm>
          <a:prstGeom prst="rect">
            <a:avLst/>
          </a:prstGeom>
          <a:noFill/>
          <a:ln>
            <a:noFill/>
          </a:ln>
        </p:spPr>
        <p:txBody>
          <a:bodyPr anchorCtr="0" anchor="t" bIns="45700" lIns="91425" spcFirstLastPara="1" rIns="91425" wrap="square" tIns="45700">
            <a:normAutofit/>
          </a:bodyPr>
          <a:lstStyle/>
          <a:p>
            <a:pPr indent="-320040" lvl="0" marL="457200" rtl="0" algn="l">
              <a:lnSpc>
                <a:spcPct val="100000"/>
              </a:lnSpc>
              <a:spcBef>
                <a:spcPts val="1000"/>
              </a:spcBef>
              <a:spcAft>
                <a:spcPts val="0"/>
              </a:spcAft>
              <a:buSzPts val="1440"/>
              <a:buChar char="►"/>
            </a:pPr>
            <a:r>
              <a:rPr b="1" lang="en-IN" sz="2400">
                <a:latin typeface="Times New Roman"/>
                <a:ea typeface="Times New Roman"/>
                <a:cs typeface="Times New Roman"/>
                <a:sym typeface="Times New Roman"/>
              </a:rPr>
              <a:t>CATEGORIZE</a:t>
            </a:r>
            <a:endParaRPr b="1" sz="2400">
              <a:latin typeface="Times New Roman"/>
              <a:ea typeface="Times New Roman"/>
              <a:cs typeface="Times New Roman"/>
              <a:sym typeface="Times New Roman"/>
            </a:endParaRPr>
          </a:p>
          <a:p>
            <a:pPr indent="-228600" lvl="0" marL="457200" rtl="0" algn="l">
              <a:lnSpc>
                <a:spcPct val="100000"/>
              </a:lnSpc>
              <a:spcBef>
                <a:spcPts val="1000"/>
              </a:spcBef>
              <a:spcAft>
                <a:spcPts val="0"/>
              </a:spcAft>
              <a:buSzPts val="1440"/>
              <a:buNone/>
            </a:pPr>
            <a:r>
              <a:t/>
            </a:r>
            <a:endParaRPr b="1" sz="2400"/>
          </a:p>
        </p:txBody>
      </p:sp>
      <p:pic>
        <p:nvPicPr>
          <p:cNvPr id="246" name="Google Shape;246;p32"/>
          <p:cNvPicPr preferRelativeResize="0"/>
          <p:nvPr/>
        </p:nvPicPr>
        <p:blipFill rotWithShape="1">
          <a:blip r:embed="rId3">
            <a:alphaModFix/>
          </a:blip>
          <a:srcRect b="0" l="0" r="0" t="0"/>
          <a:stretch/>
        </p:blipFill>
        <p:spPr>
          <a:xfrm>
            <a:off x="577049" y="1393794"/>
            <a:ext cx="3877831" cy="4261281"/>
          </a:xfrm>
          <a:prstGeom prst="rect">
            <a:avLst/>
          </a:prstGeom>
          <a:noFill/>
          <a:ln>
            <a:noFill/>
          </a:ln>
        </p:spPr>
      </p:pic>
      <p:pic>
        <p:nvPicPr>
          <p:cNvPr id="247" name="Google Shape;247;p32"/>
          <p:cNvPicPr preferRelativeResize="0"/>
          <p:nvPr/>
        </p:nvPicPr>
        <p:blipFill rotWithShape="1">
          <a:blip r:embed="rId4">
            <a:alphaModFix/>
          </a:blip>
          <a:srcRect b="0" l="0" r="0" t="0"/>
          <a:stretch/>
        </p:blipFill>
        <p:spPr>
          <a:xfrm>
            <a:off x="5089971" y="1393794"/>
            <a:ext cx="5074962" cy="406597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3"/>
          <p:cNvSpPr txBox="1"/>
          <p:nvPr>
            <p:ph type="title"/>
          </p:nvPr>
        </p:nvSpPr>
        <p:spPr>
          <a:xfrm>
            <a:off x="677545" y="600075"/>
            <a:ext cx="8596630" cy="1330325"/>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t/>
            </a:r>
            <a:endParaRPr/>
          </a:p>
        </p:txBody>
      </p:sp>
      <p:sp>
        <p:nvSpPr>
          <p:cNvPr id="253" name="Google Shape;253;p33"/>
          <p:cNvSpPr txBox="1"/>
          <p:nvPr>
            <p:ph idx="1" type="body"/>
          </p:nvPr>
        </p:nvSpPr>
        <p:spPr>
          <a:xfrm>
            <a:off x="677334" y="1411551"/>
            <a:ext cx="8596800" cy="4629900"/>
          </a:xfrm>
          <a:prstGeom prst="rect">
            <a:avLst/>
          </a:prstGeom>
          <a:noFill/>
          <a:ln>
            <a:noFill/>
          </a:ln>
        </p:spPr>
        <p:txBody>
          <a:bodyPr anchorCtr="0" anchor="t" bIns="45700" lIns="91425" spcFirstLastPara="1" rIns="91425" wrap="square" tIns="45700">
            <a:normAutofit/>
          </a:bodyPr>
          <a:lstStyle/>
          <a:p>
            <a:pPr indent="-251459" lvl="0" marL="342900" rtl="0" algn="l">
              <a:lnSpc>
                <a:spcPct val="100000"/>
              </a:lnSpc>
              <a:spcBef>
                <a:spcPts val="0"/>
              </a:spcBef>
              <a:spcAft>
                <a:spcPts val="0"/>
              </a:spcAft>
              <a:buSzPts val="1440"/>
              <a:buNone/>
            </a:pPr>
            <a:r>
              <a:t/>
            </a:r>
            <a:endParaRPr>
              <a:latin typeface="Times New Roman"/>
              <a:ea typeface="Times New Roman"/>
              <a:cs typeface="Times New Roman"/>
              <a:sym typeface="Times New Roman"/>
            </a:endParaRPr>
          </a:p>
          <a:p>
            <a:pPr indent="0" lvl="0" marL="0" rtl="0" algn="l">
              <a:lnSpc>
                <a:spcPct val="100000"/>
              </a:lnSpc>
              <a:spcBef>
                <a:spcPts val="1000"/>
              </a:spcBef>
              <a:spcAft>
                <a:spcPts val="0"/>
              </a:spcAft>
              <a:buSzPts val="1440"/>
              <a:buNone/>
            </a:pPr>
            <a:r>
              <a:rPr lang="en-IN"/>
              <a:t>                                  </a:t>
            </a:r>
            <a:endParaRPr/>
          </a:p>
          <a:p>
            <a:pPr indent="0" lvl="0" marL="0" rtl="0" algn="l">
              <a:lnSpc>
                <a:spcPct val="100000"/>
              </a:lnSpc>
              <a:spcBef>
                <a:spcPts val="1000"/>
              </a:spcBef>
              <a:spcAft>
                <a:spcPts val="0"/>
              </a:spcAft>
              <a:buSzPts val="3520"/>
              <a:buNone/>
            </a:pPr>
            <a:r>
              <a:rPr b="1" i="1" lang="en-IN" sz="4400">
                <a:latin typeface="Times New Roman"/>
                <a:ea typeface="Times New Roman"/>
                <a:cs typeface="Times New Roman"/>
                <a:sym typeface="Times New Roman"/>
              </a:rPr>
              <a:t>               THANK YOU</a:t>
            </a:r>
            <a:endParaRPr b="1" i="1" sz="44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9"/>
          <p:cNvSpPr txBox="1"/>
          <p:nvPr>
            <p:ph type="title"/>
          </p:nvPr>
        </p:nvSpPr>
        <p:spPr>
          <a:xfrm>
            <a:off x="677334" y="261892"/>
            <a:ext cx="8596668" cy="696896"/>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7030A0"/>
              </a:buClr>
              <a:buSzPts val="3600"/>
              <a:buFont typeface="Times New Roman"/>
              <a:buNone/>
            </a:pPr>
            <a:r>
              <a:rPr lang="en-IN">
                <a:solidFill>
                  <a:srgbClr val="7030A0"/>
                </a:solidFill>
                <a:latin typeface="Times New Roman"/>
                <a:ea typeface="Times New Roman"/>
                <a:cs typeface="Times New Roman"/>
                <a:sym typeface="Times New Roman"/>
              </a:rPr>
              <a:t>Contents</a:t>
            </a:r>
            <a:r>
              <a:rPr lang="en-IN" sz="2800">
                <a:solidFill>
                  <a:srgbClr val="7030A0"/>
                </a:solidFill>
              </a:rPr>
              <a:t>:</a:t>
            </a:r>
            <a:endParaRPr sz="2800">
              <a:solidFill>
                <a:srgbClr val="7030A0"/>
              </a:solidFill>
            </a:endParaRPr>
          </a:p>
        </p:txBody>
      </p:sp>
      <p:sp>
        <p:nvSpPr>
          <p:cNvPr id="155" name="Google Shape;155;p19"/>
          <p:cNvSpPr txBox="1"/>
          <p:nvPr>
            <p:ph idx="1" type="body"/>
          </p:nvPr>
        </p:nvSpPr>
        <p:spPr>
          <a:xfrm>
            <a:off x="677325" y="958800"/>
            <a:ext cx="3027000" cy="5637300"/>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100000"/>
              </a:lnSpc>
              <a:spcBef>
                <a:spcPts val="0"/>
              </a:spcBef>
              <a:spcAft>
                <a:spcPts val="0"/>
              </a:spcAft>
              <a:buNone/>
            </a:pPr>
            <a:r>
              <a:t/>
            </a:r>
            <a:endParaRPr sz="2400">
              <a:latin typeface="Times New Roman"/>
              <a:ea typeface="Times New Roman"/>
              <a:cs typeface="Times New Roman"/>
              <a:sym typeface="Times New Roman"/>
            </a:endParaRPr>
          </a:p>
          <a:p>
            <a:pPr indent="-342900" lvl="0" marL="342900" rtl="0" algn="l">
              <a:lnSpc>
                <a:spcPct val="100000"/>
              </a:lnSpc>
              <a:spcBef>
                <a:spcPts val="1000"/>
              </a:spcBef>
              <a:spcAft>
                <a:spcPts val="0"/>
              </a:spcAft>
              <a:buSzPct val="80000"/>
              <a:buFont typeface="Noto Sans Symbols"/>
              <a:buChar char="❑"/>
            </a:pPr>
            <a:r>
              <a:rPr lang="en-IN" sz="2400">
                <a:latin typeface="Times New Roman"/>
                <a:ea typeface="Times New Roman"/>
                <a:cs typeface="Times New Roman"/>
                <a:sym typeface="Times New Roman"/>
              </a:rPr>
              <a:t>Introduction</a:t>
            </a:r>
            <a:endParaRPr sz="2400">
              <a:latin typeface="Times New Roman"/>
              <a:ea typeface="Times New Roman"/>
              <a:cs typeface="Times New Roman"/>
              <a:sym typeface="Times New Roman"/>
            </a:endParaRPr>
          </a:p>
          <a:p>
            <a:pPr indent="-371094" lvl="0" marL="342900" rtl="0" algn="l">
              <a:lnSpc>
                <a:spcPct val="100000"/>
              </a:lnSpc>
              <a:spcBef>
                <a:spcPts val="1000"/>
              </a:spcBef>
              <a:spcAft>
                <a:spcPts val="0"/>
              </a:spcAft>
              <a:buSzPct val="100000"/>
              <a:buChar char="❑"/>
            </a:pPr>
            <a:r>
              <a:rPr lang="en-IN" sz="2400"/>
              <a:t>Abstract</a:t>
            </a:r>
            <a:r>
              <a:rPr lang="en-IN" sz="2400">
                <a:latin typeface="Times New Roman"/>
                <a:ea typeface="Times New Roman"/>
                <a:cs typeface="Times New Roman"/>
                <a:sym typeface="Times New Roman"/>
              </a:rPr>
              <a:t> </a:t>
            </a:r>
            <a:r>
              <a:rPr lang="en-IN" sz="2400">
                <a:latin typeface="Times New Roman"/>
                <a:ea typeface="Times New Roman"/>
                <a:cs typeface="Times New Roman"/>
                <a:sym typeface="Times New Roman"/>
              </a:rPr>
              <a:t>                                </a:t>
            </a:r>
            <a:endParaRPr sz="2400">
              <a:latin typeface="Times New Roman"/>
              <a:ea typeface="Times New Roman"/>
              <a:cs typeface="Times New Roman"/>
              <a:sym typeface="Times New Roman"/>
            </a:endParaRPr>
          </a:p>
          <a:p>
            <a:pPr indent="-342900" lvl="0" marL="342900" rtl="0" algn="l">
              <a:lnSpc>
                <a:spcPct val="100000"/>
              </a:lnSpc>
              <a:spcBef>
                <a:spcPts val="1000"/>
              </a:spcBef>
              <a:spcAft>
                <a:spcPts val="0"/>
              </a:spcAft>
              <a:buSzPct val="80000"/>
              <a:buFont typeface="Noto Sans Symbols"/>
              <a:buChar char="❑"/>
            </a:pPr>
            <a:r>
              <a:rPr lang="en-IN" sz="2400">
                <a:latin typeface="Times New Roman"/>
                <a:ea typeface="Times New Roman"/>
                <a:cs typeface="Times New Roman"/>
                <a:sym typeface="Times New Roman"/>
              </a:rPr>
              <a:t>Existing System</a:t>
            </a:r>
            <a:r>
              <a:rPr lang="en-IN" sz="2400"/>
              <a:t> and </a:t>
            </a:r>
            <a:r>
              <a:rPr lang="en-IN" sz="2400">
                <a:latin typeface="Times New Roman"/>
                <a:ea typeface="Times New Roman"/>
                <a:cs typeface="Times New Roman"/>
                <a:sym typeface="Times New Roman"/>
              </a:rPr>
              <a:t>Proposed System</a:t>
            </a:r>
            <a:endParaRPr sz="2400">
              <a:latin typeface="Times New Roman"/>
              <a:ea typeface="Times New Roman"/>
              <a:cs typeface="Times New Roman"/>
              <a:sym typeface="Times New Roman"/>
            </a:endParaRPr>
          </a:p>
          <a:p>
            <a:pPr indent="-342900" lvl="0" marL="342900" rtl="0" algn="l">
              <a:lnSpc>
                <a:spcPct val="100000"/>
              </a:lnSpc>
              <a:spcBef>
                <a:spcPts val="1000"/>
              </a:spcBef>
              <a:spcAft>
                <a:spcPts val="0"/>
              </a:spcAft>
              <a:buSzPct val="80000"/>
              <a:buFont typeface="Noto Sans Symbols"/>
              <a:buChar char="❑"/>
            </a:pPr>
            <a:r>
              <a:rPr lang="en-IN" sz="2400">
                <a:latin typeface="Times New Roman"/>
                <a:ea typeface="Times New Roman"/>
                <a:cs typeface="Times New Roman"/>
                <a:sym typeface="Times New Roman"/>
              </a:rPr>
              <a:t>System Architecture</a:t>
            </a:r>
            <a:endParaRPr sz="2400">
              <a:latin typeface="Times New Roman"/>
              <a:ea typeface="Times New Roman"/>
              <a:cs typeface="Times New Roman"/>
              <a:sym typeface="Times New Roman"/>
            </a:endParaRPr>
          </a:p>
          <a:p>
            <a:pPr indent="-342900" lvl="0" marL="342900" rtl="0" algn="l">
              <a:lnSpc>
                <a:spcPct val="100000"/>
              </a:lnSpc>
              <a:spcBef>
                <a:spcPts val="1000"/>
              </a:spcBef>
              <a:spcAft>
                <a:spcPts val="0"/>
              </a:spcAft>
              <a:buSzPct val="100000"/>
              <a:buChar char="❑"/>
            </a:pPr>
            <a:r>
              <a:rPr lang="en-IN" sz="2400"/>
              <a:t>Design Algorithm</a:t>
            </a:r>
            <a:endParaRPr sz="2400"/>
          </a:p>
          <a:p>
            <a:pPr indent="-342900" lvl="0" marL="342900" rtl="0" algn="l">
              <a:lnSpc>
                <a:spcPct val="100000"/>
              </a:lnSpc>
              <a:spcBef>
                <a:spcPts val="1000"/>
              </a:spcBef>
              <a:spcAft>
                <a:spcPts val="0"/>
              </a:spcAft>
              <a:buSzPct val="80000"/>
              <a:buFont typeface="Noto Sans Symbols"/>
              <a:buChar char="❑"/>
            </a:pPr>
            <a:r>
              <a:rPr lang="en-IN" sz="2400"/>
              <a:t>Implementation Code</a:t>
            </a:r>
            <a:endParaRPr sz="2400"/>
          </a:p>
          <a:p>
            <a:pPr indent="-371094" lvl="0" marL="342900" rtl="0" algn="l">
              <a:lnSpc>
                <a:spcPct val="100000"/>
              </a:lnSpc>
              <a:spcBef>
                <a:spcPts val="1000"/>
              </a:spcBef>
              <a:spcAft>
                <a:spcPts val="0"/>
              </a:spcAft>
              <a:buSzPct val="100000"/>
              <a:buChar char="❑"/>
            </a:pPr>
            <a:r>
              <a:rPr lang="en-IN" sz="2400"/>
              <a:t>Output Screenshots</a:t>
            </a:r>
            <a:endParaRPr sz="2400"/>
          </a:p>
          <a:p>
            <a:pPr indent="0" lvl="0" marL="457200" rtl="0" algn="l">
              <a:lnSpc>
                <a:spcPct val="100000"/>
              </a:lnSpc>
              <a:spcBef>
                <a:spcPts val="1000"/>
              </a:spcBef>
              <a:spcAft>
                <a:spcPts val="0"/>
              </a:spcAft>
              <a:buSzPct val="64864"/>
              <a:buNone/>
            </a:pPr>
            <a:r>
              <a:t/>
            </a:r>
            <a:endParaRPr sz="2400">
              <a:latin typeface="Times New Roman"/>
              <a:ea typeface="Times New Roman"/>
              <a:cs typeface="Times New Roman"/>
              <a:sym typeface="Times New Roman"/>
            </a:endParaRPr>
          </a:p>
          <a:p>
            <a:pPr indent="-229870" lvl="0" marL="342900" rtl="0" algn="l">
              <a:lnSpc>
                <a:spcPct val="100000"/>
              </a:lnSpc>
              <a:spcBef>
                <a:spcPts val="1000"/>
              </a:spcBef>
              <a:spcAft>
                <a:spcPts val="0"/>
              </a:spcAft>
              <a:buSzPct val="80000"/>
              <a:buFont typeface="Noto Sans Symbols"/>
              <a:buNone/>
            </a:pPr>
            <a:r>
              <a:t/>
            </a:r>
            <a:endParaRPr sz="2400">
              <a:latin typeface="Times New Roman"/>
              <a:ea typeface="Times New Roman"/>
              <a:cs typeface="Times New Roman"/>
              <a:sym typeface="Times New Roman"/>
            </a:endParaRPr>
          </a:p>
          <a:p>
            <a:pPr indent="-229870" lvl="0" marL="342900" rtl="0" algn="l">
              <a:lnSpc>
                <a:spcPct val="100000"/>
              </a:lnSpc>
              <a:spcBef>
                <a:spcPts val="1000"/>
              </a:spcBef>
              <a:spcAft>
                <a:spcPts val="0"/>
              </a:spcAft>
              <a:buSzPct val="80000"/>
              <a:buFont typeface="Noto Sans Symbols"/>
              <a:buNone/>
            </a:pPr>
            <a:r>
              <a:t/>
            </a:r>
            <a:endParaRPr sz="2400">
              <a:latin typeface="Times New Roman"/>
              <a:ea typeface="Times New Roman"/>
              <a:cs typeface="Times New Roman"/>
              <a:sym typeface="Times New Roman"/>
            </a:endParaRPr>
          </a:p>
          <a:p>
            <a:pPr indent="-229870" lvl="0" marL="342900" rtl="0" algn="l">
              <a:lnSpc>
                <a:spcPct val="100000"/>
              </a:lnSpc>
              <a:spcBef>
                <a:spcPts val="1000"/>
              </a:spcBef>
              <a:spcAft>
                <a:spcPts val="0"/>
              </a:spcAft>
              <a:buSzPct val="80000"/>
              <a:buFont typeface="Noto Sans Symbols"/>
              <a:buNone/>
            </a:pPr>
            <a:r>
              <a:t/>
            </a:r>
            <a:endParaRPr sz="2400">
              <a:latin typeface="Times New Roman"/>
              <a:ea typeface="Times New Roman"/>
              <a:cs typeface="Times New Roman"/>
              <a:sym typeface="Times New Roman"/>
            </a:endParaRPr>
          </a:p>
        </p:txBody>
      </p:sp>
      <p:pic>
        <p:nvPicPr>
          <p:cNvPr id="156" name="Google Shape;156;p19"/>
          <p:cNvPicPr preferRelativeResize="0"/>
          <p:nvPr/>
        </p:nvPicPr>
        <p:blipFill rotWithShape="1">
          <a:blip r:embed="rId3">
            <a:alphaModFix/>
          </a:blip>
          <a:srcRect b="0" l="0" r="0" t="0"/>
          <a:stretch/>
        </p:blipFill>
        <p:spPr>
          <a:xfrm>
            <a:off x="6059700" y="2429349"/>
            <a:ext cx="2670375" cy="2343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0"/>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en-IN">
                <a:solidFill>
                  <a:srgbClr val="7030A0"/>
                </a:solidFill>
                <a:latin typeface="Times New Roman"/>
                <a:ea typeface="Times New Roman"/>
                <a:cs typeface="Times New Roman"/>
                <a:sym typeface="Times New Roman"/>
              </a:rPr>
              <a:t>Introduction:</a:t>
            </a:r>
            <a:endParaRPr>
              <a:solidFill>
                <a:srgbClr val="7030A0"/>
              </a:solidFill>
              <a:latin typeface="Times New Roman"/>
              <a:ea typeface="Times New Roman"/>
              <a:cs typeface="Times New Roman"/>
              <a:sym typeface="Times New Roman"/>
            </a:endParaRPr>
          </a:p>
        </p:txBody>
      </p:sp>
      <p:sp>
        <p:nvSpPr>
          <p:cNvPr id="162" name="Google Shape;162;p20"/>
          <p:cNvSpPr txBox="1"/>
          <p:nvPr>
            <p:ph idx="1" type="body"/>
          </p:nvPr>
        </p:nvSpPr>
        <p:spPr>
          <a:xfrm>
            <a:off x="675745" y="2160983"/>
            <a:ext cx="4185600" cy="576300"/>
          </a:xfrm>
          <a:prstGeom prst="rect">
            <a:avLst/>
          </a:prstGeom>
          <a:noFill/>
          <a:ln>
            <a:noFill/>
          </a:ln>
        </p:spPr>
        <p:txBody>
          <a:bodyPr anchorCtr="0" anchor="b" bIns="45700" lIns="91425" spcFirstLastPara="1" rIns="91425" wrap="square" tIns="45700">
            <a:noAutofit/>
          </a:bodyPr>
          <a:lstStyle/>
          <a:p>
            <a:pPr indent="-228600" lvl="0" marL="457200" rtl="0" algn="l">
              <a:lnSpc>
                <a:spcPct val="100000"/>
              </a:lnSpc>
              <a:spcBef>
                <a:spcPts val="1000"/>
              </a:spcBef>
              <a:spcAft>
                <a:spcPts val="0"/>
              </a:spcAft>
              <a:buSzPts val="1920"/>
              <a:buNone/>
            </a:pPr>
            <a:r>
              <a:t/>
            </a:r>
            <a:endParaRPr/>
          </a:p>
        </p:txBody>
      </p:sp>
      <p:sp>
        <p:nvSpPr>
          <p:cNvPr id="163" name="Google Shape;163;p20"/>
          <p:cNvSpPr txBox="1"/>
          <p:nvPr>
            <p:ph idx="2" type="body"/>
          </p:nvPr>
        </p:nvSpPr>
        <p:spPr>
          <a:xfrm>
            <a:off x="594804" y="1340529"/>
            <a:ext cx="4266564" cy="5131292"/>
          </a:xfrm>
          <a:prstGeom prst="rect">
            <a:avLst/>
          </a:prstGeom>
          <a:noFill/>
          <a:ln>
            <a:noFill/>
          </a:ln>
        </p:spPr>
        <p:txBody>
          <a:bodyPr anchorCtr="0" anchor="t" bIns="45700" lIns="91425" spcFirstLastPara="1" rIns="91425" wrap="square" tIns="45700">
            <a:normAutofit fontScale="92500" lnSpcReduction="10000"/>
          </a:bodyPr>
          <a:lstStyle/>
          <a:p>
            <a:pPr indent="-320040" lvl="0" marL="457200" rtl="0" algn="l">
              <a:lnSpc>
                <a:spcPct val="100000"/>
              </a:lnSpc>
              <a:spcBef>
                <a:spcPts val="1000"/>
              </a:spcBef>
              <a:spcAft>
                <a:spcPts val="0"/>
              </a:spcAft>
              <a:buSzPct val="81934"/>
              <a:buFont typeface="Noto Sans Symbols"/>
              <a:buChar char="❖"/>
            </a:pPr>
            <a:r>
              <a:rPr lang="en-IN" sz="1900">
                <a:latin typeface="Times New Roman"/>
                <a:ea typeface="Times New Roman"/>
                <a:cs typeface="Times New Roman"/>
                <a:sym typeface="Times New Roman"/>
              </a:rPr>
              <a:t>Personality is the most important factor which reflects an individual, which keeps on varying. </a:t>
            </a:r>
            <a:endParaRPr sz="1900">
              <a:latin typeface="Times New Roman"/>
              <a:ea typeface="Times New Roman"/>
              <a:cs typeface="Times New Roman"/>
              <a:sym typeface="Times New Roman"/>
            </a:endParaRPr>
          </a:p>
          <a:p>
            <a:pPr indent="-320040" lvl="0" marL="457200" rtl="0" algn="l">
              <a:lnSpc>
                <a:spcPct val="100000"/>
              </a:lnSpc>
              <a:spcBef>
                <a:spcPts val="1000"/>
              </a:spcBef>
              <a:spcAft>
                <a:spcPts val="0"/>
              </a:spcAft>
              <a:buSzPct val="81934"/>
              <a:buFont typeface="Noto Sans Symbols"/>
              <a:buChar char="❖"/>
            </a:pPr>
            <a:r>
              <a:rPr lang="en-IN" sz="1900">
                <a:latin typeface="Times New Roman"/>
                <a:ea typeface="Times New Roman"/>
                <a:cs typeface="Times New Roman"/>
                <a:sym typeface="Times New Roman"/>
              </a:rPr>
              <a:t>Tackling them is a tedious task for which we have implemented an approach to identify the personality and also provide with the recommendation. This will enable a more effective way to short list submitted candidate CVs from a large number of applicants providing a consistent and fair CV ranking policy, which can be legally justified. </a:t>
            </a:r>
            <a:endParaRPr sz="1900">
              <a:latin typeface="Times New Roman"/>
              <a:ea typeface="Times New Roman"/>
              <a:cs typeface="Times New Roman"/>
              <a:sym typeface="Times New Roman"/>
            </a:endParaRPr>
          </a:p>
          <a:p>
            <a:pPr indent="-320040" lvl="0" marL="457200" rtl="0" algn="l">
              <a:lnSpc>
                <a:spcPct val="100000"/>
              </a:lnSpc>
              <a:spcBef>
                <a:spcPts val="1000"/>
              </a:spcBef>
              <a:spcAft>
                <a:spcPts val="0"/>
              </a:spcAft>
              <a:buSzPct val="81934"/>
              <a:buFont typeface="Noto Sans Symbols"/>
              <a:buChar char="❖"/>
            </a:pPr>
            <a:r>
              <a:rPr lang="en-IN" sz="1900">
                <a:latin typeface="Times New Roman"/>
                <a:ea typeface="Times New Roman"/>
                <a:cs typeface="Times New Roman"/>
                <a:sym typeface="Times New Roman"/>
              </a:rPr>
              <a:t>System will rank the experience and key skills required for particular job position.</a:t>
            </a:r>
            <a:endParaRPr sz="1900">
              <a:latin typeface="Times New Roman"/>
              <a:ea typeface="Times New Roman"/>
              <a:cs typeface="Times New Roman"/>
              <a:sym typeface="Times New Roman"/>
            </a:endParaRPr>
          </a:p>
          <a:p>
            <a:pPr indent="-320040" lvl="0" marL="457200" rtl="0" algn="l">
              <a:lnSpc>
                <a:spcPct val="100000"/>
              </a:lnSpc>
              <a:spcBef>
                <a:spcPts val="1000"/>
              </a:spcBef>
              <a:spcAft>
                <a:spcPts val="0"/>
              </a:spcAft>
              <a:buSzPct val="81934"/>
              <a:buFont typeface="Noto Sans Symbols"/>
              <a:buChar char="❖"/>
            </a:pPr>
            <a:r>
              <a:rPr lang="en-IN" sz="1900">
                <a:latin typeface="Times New Roman"/>
                <a:ea typeface="Times New Roman"/>
                <a:cs typeface="Times New Roman"/>
                <a:sym typeface="Times New Roman"/>
              </a:rPr>
              <a:t> So, it will help the HR department to easily shortlist the candidate based on the CV ranking policy. </a:t>
            </a:r>
            <a:endParaRPr sz="1900">
              <a:latin typeface="Times New Roman"/>
              <a:ea typeface="Times New Roman"/>
              <a:cs typeface="Times New Roman"/>
              <a:sym typeface="Times New Roman"/>
            </a:endParaRPr>
          </a:p>
          <a:p>
            <a:pPr indent="-228600" lvl="0" marL="457200" rtl="0" algn="l">
              <a:lnSpc>
                <a:spcPct val="100000"/>
              </a:lnSpc>
              <a:spcBef>
                <a:spcPts val="1000"/>
              </a:spcBef>
              <a:spcAft>
                <a:spcPts val="0"/>
              </a:spcAft>
              <a:buSzPct val="81934"/>
              <a:buNone/>
            </a:pPr>
            <a:r>
              <a:t/>
            </a:r>
            <a:endParaRPr sz="1900">
              <a:latin typeface="Times New Roman"/>
              <a:ea typeface="Times New Roman"/>
              <a:cs typeface="Times New Roman"/>
              <a:sym typeface="Times New Roman"/>
            </a:endParaRPr>
          </a:p>
          <a:p>
            <a:pPr indent="-228600" lvl="0" marL="457200" rtl="0" algn="l">
              <a:lnSpc>
                <a:spcPct val="100000"/>
              </a:lnSpc>
              <a:spcBef>
                <a:spcPts val="1000"/>
              </a:spcBef>
              <a:spcAft>
                <a:spcPts val="0"/>
              </a:spcAft>
              <a:buSzPct val="86486"/>
              <a:buNone/>
            </a:pPr>
            <a:r>
              <a:t/>
            </a:r>
            <a:endParaRPr/>
          </a:p>
        </p:txBody>
      </p:sp>
      <p:sp>
        <p:nvSpPr>
          <p:cNvPr id="164" name="Google Shape;164;p20"/>
          <p:cNvSpPr txBox="1"/>
          <p:nvPr>
            <p:ph idx="3" type="body"/>
          </p:nvPr>
        </p:nvSpPr>
        <p:spPr>
          <a:xfrm>
            <a:off x="5088383" y="2160983"/>
            <a:ext cx="4185600" cy="576300"/>
          </a:xfrm>
          <a:prstGeom prst="rect">
            <a:avLst/>
          </a:prstGeom>
          <a:noFill/>
          <a:ln>
            <a:noFill/>
          </a:ln>
        </p:spPr>
        <p:txBody>
          <a:bodyPr anchorCtr="0" anchor="b" bIns="45700" lIns="91425" spcFirstLastPara="1" rIns="91425" wrap="square" tIns="45700">
            <a:noAutofit/>
          </a:bodyPr>
          <a:lstStyle/>
          <a:p>
            <a:pPr indent="-228600" lvl="0" marL="457200" rtl="0" algn="l">
              <a:lnSpc>
                <a:spcPct val="100000"/>
              </a:lnSpc>
              <a:spcBef>
                <a:spcPts val="1000"/>
              </a:spcBef>
              <a:spcAft>
                <a:spcPts val="0"/>
              </a:spcAft>
              <a:buSzPts val="1920"/>
              <a:buNone/>
            </a:pPr>
            <a:r>
              <a:t/>
            </a:r>
            <a:endParaRPr/>
          </a:p>
        </p:txBody>
      </p:sp>
      <p:sp>
        <p:nvSpPr>
          <p:cNvPr id="165" name="Google Shape;165;p20"/>
          <p:cNvSpPr txBox="1"/>
          <p:nvPr>
            <p:ph idx="4" type="body"/>
          </p:nvPr>
        </p:nvSpPr>
        <p:spPr>
          <a:xfrm>
            <a:off x="5087938" y="1180731"/>
            <a:ext cx="5662920" cy="5291090"/>
          </a:xfrm>
          <a:prstGeom prst="rect">
            <a:avLst/>
          </a:prstGeom>
          <a:blipFill rotWithShape="1">
            <a:blip r:embed="rId3">
              <a:alphaModFix/>
            </a:blip>
            <a:stretch>
              <a:fillRect b="0" l="0" r="0" t="0"/>
            </a:stretch>
          </a:blipFill>
          <a:ln>
            <a:noFill/>
          </a:ln>
        </p:spPr>
        <p:txBody>
          <a:bodyPr anchorCtr="0" anchor="t" bIns="0" lIns="0" spcFirstLastPara="1" rIns="0" wrap="square" tIns="0">
            <a:normAutofit fontScale="92500" lnSpcReduction="10000"/>
          </a:bodyPr>
          <a:lstStyle/>
          <a:p>
            <a:pPr indent="-228600" lvl="0" marL="457200" rtl="0" algn="l">
              <a:lnSpc>
                <a:spcPct val="100000"/>
              </a:lnSpc>
              <a:spcBef>
                <a:spcPts val="1000"/>
              </a:spcBef>
              <a:spcAft>
                <a:spcPts val="0"/>
              </a:spcAft>
              <a:buSzPct val="86486"/>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7030A0"/>
              </a:buClr>
              <a:buSzPts val="3600"/>
              <a:buFont typeface="Times New Roman"/>
              <a:buNone/>
            </a:pPr>
            <a:r>
              <a:rPr b="1" lang="en-IN">
                <a:solidFill>
                  <a:srgbClr val="7030A0"/>
                </a:solidFill>
                <a:latin typeface="Times New Roman"/>
                <a:ea typeface="Times New Roman"/>
                <a:cs typeface="Times New Roman"/>
                <a:sym typeface="Times New Roman"/>
              </a:rPr>
              <a:t>Abstract:</a:t>
            </a:r>
            <a:endParaRPr b="1">
              <a:solidFill>
                <a:srgbClr val="7030A0"/>
              </a:solidFill>
              <a:latin typeface="Times New Roman"/>
              <a:ea typeface="Times New Roman"/>
              <a:cs typeface="Times New Roman"/>
              <a:sym typeface="Times New Roman"/>
            </a:endParaRPr>
          </a:p>
        </p:txBody>
      </p:sp>
      <p:sp>
        <p:nvSpPr>
          <p:cNvPr id="171" name="Google Shape;171;p21"/>
          <p:cNvSpPr txBox="1"/>
          <p:nvPr>
            <p:ph idx="1" type="body"/>
          </p:nvPr>
        </p:nvSpPr>
        <p:spPr>
          <a:xfrm>
            <a:off x="677334" y="1491449"/>
            <a:ext cx="8596668" cy="454991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1440"/>
              <a:buFont typeface="Noto Sans Symbols"/>
              <a:buChar char="❑"/>
            </a:pPr>
            <a:r>
              <a:rPr lang="en-IN">
                <a:latin typeface="Times New Roman"/>
                <a:ea typeface="Times New Roman"/>
                <a:cs typeface="Times New Roman"/>
                <a:sym typeface="Times New Roman"/>
              </a:rPr>
              <a:t>We describe a system called CV analysis machine, that processes a set of given free-form textual  resumes (in English for IT domain), creates a standardized profile for each candidate, and for a  given job description, identifies a ranked shortlist of k candidates, along with a matching score for  each. </a:t>
            </a:r>
            <a:endParaRPr>
              <a:latin typeface="Times New Roman"/>
              <a:ea typeface="Times New Roman"/>
              <a:cs typeface="Times New Roman"/>
              <a:sym typeface="Times New Roman"/>
            </a:endParaRPr>
          </a:p>
          <a:p>
            <a:pPr indent="-342900" lvl="0" marL="342900" rtl="0" algn="l">
              <a:lnSpc>
                <a:spcPct val="100000"/>
              </a:lnSpc>
              <a:spcBef>
                <a:spcPts val="1000"/>
              </a:spcBef>
              <a:spcAft>
                <a:spcPts val="0"/>
              </a:spcAft>
              <a:buSzPts val="1440"/>
              <a:buFont typeface="Noto Sans Symbols"/>
              <a:buChar char="❑"/>
            </a:pPr>
            <a:r>
              <a:rPr lang="en-IN">
                <a:solidFill>
                  <a:srgbClr val="111111"/>
                </a:solidFill>
                <a:latin typeface="Times New Roman"/>
                <a:ea typeface="Times New Roman"/>
                <a:cs typeface="Times New Roman"/>
                <a:sym typeface="Times New Roman"/>
              </a:rPr>
              <a:t>Companies often receive thousands of resumes for each job posting and employ  dedicated screeners to short list qualified applicants.</a:t>
            </a:r>
            <a:endParaRPr>
              <a:solidFill>
                <a:srgbClr val="111111"/>
              </a:solidFill>
              <a:latin typeface="Times New Roman"/>
              <a:ea typeface="Times New Roman"/>
              <a:cs typeface="Times New Roman"/>
              <a:sym typeface="Times New Roman"/>
            </a:endParaRPr>
          </a:p>
          <a:p>
            <a:pPr indent="-342900" lvl="0" marL="342900" rtl="0" algn="l">
              <a:lnSpc>
                <a:spcPct val="100000"/>
              </a:lnSpc>
              <a:spcBef>
                <a:spcPts val="1000"/>
              </a:spcBef>
              <a:spcAft>
                <a:spcPts val="0"/>
              </a:spcAft>
              <a:buSzPts val="1440"/>
              <a:buFont typeface="Noto Sans Symbols"/>
              <a:buChar char="❑"/>
            </a:pPr>
            <a:r>
              <a:rPr lang="en-IN">
                <a:solidFill>
                  <a:srgbClr val="111111"/>
                </a:solidFill>
                <a:latin typeface="Times New Roman"/>
                <a:ea typeface="Times New Roman"/>
                <a:cs typeface="Times New Roman"/>
                <a:sym typeface="Times New Roman"/>
              </a:rPr>
              <a:t>To shortlist the candidates we are using the ranking policy so the decisions will be fair.</a:t>
            </a:r>
            <a:endParaRPr>
              <a:solidFill>
                <a:srgbClr val="111111"/>
              </a:solidFill>
              <a:latin typeface="Times New Roman"/>
              <a:ea typeface="Times New Roman"/>
              <a:cs typeface="Times New Roman"/>
              <a:sym typeface="Times New Roman"/>
            </a:endParaRPr>
          </a:p>
          <a:p>
            <a:pPr indent="-342900" lvl="0" marL="342900" rtl="0" algn="l">
              <a:lnSpc>
                <a:spcPct val="100000"/>
              </a:lnSpc>
              <a:spcBef>
                <a:spcPts val="1000"/>
              </a:spcBef>
              <a:spcAft>
                <a:spcPts val="0"/>
              </a:spcAft>
              <a:buSzPts val="1440"/>
              <a:buFont typeface="Noto Sans Symbols"/>
              <a:buChar char="❑"/>
            </a:pPr>
            <a:r>
              <a:rPr lang="en-IN">
                <a:solidFill>
                  <a:srgbClr val="111111"/>
                </a:solidFill>
                <a:latin typeface="Times New Roman"/>
                <a:ea typeface="Times New Roman"/>
                <a:cs typeface="Times New Roman"/>
                <a:sym typeface="Times New Roman"/>
              </a:rPr>
              <a:t> In this, we present “PROSPECT”, a  decision support tool to help these screeners shortlist resumes efficiently. Prospect mines resumes  to extract salient aspects of candidate profiles like skills, experience in each skill, education details  and past experience. </a:t>
            </a:r>
            <a:endParaRPr>
              <a:solidFill>
                <a:srgbClr val="111111"/>
              </a:solidFill>
              <a:latin typeface="Times New Roman"/>
              <a:ea typeface="Times New Roman"/>
              <a:cs typeface="Times New Roman"/>
              <a:sym typeface="Times New Roman"/>
            </a:endParaRPr>
          </a:p>
          <a:p>
            <a:pPr indent="-251459" lvl="0" marL="342900" rtl="0" algn="l">
              <a:lnSpc>
                <a:spcPct val="100000"/>
              </a:lnSpc>
              <a:spcBef>
                <a:spcPts val="1000"/>
              </a:spcBef>
              <a:spcAft>
                <a:spcPts val="0"/>
              </a:spcAft>
              <a:buSzPts val="1440"/>
              <a:buFont typeface="Noto Sans Symbols"/>
              <a:buNone/>
            </a:pPr>
            <a:r>
              <a:t/>
            </a:r>
            <a:endParaRPr>
              <a:solidFill>
                <a:srgbClr val="111111"/>
              </a:solidFill>
              <a:latin typeface="Times New Roman"/>
              <a:ea typeface="Times New Roman"/>
              <a:cs typeface="Times New Roman"/>
              <a:sym typeface="Times New Roman"/>
            </a:endParaRPr>
          </a:p>
          <a:p>
            <a:pPr indent="0" lvl="0" marL="0" rtl="0" algn="l">
              <a:lnSpc>
                <a:spcPct val="100000"/>
              </a:lnSpc>
              <a:spcBef>
                <a:spcPts val="1000"/>
              </a:spcBef>
              <a:spcAft>
                <a:spcPts val="0"/>
              </a:spcAft>
              <a:buSzPts val="1440"/>
              <a:buNone/>
            </a:pPr>
            <a:r>
              <a:t/>
            </a:r>
            <a:endParaRPr>
              <a:solidFill>
                <a:srgbClr val="11111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7030A0"/>
              </a:buClr>
              <a:buSzPts val="3600"/>
              <a:buFont typeface="Times New Roman"/>
              <a:buNone/>
            </a:pPr>
            <a:r>
              <a:rPr b="1" lang="en-IN">
                <a:solidFill>
                  <a:srgbClr val="7030A0"/>
                </a:solidFill>
                <a:latin typeface="Times New Roman"/>
                <a:ea typeface="Times New Roman"/>
                <a:cs typeface="Times New Roman"/>
                <a:sym typeface="Times New Roman"/>
              </a:rPr>
              <a:t>Existing System:</a:t>
            </a:r>
            <a:endParaRPr b="1">
              <a:solidFill>
                <a:srgbClr val="7030A0"/>
              </a:solidFill>
              <a:latin typeface="Times New Roman"/>
              <a:ea typeface="Times New Roman"/>
              <a:cs typeface="Times New Roman"/>
              <a:sym typeface="Times New Roman"/>
            </a:endParaRPr>
          </a:p>
        </p:txBody>
      </p:sp>
      <p:sp>
        <p:nvSpPr>
          <p:cNvPr id="177" name="Google Shape;177;p22"/>
          <p:cNvSpPr txBox="1"/>
          <p:nvPr>
            <p:ph idx="1" type="body"/>
          </p:nvPr>
        </p:nvSpPr>
        <p:spPr>
          <a:xfrm>
            <a:off x="677333" y="1189608"/>
            <a:ext cx="9363311" cy="5668391"/>
          </a:xfrm>
          <a:prstGeom prst="rect">
            <a:avLst/>
          </a:prstGeom>
          <a:noFill/>
          <a:ln>
            <a:noFill/>
          </a:ln>
        </p:spPr>
        <p:txBody>
          <a:bodyPr anchorCtr="0" anchor="t" bIns="45700" lIns="91425" spcFirstLastPara="1" rIns="91425" wrap="square" tIns="45700">
            <a:normAutofit fontScale="32500" lnSpcReduction="20000"/>
          </a:bodyPr>
          <a:lstStyle/>
          <a:p>
            <a:pPr indent="-457225" lvl="0" marL="469900" marR="5080" rtl="0" algn="l">
              <a:lnSpc>
                <a:spcPct val="153000"/>
              </a:lnSpc>
              <a:spcBef>
                <a:spcPts val="0"/>
              </a:spcBef>
              <a:spcAft>
                <a:spcPts val="0"/>
              </a:spcAft>
              <a:buSzPct val="80000"/>
              <a:buFont typeface="Noto Sans Symbols"/>
              <a:buChar char="❑"/>
            </a:pPr>
            <a:r>
              <a:rPr lang="en-IN" sz="4900">
                <a:latin typeface="Times New Roman"/>
                <a:ea typeface="Times New Roman"/>
                <a:cs typeface="Times New Roman"/>
                <a:sym typeface="Times New Roman"/>
              </a:rPr>
              <a:t>The candidates will register themselves with the required details in the CV form and upload the  documents for verifying the authenticity of the information provided in the CV registration form. </a:t>
            </a:r>
            <a:endParaRPr sz="4900">
              <a:latin typeface="Times New Roman"/>
              <a:ea typeface="Times New Roman"/>
              <a:cs typeface="Times New Roman"/>
              <a:sym typeface="Times New Roman"/>
            </a:endParaRPr>
          </a:p>
          <a:p>
            <a:pPr indent="-457225" lvl="0" marL="469900" marR="5080" rtl="0" algn="l">
              <a:lnSpc>
                <a:spcPct val="153000"/>
              </a:lnSpc>
              <a:spcBef>
                <a:spcPts val="670"/>
              </a:spcBef>
              <a:spcAft>
                <a:spcPts val="0"/>
              </a:spcAft>
              <a:buSzPct val="80000"/>
              <a:buFont typeface="Noto Sans Symbols"/>
              <a:buChar char="❑"/>
            </a:pPr>
            <a:r>
              <a:rPr lang="en-IN" sz="4900">
                <a:latin typeface="Times New Roman"/>
                <a:ea typeface="Times New Roman"/>
                <a:cs typeface="Times New Roman"/>
                <a:sym typeface="Times New Roman"/>
              </a:rPr>
              <a:t>In order to apply for a job the candidates needs to be eligible for that job by satisfying all the  requirements as stated by the recruiter. </a:t>
            </a:r>
            <a:endParaRPr sz="4900">
              <a:latin typeface="Times New Roman"/>
              <a:ea typeface="Times New Roman"/>
              <a:cs typeface="Times New Roman"/>
              <a:sym typeface="Times New Roman"/>
            </a:endParaRPr>
          </a:p>
          <a:p>
            <a:pPr indent="-457225" lvl="0" marL="469900" marR="5080" rtl="0" algn="l">
              <a:lnSpc>
                <a:spcPct val="153000"/>
              </a:lnSpc>
              <a:spcBef>
                <a:spcPts val="670"/>
              </a:spcBef>
              <a:spcAft>
                <a:spcPts val="0"/>
              </a:spcAft>
              <a:buSzPct val="80000"/>
              <a:buFont typeface="Noto Sans Symbols"/>
              <a:buChar char="❑"/>
            </a:pPr>
            <a:r>
              <a:rPr lang="en-IN" sz="4900">
                <a:latin typeface="Times New Roman"/>
                <a:ea typeface="Times New Roman"/>
                <a:cs typeface="Times New Roman"/>
                <a:sym typeface="Times New Roman"/>
              </a:rPr>
              <a:t>If a candidate applies for a specific job, the system checks  whether the candidate meets all the requirements/parameters as specified by the recruiter. </a:t>
            </a:r>
            <a:endParaRPr sz="4900">
              <a:latin typeface="Times New Roman"/>
              <a:ea typeface="Times New Roman"/>
              <a:cs typeface="Times New Roman"/>
              <a:sym typeface="Times New Roman"/>
            </a:endParaRPr>
          </a:p>
          <a:p>
            <a:pPr indent="-457225" lvl="0" marL="469900" marR="22860" rtl="0" algn="l">
              <a:lnSpc>
                <a:spcPct val="153000"/>
              </a:lnSpc>
              <a:spcBef>
                <a:spcPts val="675"/>
              </a:spcBef>
              <a:spcAft>
                <a:spcPts val="0"/>
              </a:spcAft>
              <a:buSzPct val="80000"/>
              <a:buFont typeface="Noto Sans Symbols"/>
              <a:buChar char="❑"/>
            </a:pPr>
            <a:r>
              <a:rPr lang="en-IN" sz="4900">
                <a:latin typeface="Times New Roman"/>
                <a:ea typeface="Times New Roman"/>
                <a:cs typeface="Times New Roman"/>
                <a:sym typeface="Times New Roman"/>
              </a:rPr>
              <a:t>If the Candidate meets the requirements then the online test will be conducted on personality questions as well  as aptitude questions. After completing the online test, candidate can view their own test results.</a:t>
            </a:r>
            <a:endParaRPr sz="4900">
              <a:latin typeface="Times New Roman"/>
              <a:ea typeface="Times New Roman"/>
              <a:cs typeface="Times New Roman"/>
              <a:sym typeface="Times New Roman"/>
            </a:endParaRPr>
          </a:p>
          <a:p>
            <a:pPr indent="-457225" lvl="0" marL="469900" marR="22860" rtl="0" algn="l">
              <a:lnSpc>
                <a:spcPct val="153000"/>
              </a:lnSpc>
              <a:spcBef>
                <a:spcPts val="675"/>
              </a:spcBef>
              <a:spcAft>
                <a:spcPts val="0"/>
              </a:spcAft>
              <a:buSzPct val="80000"/>
              <a:buFont typeface="Noto Sans Symbols"/>
              <a:buChar char="❑"/>
            </a:pPr>
            <a:r>
              <a:rPr lang="en-IN" sz="4900">
                <a:latin typeface="Times New Roman"/>
                <a:ea typeface="Times New Roman"/>
                <a:cs typeface="Times New Roman"/>
                <a:sym typeface="Times New Roman"/>
              </a:rPr>
              <a:t> The system would then derive and rank the candidates who were  eligible for the job. The rank of each candidate acts as a score of how well the candidate’s profile meets  the specifications of the recruiters as well as cumulative score of the the aptitude test. </a:t>
            </a:r>
            <a:endParaRPr sz="4900">
              <a:latin typeface="Times New Roman"/>
              <a:ea typeface="Times New Roman"/>
              <a:cs typeface="Times New Roman"/>
              <a:sym typeface="Times New Roman"/>
            </a:endParaRPr>
          </a:p>
          <a:p>
            <a:pPr indent="-457225" lvl="0" marL="469900" marR="22860" rtl="0" algn="l">
              <a:lnSpc>
                <a:spcPct val="153000"/>
              </a:lnSpc>
              <a:spcBef>
                <a:spcPts val="675"/>
              </a:spcBef>
              <a:spcAft>
                <a:spcPts val="0"/>
              </a:spcAft>
              <a:buSzPct val="80000"/>
              <a:buFont typeface="Noto Sans Symbols"/>
              <a:buChar char="❑"/>
            </a:pPr>
            <a:r>
              <a:rPr lang="en-IN" sz="4900">
                <a:latin typeface="Times New Roman"/>
                <a:ea typeface="Times New Roman"/>
                <a:cs typeface="Times New Roman"/>
                <a:sym typeface="Times New Roman"/>
              </a:rPr>
              <a:t>The recruiter could  also analyze the personality of the candidate based on the result of the personality test. So, based on  CV, aptitude test and the personality test the candidate would be selected.</a:t>
            </a:r>
            <a:endParaRPr sz="4900">
              <a:latin typeface="Times New Roman"/>
              <a:ea typeface="Times New Roman"/>
              <a:cs typeface="Times New Roman"/>
              <a:sym typeface="Times New Roman"/>
            </a:endParaRPr>
          </a:p>
          <a:p>
            <a:pPr indent="0" lvl="0" marL="0" rtl="0" algn="l">
              <a:lnSpc>
                <a:spcPct val="100000"/>
              </a:lnSpc>
              <a:spcBef>
                <a:spcPts val="1000"/>
              </a:spcBef>
              <a:spcAft>
                <a:spcPts val="0"/>
              </a:spcAft>
              <a:buSzPct val="80000"/>
              <a:buNone/>
            </a:pPr>
            <a:r>
              <a:t/>
            </a:r>
            <a:endParaRPr sz="49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3"/>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1800"/>
              <a:buNone/>
            </a:pPr>
            <a:r>
              <a:t/>
            </a:r>
            <a:endParaRPr/>
          </a:p>
        </p:txBody>
      </p:sp>
      <p:pic>
        <p:nvPicPr>
          <p:cNvPr id="183" name="Google Shape;183;p23"/>
          <p:cNvPicPr preferRelativeResize="0"/>
          <p:nvPr>
            <p:ph idx="1" type="body"/>
          </p:nvPr>
        </p:nvPicPr>
        <p:blipFill rotWithShape="1">
          <a:blip r:embed="rId3">
            <a:alphaModFix/>
          </a:blip>
          <a:srcRect b="0" l="0" r="0" t="0"/>
          <a:stretch/>
        </p:blipFill>
        <p:spPr>
          <a:xfrm>
            <a:off x="1935332" y="2183907"/>
            <a:ext cx="6604986" cy="366647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7030A0"/>
              </a:buClr>
              <a:buSzPts val="3600"/>
              <a:buFont typeface="Times New Roman"/>
              <a:buNone/>
            </a:pPr>
            <a:r>
              <a:rPr b="1" lang="en-IN">
                <a:solidFill>
                  <a:srgbClr val="7030A0"/>
                </a:solidFill>
                <a:latin typeface="Times New Roman"/>
                <a:ea typeface="Times New Roman"/>
                <a:cs typeface="Times New Roman"/>
                <a:sym typeface="Times New Roman"/>
              </a:rPr>
              <a:t>Proposed System:</a:t>
            </a:r>
            <a:endParaRPr b="1">
              <a:solidFill>
                <a:srgbClr val="7030A0"/>
              </a:solidFill>
              <a:latin typeface="Times New Roman"/>
              <a:ea typeface="Times New Roman"/>
              <a:cs typeface="Times New Roman"/>
              <a:sym typeface="Times New Roman"/>
            </a:endParaRPr>
          </a:p>
        </p:txBody>
      </p:sp>
      <p:sp>
        <p:nvSpPr>
          <p:cNvPr id="189" name="Google Shape;189;p24"/>
          <p:cNvSpPr txBox="1"/>
          <p:nvPr>
            <p:ph idx="1" type="body"/>
          </p:nvPr>
        </p:nvSpPr>
        <p:spPr>
          <a:xfrm>
            <a:off x="677334" y="1828801"/>
            <a:ext cx="8596668" cy="4212562"/>
          </a:xfrm>
          <a:prstGeom prst="rect">
            <a:avLst/>
          </a:prstGeom>
          <a:noFill/>
          <a:ln>
            <a:noFill/>
          </a:ln>
        </p:spPr>
        <p:txBody>
          <a:bodyPr anchorCtr="0" anchor="t" bIns="45700" lIns="91425" spcFirstLastPara="1" rIns="91425" wrap="square" tIns="45700">
            <a:normAutofit fontScale="92500" lnSpcReduction="20000"/>
          </a:bodyPr>
          <a:lstStyle/>
          <a:p>
            <a:pPr indent="-278765" lvl="0" marL="298450" marR="5080" rtl="0" algn="just">
              <a:lnSpc>
                <a:spcPct val="144000"/>
              </a:lnSpc>
              <a:spcBef>
                <a:spcPts val="0"/>
              </a:spcBef>
              <a:spcAft>
                <a:spcPts val="0"/>
              </a:spcAft>
              <a:buSzPct val="79999"/>
              <a:buFont typeface="Arial"/>
              <a:buChar char="•"/>
            </a:pPr>
            <a:r>
              <a:rPr lang="en-IN">
                <a:latin typeface="Times New Roman"/>
                <a:ea typeface="Times New Roman"/>
                <a:cs typeface="Times New Roman"/>
                <a:sym typeface="Times New Roman"/>
              </a:rPr>
              <a:t>The proposed system will enable a more effective way to </a:t>
            </a:r>
            <a:endParaRPr>
              <a:latin typeface="Times New Roman"/>
              <a:ea typeface="Times New Roman"/>
              <a:cs typeface="Times New Roman"/>
              <a:sym typeface="Times New Roman"/>
            </a:endParaRPr>
          </a:p>
          <a:p>
            <a:pPr indent="0" lvl="0" marL="12700" marR="5080" rtl="0" algn="just">
              <a:lnSpc>
                <a:spcPct val="144000"/>
              </a:lnSpc>
              <a:spcBef>
                <a:spcPts val="105"/>
              </a:spcBef>
              <a:spcAft>
                <a:spcPts val="0"/>
              </a:spcAft>
              <a:buSzPct val="79999"/>
              <a:buNone/>
            </a:pPr>
            <a:r>
              <a:rPr lang="en-IN">
                <a:latin typeface="Times New Roman"/>
                <a:ea typeface="Times New Roman"/>
                <a:cs typeface="Times New Roman"/>
                <a:sym typeface="Times New Roman"/>
              </a:rPr>
              <a:t>short list submitted candidate CVs from a large </a:t>
            </a:r>
            <a:endParaRPr>
              <a:latin typeface="Times New Roman"/>
              <a:ea typeface="Times New Roman"/>
              <a:cs typeface="Times New Roman"/>
              <a:sym typeface="Times New Roman"/>
            </a:endParaRPr>
          </a:p>
          <a:p>
            <a:pPr indent="0" lvl="0" marL="12700" marR="5080" rtl="0" algn="just">
              <a:lnSpc>
                <a:spcPct val="144000"/>
              </a:lnSpc>
              <a:spcBef>
                <a:spcPts val="105"/>
              </a:spcBef>
              <a:spcAft>
                <a:spcPts val="0"/>
              </a:spcAft>
              <a:buSzPct val="79999"/>
              <a:buNone/>
            </a:pPr>
            <a:r>
              <a:rPr lang="en-IN">
                <a:latin typeface="Times New Roman"/>
                <a:ea typeface="Times New Roman"/>
                <a:cs typeface="Times New Roman"/>
                <a:sym typeface="Times New Roman"/>
              </a:rPr>
              <a:t>number of applicants providing a consistent and fair CV </a:t>
            </a:r>
            <a:endParaRPr>
              <a:latin typeface="Times New Roman"/>
              <a:ea typeface="Times New Roman"/>
              <a:cs typeface="Times New Roman"/>
              <a:sym typeface="Times New Roman"/>
            </a:endParaRPr>
          </a:p>
          <a:p>
            <a:pPr indent="0" lvl="0" marL="12700" marR="5080" rtl="0" algn="just">
              <a:lnSpc>
                <a:spcPct val="144000"/>
              </a:lnSpc>
              <a:spcBef>
                <a:spcPts val="105"/>
              </a:spcBef>
              <a:spcAft>
                <a:spcPts val="0"/>
              </a:spcAft>
              <a:buSzPct val="79999"/>
              <a:buNone/>
            </a:pPr>
            <a:r>
              <a:rPr lang="en-IN">
                <a:latin typeface="Times New Roman"/>
                <a:ea typeface="Times New Roman"/>
                <a:cs typeface="Times New Roman"/>
                <a:sym typeface="Times New Roman"/>
              </a:rPr>
              <a:t>ranking policy. This  can be legally justified. </a:t>
            </a:r>
            <a:endParaRPr>
              <a:latin typeface="Times New Roman"/>
              <a:ea typeface="Times New Roman"/>
              <a:cs typeface="Times New Roman"/>
              <a:sym typeface="Times New Roman"/>
            </a:endParaRPr>
          </a:p>
          <a:p>
            <a:pPr indent="-278765" lvl="0" marL="298450" marR="5080" rtl="0" algn="just">
              <a:lnSpc>
                <a:spcPct val="144000"/>
              </a:lnSpc>
              <a:spcBef>
                <a:spcPts val="105"/>
              </a:spcBef>
              <a:spcAft>
                <a:spcPts val="0"/>
              </a:spcAft>
              <a:buSzPct val="79999"/>
              <a:buFont typeface="Arial"/>
              <a:buChar char="•"/>
            </a:pPr>
            <a:r>
              <a:rPr lang="en-IN">
                <a:latin typeface="Times New Roman"/>
                <a:ea typeface="Times New Roman"/>
                <a:cs typeface="Times New Roman"/>
                <a:sym typeface="Times New Roman"/>
              </a:rPr>
              <a:t>System will rank the experience and key skills required </a:t>
            </a:r>
            <a:endParaRPr>
              <a:latin typeface="Times New Roman"/>
              <a:ea typeface="Times New Roman"/>
              <a:cs typeface="Times New Roman"/>
              <a:sym typeface="Times New Roman"/>
            </a:endParaRPr>
          </a:p>
          <a:p>
            <a:pPr indent="0" lvl="0" marL="12700" marR="5080" rtl="0" algn="just">
              <a:lnSpc>
                <a:spcPct val="144000"/>
              </a:lnSpc>
              <a:spcBef>
                <a:spcPts val="105"/>
              </a:spcBef>
              <a:spcAft>
                <a:spcPts val="0"/>
              </a:spcAft>
              <a:buSzPct val="79999"/>
              <a:buNone/>
            </a:pPr>
            <a:r>
              <a:rPr lang="en-IN">
                <a:latin typeface="Times New Roman"/>
                <a:ea typeface="Times New Roman"/>
                <a:cs typeface="Times New Roman"/>
                <a:sym typeface="Times New Roman"/>
              </a:rPr>
              <a:t>for a particular job  position than system will rank the CV’s     </a:t>
            </a:r>
            <a:endParaRPr>
              <a:latin typeface="Times New Roman"/>
              <a:ea typeface="Times New Roman"/>
              <a:cs typeface="Times New Roman"/>
              <a:sym typeface="Times New Roman"/>
            </a:endParaRPr>
          </a:p>
          <a:p>
            <a:pPr indent="0" lvl="0" marL="12700" marR="5080" rtl="0" algn="just">
              <a:lnSpc>
                <a:spcPct val="144000"/>
              </a:lnSpc>
              <a:spcBef>
                <a:spcPts val="105"/>
              </a:spcBef>
              <a:spcAft>
                <a:spcPts val="0"/>
              </a:spcAft>
              <a:buSzPct val="79999"/>
              <a:buNone/>
            </a:pPr>
            <a:r>
              <a:rPr lang="en-IN">
                <a:latin typeface="Times New Roman"/>
                <a:ea typeface="Times New Roman"/>
                <a:cs typeface="Times New Roman"/>
                <a:sym typeface="Times New Roman"/>
              </a:rPr>
              <a:t>based on the experience and other key skills which are  </a:t>
            </a:r>
            <a:endParaRPr>
              <a:latin typeface="Times New Roman"/>
              <a:ea typeface="Times New Roman"/>
              <a:cs typeface="Times New Roman"/>
              <a:sym typeface="Times New Roman"/>
            </a:endParaRPr>
          </a:p>
          <a:p>
            <a:pPr indent="0" lvl="0" marL="12700" marR="5080" rtl="0" algn="just">
              <a:lnSpc>
                <a:spcPct val="144000"/>
              </a:lnSpc>
              <a:spcBef>
                <a:spcPts val="105"/>
              </a:spcBef>
              <a:spcAft>
                <a:spcPts val="0"/>
              </a:spcAft>
              <a:buSzPct val="79999"/>
              <a:buNone/>
            </a:pPr>
            <a:r>
              <a:rPr lang="en-IN">
                <a:latin typeface="Times New Roman"/>
                <a:ea typeface="Times New Roman"/>
                <a:cs typeface="Times New Roman"/>
                <a:sym typeface="Times New Roman"/>
              </a:rPr>
              <a:t>required for particular job profile. </a:t>
            </a:r>
            <a:endParaRPr>
              <a:latin typeface="Times New Roman"/>
              <a:ea typeface="Times New Roman"/>
              <a:cs typeface="Times New Roman"/>
              <a:sym typeface="Times New Roman"/>
            </a:endParaRPr>
          </a:p>
          <a:p>
            <a:pPr indent="-278765" lvl="0" marL="298450" marR="5080" rtl="0" algn="just">
              <a:lnSpc>
                <a:spcPct val="144000"/>
              </a:lnSpc>
              <a:spcBef>
                <a:spcPts val="105"/>
              </a:spcBef>
              <a:spcAft>
                <a:spcPts val="0"/>
              </a:spcAft>
              <a:buSzPct val="79999"/>
              <a:buFont typeface="Arial"/>
              <a:buChar char="•"/>
            </a:pPr>
            <a:r>
              <a:rPr lang="en-IN">
                <a:latin typeface="Times New Roman"/>
                <a:ea typeface="Times New Roman"/>
                <a:cs typeface="Times New Roman"/>
                <a:sym typeface="Times New Roman"/>
              </a:rPr>
              <a:t>This system will help the HR department to easily shortlist </a:t>
            </a:r>
            <a:endParaRPr>
              <a:latin typeface="Times New Roman"/>
              <a:ea typeface="Times New Roman"/>
              <a:cs typeface="Times New Roman"/>
              <a:sym typeface="Times New Roman"/>
            </a:endParaRPr>
          </a:p>
          <a:p>
            <a:pPr indent="0" lvl="0" marL="12700" marR="5080" rtl="0" algn="just">
              <a:lnSpc>
                <a:spcPct val="144000"/>
              </a:lnSpc>
              <a:spcBef>
                <a:spcPts val="105"/>
              </a:spcBef>
              <a:spcAft>
                <a:spcPts val="0"/>
              </a:spcAft>
              <a:buSzPct val="79999"/>
              <a:buNone/>
            </a:pPr>
            <a:r>
              <a:rPr lang="en-IN">
                <a:latin typeface="Times New Roman"/>
                <a:ea typeface="Times New Roman"/>
                <a:cs typeface="Times New Roman"/>
                <a:sym typeface="Times New Roman"/>
              </a:rPr>
              <a:t>the  candidate based on the CV ranking policy.</a:t>
            </a:r>
            <a:endParaRPr>
              <a:latin typeface="Times New Roman"/>
              <a:ea typeface="Times New Roman"/>
              <a:cs typeface="Times New Roman"/>
              <a:sym typeface="Times New Roman"/>
            </a:endParaRPr>
          </a:p>
          <a:p>
            <a:pPr indent="-251459" lvl="0" marL="342900" rtl="0" algn="l">
              <a:lnSpc>
                <a:spcPct val="100000"/>
              </a:lnSpc>
              <a:spcBef>
                <a:spcPts val="1000"/>
              </a:spcBef>
              <a:spcAft>
                <a:spcPts val="0"/>
              </a:spcAft>
              <a:buSzPct val="79999"/>
              <a:buFont typeface="Noto Sans Symbols"/>
              <a:buNone/>
            </a:pPr>
            <a:r>
              <a:t/>
            </a:r>
            <a:endParaRPr>
              <a:latin typeface="Times New Roman"/>
              <a:ea typeface="Times New Roman"/>
              <a:cs typeface="Times New Roman"/>
              <a:sym typeface="Times New Roman"/>
            </a:endParaRPr>
          </a:p>
          <a:p>
            <a:pPr indent="-251459" lvl="0" marL="342900" rtl="0" algn="l">
              <a:lnSpc>
                <a:spcPct val="100000"/>
              </a:lnSpc>
              <a:spcBef>
                <a:spcPts val="1000"/>
              </a:spcBef>
              <a:spcAft>
                <a:spcPts val="0"/>
              </a:spcAft>
              <a:buSzPct val="79999"/>
              <a:buFont typeface="Noto Sans Symbols"/>
              <a:buNone/>
            </a:pPr>
            <a:r>
              <a:t/>
            </a:r>
            <a:endParaRPr>
              <a:latin typeface="Times New Roman"/>
              <a:ea typeface="Times New Roman"/>
              <a:cs typeface="Times New Roman"/>
              <a:sym typeface="Times New Roman"/>
            </a:endParaRPr>
          </a:p>
        </p:txBody>
      </p:sp>
      <p:pic>
        <p:nvPicPr>
          <p:cNvPr id="190" name="Google Shape;190;p24"/>
          <p:cNvPicPr preferRelativeResize="0"/>
          <p:nvPr/>
        </p:nvPicPr>
        <p:blipFill rotWithShape="1">
          <a:blip r:embed="rId3">
            <a:alphaModFix/>
          </a:blip>
          <a:srcRect b="0" l="0" r="0" t="0"/>
          <a:stretch/>
        </p:blipFill>
        <p:spPr>
          <a:xfrm>
            <a:off x="6967115" y="609600"/>
            <a:ext cx="3650578" cy="610806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5"/>
          <p:cNvSpPr txBox="1"/>
          <p:nvPr>
            <p:ph type="title"/>
          </p:nvPr>
        </p:nvSpPr>
        <p:spPr>
          <a:xfrm>
            <a:off x="677334" y="609599"/>
            <a:ext cx="8596668" cy="4628225"/>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7030A0"/>
              </a:buClr>
              <a:buSzPts val="3200"/>
              <a:buFont typeface="Times New Roman"/>
              <a:buNone/>
            </a:pPr>
            <a:br>
              <a:rPr b="1" lang="en-IN" sz="3200">
                <a:solidFill>
                  <a:srgbClr val="7030A0"/>
                </a:solidFill>
                <a:latin typeface="Times New Roman"/>
                <a:ea typeface="Times New Roman"/>
                <a:cs typeface="Times New Roman"/>
                <a:sym typeface="Times New Roman"/>
              </a:rPr>
            </a:br>
            <a:r>
              <a:rPr b="1" lang="en-IN" sz="2400">
                <a:solidFill>
                  <a:schemeClr val="dk1"/>
                </a:solidFill>
                <a:latin typeface="Times New Roman"/>
                <a:ea typeface="Times New Roman"/>
                <a:cs typeface="Times New Roman"/>
                <a:sym typeface="Times New Roman"/>
              </a:rPr>
              <a:t>System Architecture:</a:t>
            </a:r>
            <a:endParaRPr b="1" sz="2400">
              <a:solidFill>
                <a:schemeClr val="dk1"/>
              </a:solidFill>
              <a:latin typeface="Times New Roman"/>
              <a:ea typeface="Times New Roman"/>
              <a:cs typeface="Times New Roman"/>
              <a:sym typeface="Times New Roman"/>
            </a:endParaRPr>
          </a:p>
        </p:txBody>
      </p:sp>
      <p:pic>
        <p:nvPicPr>
          <p:cNvPr descr="Personality Prediction System Through CV Analysis – ExpoSeries" id="196" name="Google Shape;196;p25"/>
          <p:cNvPicPr preferRelativeResize="0"/>
          <p:nvPr>
            <p:ph idx="1" type="body"/>
          </p:nvPr>
        </p:nvPicPr>
        <p:blipFill rotWithShape="1">
          <a:blip r:embed="rId3">
            <a:alphaModFix/>
          </a:blip>
          <a:srcRect b="0" l="0" r="0" t="0"/>
          <a:stretch/>
        </p:blipFill>
        <p:spPr>
          <a:xfrm>
            <a:off x="1166019" y="2325949"/>
            <a:ext cx="7620000" cy="3493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7030A0"/>
              </a:buClr>
              <a:buSzPts val="3600"/>
              <a:buFont typeface="Trebuchet MS"/>
              <a:buNone/>
            </a:pPr>
            <a:r>
              <a:rPr b="1" lang="en-IN">
                <a:solidFill>
                  <a:srgbClr val="7030A0"/>
                </a:solidFill>
              </a:rPr>
              <a:t>Design Algorithm:</a:t>
            </a:r>
            <a:endParaRPr b="1">
              <a:solidFill>
                <a:srgbClr val="7030A0"/>
              </a:solidFill>
            </a:endParaRPr>
          </a:p>
        </p:txBody>
      </p:sp>
      <p:sp>
        <p:nvSpPr>
          <p:cNvPr id="202" name="Google Shape;202;p26"/>
          <p:cNvSpPr txBox="1"/>
          <p:nvPr>
            <p:ph idx="1" type="body"/>
          </p:nvPr>
        </p:nvSpPr>
        <p:spPr>
          <a:xfrm>
            <a:off x="677334" y="1207363"/>
            <a:ext cx="8596668" cy="5415379"/>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100000"/>
              </a:lnSpc>
              <a:spcBef>
                <a:spcPts val="0"/>
              </a:spcBef>
              <a:spcAft>
                <a:spcPts val="0"/>
              </a:spcAft>
              <a:buSzPct val="79999"/>
              <a:buNone/>
            </a:pPr>
            <a:r>
              <a:t/>
            </a:r>
            <a:endParaRPr>
              <a:latin typeface="Times New Roman"/>
              <a:ea typeface="Times New Roman"/>
              <a:cs typeface="Times New Roman"/>
              <a:sym typeface="Times New Roman"/>
            </a:endParaRPr>
          </a:p>
          <a:p>
            <a:pPr indent="-342900" lvl="0" marL="342900" rtl="0" algn="l">
              <a:lnSpc>
                <a:spcPct val="100000"/>
              </a:lnSpc>
              <a:spcBef>
                <a:spcPts val="1000"/>
              </a:spcBef>
              <a:spcAft>
                <a:spcPts val="0"/>
              </a:spcAft>
              <a:buSzPct val="80000"/>
              <a:buFont typeface="Noto Sans Symbols"/>
              <a:buChar char="⮚"/>
            </a:pPr>
            <a:r>
              <a:rPr lang="en-IN" sz="1600">
                <a:latin typeface="Times New Roman"/>
                <a:ea typeface="Times New Roman"/>
                <a:cs typeface="Times New Roman"/>
                <a:sym typeface="Times New Roman"/>
              </a:rPr>
              <a:t>In this section we state the machine learning algorithm (TF-IDF) for CV analysis. The TF-IDF  Algorithm is used to find out the important keywords in a document/CV. Below, we give the working of TF-IDF in detail.</a:t>
            </a:r>
            <a:endParaRPr sz="1600">
              <a:latin typeface="Times New Roman"/>
              <a:ea typeface="Times New Roman"/>
              <a:cs typeface="Times New Roman"/>
              <a:sym typeface="Times New Roman"/>
            </a:endParaRPr>
          </a:p>
          <a:p>
            <a:pPr indent="-342900" lvl="0" marL="342900" rtl="0" algn="l">
              <a:lnSpc>
                <a:spcPct val="100000"/>
              </a:lnSpc>
              <a:spcBef>
                <a:spcPts val="1000"/>
              </a:spcBef>
              <a:spcAft>
                <a:spcPts val="0"/>
              </a:spcAft>
              <a:buSzPct val="80000"/>
              <a:buFont typeface="Noto Sans Symbols"/>
              <a:buChar char="⮚"/>
            </a:pPr>
            <a:r>
              <a:rPr b="1" lang="en-IN" sz="1600">
                <a:latin typeface="Times New Roman"/>
                <a:ea typeface="Times New Roman"/>
                <a:cs typeface="Times New Roman"/>
                <a:sym typeface="Times New Roman"/>
              </a:rPr>
              <a:t>Step 1: </a:t>
            </a:r>
            <a:r>
              <a:rPr lang="en-IN" sz="1600">
                <a:latin typeface="Times New Roman"/>
                <a:ea typeface="Times New Roman"/>
                <a:cs typeface="Times New Roman"/>
                <a:sym typeface="Times New Roman"/>
              </a:rPr>
              <a:t>Calculate TF (Term Frequency)</a:t>
            </a:r>
            <a:endParaRPr sz="1600">
              <a:latin typeface="Times New Roman"/>
              <a:ea typeface="Times New Roman"/>
              <a:cs typeface="Times New Roman"/>
              <a:sym typeface="Times New Roman"/>
            </a:endParaRPr>
          </a:p>
          <a:p>
            <a:pPr indent="-342900" lvl="0" marL="342900" rtl="0" algn="l">
              <a:lnSpc>
                <a:spcPct val="100000"/>
              </a:lnSpc>
              <a:spcBef>
                <a:spcPts val="1000"/>
              </a:spcBef>
              <a:spcAft>
                <a:spcPts val="0"/>
              </a:spcAft>
              <a:buSzPct val="80000"/>
              <a:buFont typeface="Noto Sans Symbols"/>
              <a:buChar char="⮚"/>
            </a:pPr>
            <a:r>
              <a:rPr lang="en-IN" sz="1600">
                <a:latin typeface="Times New Roman"/>
                <a:ea typeface="Times New Roman"/>
                <a:cs typeface="Times New Roman"/>
                <a:sym typeface="Times New Roman"/>
              </a:rPr>
              <a:t>Term Frequency (TF) - Number of times a keyword appeared in a document is calculated by Term Frequency.</a:t>
            </a:r>
            <a:endParaRPr sz="1600">
              <a:latin typeface="Times New Roman"/>
              <a:ea typeface="Times New Roman"/>
              <a:cs typeface="Times New Roman"/>
              <a:sym typeface="Times New Roman"/>
            </a:endParaRPr>
          </a:p>
          <a:p>
            <a:pPr indent="-342900" lvl="0" marL="342900" rtl="0" algn="l">
              <a:lnSpc>
                <a:spcPct val="100000"/>
              </a:lnSpc>
              <a:spcBef>
                <a:spcPts val="1000"/>
              </a:spcBef>
              <a:spcAft>
                <a:spcPts val="0"/>
              </a:spcAft>
              <a:buSzPct val="80000"/>
              <a:buFont typeface="Noto Sans Symbols"/>
              <a:buChar char="⮚"/>
            </a:pPr>
            <a:r>
              <a:rPr lang="en-IN" sz="1600">
                <a:latin typeface="Times New Roman"/>
                <a:ea typeface="Times New Roman"/>
                <a:cs typeface="Times New Roman"/>
                <a:sym typeface="Times New Roman"/>
              </a:rPr>
              <a:t>TF (‘keyword’) =number of times ‘keyword’ appears in document /Total number of keywords in the document. Here, the term ‘keyword’ signifies any job specific skill which the algorithm is searching for.</a:t>
            </a:r>
            <a:endParaRPr sz="1600">
              <a:latin typeface="Times New Roman"/>
              <a:ea typeface="Times New Roman"/>
              <a:cs typeface="Times New Roman"/>
              <a:sym typeface="Times New Roman"/>
            </a:endParaRPr>
          </a:p>
          <a:p>
            <a:pPr indent="-342900" lvl="0" marL="342900" rtl="0" algn="l">
              <a:lnSpc>
                <a:spcPct val="100000"/>
              </a:lnSpc>
              <a:spcBef>
                <a:spcPts val="1000"/>
              </a:spcBef>
              <a:spcAft>
                <a:spcPts val="0"/>
              </a:spcAft>
              <a:buSzPct val="80000"/>
              <a:buFont typeface="Noto Sans Symbols"/>
              <a:buChar char="⮚"/>
            </a:pPr>
            <a:r>
              <a:rPr b="1" lang="en-IN" sz="1600">
                <a:latin typeface="Times New Roman"/>
                <a:ea typeface="Times New Roman"/>
                <a:cs typeface="Times New Roman"/>
                <a:sym typeface="Times New Roman"/>
              </a:rPr>
              <a:t>Step 2: </a:t>
            </a:r>
            <a:r>
              <a:rPr lang="en-IN" sz="1600">
                <a:latin typeface="Times New Roman"/>
                <a:ea typeface="Times New Roman"/>
                <a:cs typeface="Times New Roman"/>
                <a:sym typeface="Times New Roman"/>
              </a:rPr>
              <a:t>Calculate IDF (Inverse Document Frequency) value.</a:t>
            </a:r>
            <a:endParaRPr sz="1600">
              <a:latin typeface="Times New Roman"/>
              <a:ea typeface="Times New Roman"/>
              <a:cs typeface="Times New Roman"/>
              <a:sym typeface="Times New Roman"/>
            </a:endParaRPr>
          </a:p>
          <a:p>
            <a:pPr indent="-342900" lvl="0" marL="342900" rtl="0" algn="l">
              <a:lnSpc>
                <a:spcPct val="100000"/>
              </a:lnSpc>
              <a:spcBef>
                <a:spcPts val="1000"/>
              </a:spcBef>
              <a:spcAft>
                <a:spcPts val="0"/>
              </a:spcAft>
              <a:buSzPct val="80000"/>
              <a:buFont typeface="Noto Sans Symbols"/>
              <a:buChar char="⮚"/>
            </a:pPr>
            <a:r>
              <a:rPr lang="en-IN" sz="1600">
                <a:latin typeface="Times New Roman"/>
                <a:ea typeface="Times New Roman"/>
                <a:cs typeface="Times New Roman"/>
                <a:sym typeface="Times New Roman"/>
              </a:rPr>
              <a:t>The problem of rare and frequent words is resolved.</a:t>
            </a:r>
            <a:endParaRPr sz="1600">
              <a:latin typeface="Times New Roman"/>
              <a:ea typeface="Times New Roman"/>
              <a:cs typeface="Times New Roman"/>
              <a:sym typeface="Times New Roman"/>
            </a:endParaRPr>
          </a:p>
          <a:p>
            <a:pPr indent="-342900" lvl="0" marL="342900" rtl="0" algn="l">
              <a:lnSpc>
                <a:spcPct val="100000"/>
              </a:lnSpc>
              <a:spcBef>
                <a:spcPts val="1000"/>
              </a:spcBef>
              <a:spcAft>
                <a:spcPts val="0"/>
              </a:spcAft>
              <a:buSzPct val="80000"/>
              <a:buFont typeface="Noto Sans Symbols"/>
              <a:buChar char="⮚"/>
            </a:pPr>
            <a:r>
              <a:rPr lang="en-IN" sz="1600">
                <a:latin typeface="Times New Roman"/>
                <a:ea typeface="Times New Roman"/>
                <a:cs typeface="Times New Roman"/>
                <a:sym typeface="Times New Roman"/>
              </a:rPr>
              <a:t>This helps our system to give more priority to the required word or skills.</a:t>
            </a:r>
            <a:endParaRPr sz="1600">
              <a:latin typeface="Times New Roman"/>
              <a:ea typeface="Times New Roman"/>
              <a:cs typeface="Times New Roman"/>
              <a:sym typeface="Times New Roman"/>
            </a:endParaRPr>
          </a:p>
          <a:p>
            <a:pPr indent="-342900" lvl="0" marL="342900" rtl="0" algn="l">
              <a:lnSpc>
                <a:spcPct val="100000"/>
              </a:lnSpc>
              <a:spcBef>
                <a:spcPts val="1000"/>
              </a:spcBef>
              <a:spcAft>
                <a:spcPts val="0"/>
              </a:spcAft>
              <a:buSzPct val="80000"/>
              <a:buFont typeface="Noto Sans Symbols"/>
              <a:buChar char="⮚"/>
            </a:pPr>
            <a:r>
              <a:rPr lang="en-IN" sz="1600">
                <a:latin typeface="Times New Roman"/>
                <a:ea typeface="Times New Roman"/>
                <a:cs typeface="Times New Roman"/>
                <a:sym typeface="Times New Roman"/>
              </a:rPr>
              <a:t>IDF sets the log value=1 for the required CV as per skill sets and log value=0 for the unwanted CV.</a:t>
            </a:r>
            <a:endParaRPr sz="1600">
              <a:latin typeface="Times New Roman"/>
              <a:ea typeface="Times New Roman"/>
              <a:cs typeface="Times New Roman"/>
              <a:sym typeface="Times New Roman"/>
            </a:endParaRPr>
          </a:p>
          <a:p>
            <a:pPr indent="-342900" lvl="0" marL="342900" rtl="0" algn="l">
              <a:lnSpc>
                <a:spcPct val="100000"/>
              </a:lnSpc>
              <a:spcBef>
                <a:spcPts val="1000"/>
              </a:spcBef>
              <a:spcAft>
                <a:spcPts val="0"/>
              </a:spcAft>
              <a:buSzPct val="80000"/>
              <a:buFont typeface="Noto Sans Symbols"/>
              <a:buChar char="⮚"/>
            </a:pPr>
            <a:r>
              <a:rPr lang="en-IN" sz="1600">
                <a:latin typeface="Times New Roman"/>
                <a:ea typeface="Times New Roman"/>
                <a:cs typeface="Times New Roman"/>
                <a:sym typeface="Times New Roman"/>
              </a:rPr>
              <a:t>IDF (‘keyword’) =log (total number of CV/Number of document with term ‘keyword’)</a:t>
            </a:r>
            <a:endParaRPr sz="1600">
              <a:latin typeface="Times New Roman"/>
              <a:ea typeface="Times New Roman"/>
              <a:cs typeface="Times New Roman"/>
              <a:sym typeface="Times New Roman"/>
            </a:endParaRPr>
          </a:p>
          <a:p>
            <a:pPr indent="-342900" lvl="0" marL="342900" rtl="0" algn="l">
              <a:lnSpc>
                <a:spcPct val="100000"/>
              </a:lnSpc>
              <a:spcBef>
                <a:spcPts val="1000"/>
              </a:spcBef>
              <a:spcAft>
                <a:spcPts val="0"/>
              </a:spcAft>
              <a:buSzPct val="80000"/>
              <a:buFont typeface="Noto Sans Symbols"/>
              <a:buChar char="⮚"/>
            </a:pPr>
            <a:r>
              <a:rPr b="1" lang="en-IN" sz="1600">
                <a:latin typeface="Times New Roman"/>
                <a:ea typeface="Times New Roman"/>
                <a:cs typeface="Times New Roman"/>
                <a:sym typeface="Times New Roman"/>
              </a:rPr>
              <a:t>Step 3: </a:t>
            </a:r>
            <a:r>
              <a:rPr lang="en-IN" sz="1600">
                <a:latin typeface="Times New Roman"/>
                <a:ea typeface="Times New Roman"/>
                <a:cs typeface="Times New Roman"/>
                <a:sym typeface="Times New Roman"/>
              </a:rPr>
              <a:t>Calculate TF-IDF weight</a:t>
            </a:r>
            <a:endParaRPr sz="1600">
              <a:latin typeface="Times New Roman"/>
              <a:ea typeface="Times New Roman"/>
              <a:cs typeface="Times New Roman"/>
              <a:sym typeface="Times New Roman"/>
            </a:endParaRPr>
          </a:p>
          <a:p>
            <a:pPr indent="-342900" lvl="0" marL="342900" rtl="0" algn="l">
              <a:lnSpc>
                <a:spcPct val="100000"/>
              </a:lnSpc>
              <a:spcBef>
                <a:spcPts val="1000"/>
              </a:spcBef>
              <a:spcAft>
                <a:spcPts val="0"/>
              </a:spcAft>
              <a:buSzPct val="80000"/>
              <a:buFont typeface="Noto Sans Symbols"/>
              <a:buChar char="⮚"/>
            </a:pPr>
            <a:r>
              <a:rPr lang="en-IN" sz="1600">
                <a:latin typeface="Times New Roman"/>
                <a:ea typeface="Times New Roman"/>
                <a:cs typeface="Times New Roman"/>
                <a:sym typeface="Times New Roman"/>
              </a:rPr>
              <a:t>Weight= TF (‘keyword’)*IDF (‘keyword’)</a:t>
            </a:r>
            <a:endParaRPr sz="1600">
              <a:latin typeface="Times New Roman"/>
              <a:ea typeface="Times New Roman"/>
              <a:cs typeface="Times New Roman"/>
              <a:sym typeface="Times New Roman"/>
            </a:endParaRPr>
          </a:p>
          <a:p>
            <a:pPr indent="-342900" lvl="0" marL="342900" rtl="0" algn="l">
              <a:lnSpc>
                <a:spcPct val="100000"/>
              </a:lnSpc>
              <a:spcBef>
                <a:spcPts val="1000"/>
              </a:spcBef>
              <a:spcAft>
                <a:spcPts val="0"/>
              </a:spcAft>
              <a:buSzPct val="80000"/>
              <a:buFont typeface="Noto Sans Symbols"/>
              <a:buChar char="⮚"/>
            </a:pPr>
            <a:r>
              <a:rPr lang="en-IN" sz="1600">
                <a:latin typeface="Times New Roman"/>
                <a:ea typeface="Times New Roman"/>
                <a:cs typeface="Times New Roman"/>
                <a:sym typeface="Times New Roman"/>
              </a:rPr>
              <a:t>Higher the weight, more relevant is the CV and lower the weight, less or no relevance of the CV for the selection process. This step returns the CV with highest and lowest weight values which is further useful for classification.</a:t>
            </a:r>
            <a:r>
              <a:rPr b="1" lang="en-IN" sz="1600">
                <a:latin typeface="Times New Roman"/>
                <a:ea typeface="Times New Roman"/>
                <a:cs typeface="Times New Roman"/>
                <a:sym typeface="Times New Roman"/>
              </a:rPr>
              <a:t> </a:t>
            </a:r>
            <a:endParaRPr b="1" sz="1600">
              <a:latin typeface="Times New Roman"/>
              <a:ea typeface="Times New Roman"/>
              <a:cs typeface="Times New Roman"/>
              <a:sym typeface="Times New Roman"/>
            </a:endParaRPr>
          </a:p>
          <a:p>
            <a:pPr indent="-258445" lvl="0" marL="342900" rtl="0" algn="l">
              <a:lnSpc>
                <a:spcPct val="100000"/>
              </a:lnSpc>
              <a:spcBef>
                <a:spcPts val="1000"/>
              </a:spcBef>
              <a:spcAft>
                <a:spcPts val="0"/>
              </a:spcAft>
              <a:buSzPct val="80000"/>
              <a:buNone/>
            </a:pPr>
            <a:r>
              <a:t/>
            </a:r>
            <a:endParaRPr b="1" sz="16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