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D0E6952-8B89-40BE-BDEC-8DA0B42B1A7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5FA18AB-B185-4A5D-B6E4-659D94E28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391544"/>
          </a:xfrm>
        </p:spPr>
        <p:txBody>
          <a:bodyPr/>
          <a:lstStyle/>
          <a:p>
            <a:r>
              <a:rPr lang="en-IN" sz="5400" dirty="0" smtClean="0">
                <a:latin typeface="Algerian" pitchFamily="82" charset="0"/>
              </a:rPr>
              <a:t>HOTEL MANAGEMENT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49710" y="4941168"/>
            <a:ext cx="5114778" cy="1556792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Group </a:t>
            </a:r>
            <a:r>
              <a:rPr lang="en-IN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members~Aastha,Aashi,Aastha</a:t>
            </a:r>
            <a:endParaRPr lang="en-IN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Brush Script MT" pitchFamily="66" charset="0"/>
            </a:endParaRPr>
          </a:p>
          <a:p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In Supervision of Dr. </a:t>
            </a:r>
            <a:r>
              <a:rPr lang="en-IN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Rakesh</a:t>
            </a: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 </a:t>
            </a:r>
            <a:r>
              <a:rPr lang="en-IN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Ahuja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Brush Script MT" pitchFamily="66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Brush Script MT" pitchFamily="66" charset="0"/>
              </a:rPr>
              <a:t>Booking() function will help in booking rooms.</a:t>
            </a:r>
          </a:p>
          <a:p>
            <a:r>
              <a:rPr lang="en-IN" sz="2400" dirty="0" err="1" smtClean="0">
                <a:solidFill>
                  <a:schemeClr val="tx2">
                    <a:lumMod val="75000"/>
                  </a:schemeClr>
                </a:solidFill>
                <a:latin typeface="Brush Script MT" pitchFamily="66" charset="0"/>
              </a:rPr>
              <a:t>Room_info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Brush Script MT" pitchFamily="66" charset="0"/>
              </a:rPr>
              <a:t>() function will give information of vacant rooms.</a:t>
            </a:r>
          </a:p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Brush Script MT" pitchFamily="66" charset="0"/>
              </a:rPr>
              <a:t>restaurant() function will give </a:t>
            </a:r>
            <a:r>
              <a:rPr lang="en-IN" sz="2400" dirty="0" err="1" smtClean="0">
                <a:solidFill>
                  <a:schemeClr val="tx2">
                    <a:lumMod val="75000"/>
                  </a:schemeClr>
                </a:solidFill>
                <a:latin typeface="Brush Script MT" pitchFamily="66" charset="0"/>
              </a:rPr>
              <a:t>infomation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Brush Script MT" pitchFamily="66" charset="0"/>
              </a:rPr>
              <a:t> about food available.</a:t>
            </a:r>
          </a:p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Brush Script MT" pitchFamily="66" charset="0"/>
              </a:rPr>
              <a:t>Payment() function will give Bill of guests.</a:t>
            </a:r>
          </a:p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Brush Script MT" pitchFamily="66" charset="0"/>
              </a:rPr>
              <a:t>Record() function will give record of guests.</a:t>
            </a:r>
          </a:p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Brush Script MT" pitchFamily="66" charset="0"/>
              </a:rPr>
              <a:t>exit() function will close all functions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latin typeface="Brush Script MT" pitchFamily="66" charset="0"/>
              </a:rPr>
              <a:t>.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Brush Script MT" pitchFamily="66" charset="0"/>
            </a:endParaRPr>
          </a:p>
        </p:txBody>
      </p:sp>
      <p:pic>
        <p:nvPicPr>
          <p:cNvPr id="5122" name="Picture 2" descr="C:\Users\Dell\AppData\Local\Microsoft\Windows\INetCache\IE\H9TBN1E7\Pennsylvania_Railroad_Office_Building,_Philadelphia_(May_2010)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337720"/>
            <a:ext cx="3888432" cy="2259632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This system is useful for both customers and managers to portable manage the hotel </a:t>
            </a:r>
            <a:r>
              <a:rPr lang="en-IN" sz="3200" dirty="0" err="1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activities.It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 saves time in searching </a:t>
            </a:r>
            <a:r>
              <a:rPr lang="en-IN" sz="3200" dirty="0" err="1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rooms,calculating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 </a:t>
            </a:r>
            <a:r>
              <a:rPr lang="en-IN" sz="3200" dirty="0" err="1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payments,resources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 and expenses.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rush Script MT" pitchFamily="66" charset="0"/>
            </a:endParaRPr>
          </a:p>
        </p:txBody>
      </p:sp>
      <p:pic>
        <p:nvPicPr>
          <p:cNvPr id="2051" name="Picture 3" descr="C:\Users\Dell\AppData\Local\Microsoft\Windows\INetCache\IE\0VZZI7KH\photo-2298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861048"/>
            <a:ext cx="4572000" cy="2376264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  <a:ea typeface="Cascadia Code SemiBold" pitchFamily="49" charset="0"/>
                <a:cs typeface="Cascadia Code SemiBold" pitchFamily="49" charset="0"/>
              </a:rPr>
              <a:t>Hotel management features can be further enhanced by linking other branches of hotel via online.</a:t>
            </a:r>
          </a:p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  <a:ea typeface="Cascadia Code SemiBold" pitchFamily="49" charset="0"/>
                <a:cs typeface="Cascadia Code SemiBold" pitchFamily="49" charset="0"/>
              </a:rPr>
              <a:t>Guest can add their reservation themselves by online reservation through a hotel websites</a:t>
            </a:r>
            <a:endParaRPr lang="en-US" sz="2800" i="1" dirty="0">
              <a:solidFill>
                <a:schemeClr val="accent1">
                  <a:lumMod val="75000"/>
                </a:schemeClr>
              </a:solidFill>
              <a:latin typeface="Palatino Linotype" pitchFamily="18" charset="0"/>
              <a:ea typeface="Cascadia Code SemiBold" pitchFamily="49" charset="0"/>
              <a:cs typeface="Cascadia Code SemiBold" pitchFamily="49" charset="0"/>
            </a:endParaRPr>
          </a:p>
        </p:txBody>
      </p:sp>
      <p:pic>
        <p:nvPicPr>
          <p:cNvPr id="4098" name="Picture 2" descr="C:\Users\Dell\AppData\Local\Microsoft\Windows\INetCache\IE\H9TBN1E7\Peter_W._Rodino_Federal_Office_Building_at_night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221088"/>
            <a:ext cx="4427984" cy="236493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latin typeface="Algerian" pitchFamily="82" charset="0"/>
              </a:rPr>
              <a:t>Thank you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915816" y="5661248"/>
            <a:ext cx="6048672" cy="72008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Brush Script MT" pitchFamily="66" charset="0"/>
              </a:rPr>
              <a:t>In supervision of Dr. </a:t>
            </a:r>
            <a:r>
              <a:rPr lang="en-IN" sz="3600" dirty="0" err="1" smtClean="0">
                <a:latin typeface="Brush Script MT" pitchFamily="66" charset="0"/>
              </a:rPr>
              <a:t>Rakesh</a:t>
            </a:r>
            <a:r>
              <a:rPr lang="en-IN" sz="3600" dirty="0" smtClean="0">
                <a:latin typeface="Brush Script MT" pitchFamily="66" charset="0"/>
              </a:rPr>
              <a:t> </a:t>
            </a:r>
            <a:r>
              <a:rPr lang="en-IN" sz="3600" dirty="0" err="1" smtClean="0">
                <a:latin typeface="Brush Script MT" pitchFamily="66" charset="0"/>
              </a:rPr>
              <a:t>Ahuja</a:t>
            </a:r>
            <a:endParaRPr lang="en-US" sz="3600" dirty="0">
              <a:latin typeface="Brush Script MT" pitchFamily="66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86171"/>
            <a:ext cx="4032448" cy="4116627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The </a:t>
            </a:r>
            <a:r>
              <a:rPr lang="en-IN" sz="3600" dirty="0" err="1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project,Hotel</a:t>
            </a: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 Management System is a web based application that allows the hotel manager to handle all hotel activities online.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Brush Script MT" pitchFamily="66" charset="0"/>
            </a:endParaRPr>
          </a:p>
        </p:txBody>
      </p:sp>
      <p:pic>
        <p:nvPicPr>
          <p:cNvPr id="1027" name="Picture 3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429000"/>
            <a:ext cx="3384376" cy="288971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Arial Rounded MT Bold" pitchFamily="34" charset="0"/>
              </a:rPr>
              <a:t>HOW IT’S BENEFICIAL......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  <a:latin typeface="Edwardian Script ITC" pitchFamily="66" charset="0"/>
              </a:rPr>
              <a:t>This application gives Hotel manager the power and flexibility to manage the entire system from a single online system. Hotel management project provides room booking , staff management and other necessary hotel management features.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Edwardian Script ITC" pitchFamily="66" charset="0"/>
            </a:endParaRPr>
          </a:p>
        </p:txBody>
      </p:sp>
      <p:pic>
        <p:nvPicPr>
          <p:cNvPr id="2051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221088"/>
            <a:ext cx="2808312" cy="2376264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96752"/>
            <a:ext cx="7242048" cy="1512168"/>
          </a:xfrm>
        </p:spPr>
        <p:txBody>
          <a:bodyPr>
            <a:normAutofit/>
          </a:bodyPr>
          <a:lstStyle/>
          <a:p>
            <a:r>
              <a:rPr lang="en-IN" dirty="0" smtClean="0"/>
              <a:t>Software requirement specification(</a:t>
            </a:r>
            <a:r>
              <a:rPr lang="en-IN" dirty="0" err="1" smtClean="0"/>
              <a:t>srs</a:t>
            </a:r>
            <a:r>
              <a:rPr lang="en-IN" dirty="0" smtClean="0"/>
              <a:t>)......</a:t>
            </a:r>
            <a:endParaRPr lang="en-US" dirty="0"/>
          </a:p>
        </p:txBody>
      </p:sp>
      <p:pic>
        <p:nvPicPr>
          <p:cNvPr id="3076" name="Picture 4" descr="C:\Users\Dell\AppData\Local\Microsoft\Windows\INetCache\IE\0VZZI7KH\softwar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077072"/>
            <a:ext cx="4248472" cy="2592288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332656"/>
            <a:ext cx="72390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Arial Black" pitchFamily="34" charset="0"/>
              </a:rPr>
              <a:t>1. Introduction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dirty="0" smtClean="0"/>
              <a:t>1.1 </a:t>
            </a:r>
            <a:r>
              <a:rPr lang="en-IN" sz="2400" i="1" u="sng" dirty="0" smtClean="0">
                <a:solidFill>
                  <a:srgbClr val="C00000"/>
                </a:solidFill>
                <a:latin typeface="Georgia" pitchFamily="18" charset="0"/>
              </a:rPr>
              <a:t>Purpose</a:t>
            </a:r>
            <a:r>
              <a:rPr lang="en-IN" sz="2400" b="1" dirty="0" smtClean="0"/>
              <a:t>:</a:t>
            </a:r>
            <a:r>
              <a:rPr lang="en-IN" sz="2400" dirty="0" smtClean="0"/>
              <a:t> </a:t>
            </a:r>
            <a:r>
              <a:rPr lang="en-IN" sz="2800" dirty="0" smtClean="0">
                <a:solidFill>
                  <a:srgbClr val="002060"/>
                </a:solidFill>
                <a:latin typeface="Brush Script MT" pitchFamily="66" charset="0"/>
              </a:rPr>
              <a:t>Handling and collecting data in a precise manner.</a:t>
            </a:r>
          </a:p>
          <a:p>
            <a:pPr>
              <a:buNone/>
            </a:pPr>
            <a:r>
              <a:rPr lang="en-IN" sz="2400" dirty="0" smtClean="0"/>
              <a:t>1.2 </a:t>
            </a:r>
            <a:r>
              <a:rPr lang="en-IN" sz="2400" i="1" u="sng" dirty="0" smtClean="0">
                <a:solidFill>
                  <a:srgbClr val="C00000"/>
                </a:solidFill>
                <a:latin typeface="Georgia" pitchFamily="18" charset="0"/>
              </a:rPr>
              <a:t>Intended Audience</a:t>
            </a:r>
            <a:r>
              <a:rPr lang="en-IN" sz="2400" b="1" dirty="0" smtClean="0"/>
              <a:t>:</a:t>
            </a:r>
            <a:r>
              <a:rPr lang="en-IN" sz="2400" dirty="0" smtClean="0"/>
              <a:t> </a:t>
            </a:r>
            <a:r>
              <a:rPr lang="en-IN" sz="2800" dirty="0" smtClean="0">
                <a:solidFill>
                  <a:srgbClr val="002060"/>
                </a:solidFill>
                <a:latin typeface="Brush Script MT" pitchFamily="66" charset="0"/>
              </a:rPr>
              <a:t>Hotel Manager</a:t>
            </a:r>
          </a:p>
          <a:p>
            <a:pPr>
              <a:buNone/>
            </a:pPr>
            <a:r>
              <a:rPr lang="en-IN" sz="2400" dirty="0" smtClean="0"/>
              <a:t>1.3 </a:t>
            </a:r>
            <a:r>
              <a:rPr lang="en-IN" sz="2400" i="1" u="sng" dirty="0" smtClean="0">
                <a:solidFill>
                  <a:srgbClr val="C00000"/>
                </a:solidFill>
                <a:latin typeface="Georgia" pitchFamily="18" charset="0"/>
              </a:rPr>
              <a:t>Intended Use</a:t>
            </a:r>
            <a:r>
              <a:rPr lang="en-IN" sz="2400" b="1" dirty="0" smtClean="0">
                <a:solidFill>
                  <a:srgbClr val="002060"/>
                </a:solidFill>
                <a:latin typeface="Georgia" pitchFamily="18" charset="0"/>
              </a:rPr>
              <a:t> : </a:t>
            </a:r>
            <a:r>
              <a:rPr lang="en-IN" sz="2800" dirty="0" smtClean="0">
                <a:solidFill>
                  <a:srgbClr val="002060"/>
                </a:solidFill>
                <a:latin typeface="Brush Script MT" pitchFamily="66" charset="0"/>
              </a:rPr>
              <a:t>Booking rooms , Bills of employees, Schedule of staff , information of hiring staff.</a:t>
            </a:r>
          </a:p>
          <a:p>
            <a:pPr>
              <a:buNone/>
            </a:pPr>
            <a:r>
              <a:rPr lang="en-IN" sz="2400" dirty="0" smtClean="0"/>
              <a:t>1.4</a:t>
            </a:r>
            <a:r>
              <a:rPr lang="en-IN" sz="2400" u="sng" dirty="0" smtClean="0">
                <a:solidFill>
                  <a:schemeClr val="accent4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IN" sz="2400" i="1" u="sng" dirty="0" smtClean="0">
                <a:solidFill>
                  <a:srgbClr val="C00000"/>
                </a:solidFill>
                <a:latin typeface="Georgia" pitchFamily="18" charset="0"/>
              </a:rPr>
              <a:t>Scope</a:t>
            </a:r>
            <a:r>
              <a:rPr lang="en-IN" sz="2400" b="1" dirty="0" smtClean="0"/>
              <a:t>:</a:t>
            </a:r>
            <a:r>
              <a:rPr lang="en-IN" sz="2400" dirty="0" smtClean="0"/>
              <a:t> </a:t>
            </a:r>
            <a:r>
              <a:rPr lang="en-IN" sz="2800" dirty="0" smtClean="0">
                <a:solidFill>
                  <a:srgbClr val="002060"/>
                </a:solidFill>
                <a:latin typeface="Brush Script MT" pitchFamily="66" charset="0"/>
              </a:rPr>
              <a:t>Work in various Government as well as private sector.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1028" name="Picture 4" descr="C:\Users\Dell\AppData\Local\Microsoft\Windows\INetCache\IE\H9TBN1E7\employees-discuss-in-offic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5301208"/>
            <a:ext cx="3312368" cy="155679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2.1 </a:t>
            </a:r>
            <a:r>
              <a:rPr lang="en-IN" u="sng" dirty="0" smtClean="0">
                <a:solidFill>
                  <a:srgbClr val="002060"/>
                </a:solidFill>
                <a:latin typeface="Arial Rounded MT Bold" pitchFamily="34" charset="0"/>
              </a:rPr>
              <a:t>User Needs:</a:t>
            </a:r>
            <a:r>
              <a:rPr lang="en-IN" sz="2800" u="sng" dirty="0" smtClean="0">
                <a:solidFill>
                  <a:srgbClr val="002060"/>
                </a:solidFill>
                <a:latin typeface="Brush Script MT" pitchFamily="66" charset="0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Brush Script MT" pitchFamily="66" charset="0"/>
              </a:rPr>
              <a:t>Save time and make data handling more easy.</a:t>
            </a:r>
          </a:p>
          <a:p>
            <a:pPr>
              <a:buNone/>
            </a:pPr>
            <a:r>
              <a:rPr lang="en-IN" dirty="0" smtClean="0"/>
              <a:t>2.2 </a:t>
            </a:r>
            <a:r>
              <a:rPr lang="en-IN" u="sng" dirty="0" smtClean="0">
                <a:solidFill>
                  <a:srgbClr val="002060"/>
                </a:solidFill>
                <a:latin typeface="Arial Rounded MT Bold" pitchFamily="34" charset="0"/>
              </a:rPr>
              <a:t>Assumptions: </a:t>
            </a:r>
            <a:r>
              <a:rPr lang="en-IN" sz="2800" dirty="0" smtClean="0">
                <a:solidFill>
                  <a:srgbClr val="C00000"/>
                </a:solidFill>
                <a:latin typeface="Brush Script MT" pitchFamily="66" charset="0"/>
              </a:rPr>
              <a:t>Project made for decreasing burden on Hotels Staff and easy to use but employee who is handling data must know basic of python for little bit change as per requirement.</a:t>
            </a:r>
            <a:endParaRPr lang="en-US" sz="2800" dirty="0">
              <a:solidFill>
                <a:srgbClr val="C00000"/>
              </a:solidFill>
              <a:latin typeface="Brush Script MT" pitchFamily="66" charset="0"/>
            </a:endParaRPr>
          </a:p>
        </p:txBody>
      </p:sp>
      <p:pic>
        <p:nvPicPr>
          <p:cNvPr id="2050" name="Picture 2" descr="C:\Users\Dell\AppData\Local\Microsoft\Windows\INetCache\IE\538RY35P\nmc2010-22807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365104"/>
            <a:ext cx="4355976" cy="216024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Software and </a:t>
            </a:r>
            <a:r>
              <a:rPr lang="en-IN" dirty="0" err="1" smtClean="0"/>
              <a:t>hardwork</a:t>
            </a:r>
            <a:r>
              <a:rPr lang="en-IN" dirty="0" smtClean="0"/>
              <a:t> Requirement......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  <a:latin typeface="Bookman Old Style" pitchFamily="18" charset="0"/>
                <a:ea typeface="Cascadia Code SemiBold" pitchFamily="49" charset="0"/>
                <a:cs typeface="Cascadia Code SemiBold" pitchFamily="49" charset="0"/>
              </a:rPr>
              <a:t>Operating System </a:t>
            </a:r>
            <a:r>
              <a:rPr lang="en-IN" dirty="0" smtClean="0"/>
              <a:t>: </a:t>
            </a:r>
            <a:r>
              <a:rPr lang="en-IN" dirty="0" smtClean="0">
                <a:solidFill>
                  <a:srgbClr val="C00000"/>
                </a:solidFill>
                <a:latin typeface="Algerian" pitchFamily="82" charset="0"/>
              </a:rPr>
              <a:t>Window 11</a:t>
            </a:r>
            <a:r>
              <a:rPr lang="en-US" dirty="0" smtClean="0">
                <a:solidFill>
                  <a:srgbClr val="C00000"/>
                </a:solidFill>
                <a:latin typeface="Algerian" pitchFamily="82" charset="0"/>
              </a:rPr>
              <a:t> Pro</a:t>
            </a:r>
          </a:p>
          <a:p>
            <a:r>
              <a:rPr lang="en-IN" b="1" dirty="0" smtClean="0">
                <a:solidFill>
                  <a:srgbClr val="002060"/>
                </a:solidFill>
                <a:latin typeface="Bookman Old Style" pitchFamily="18" charset="0"/>
                <a:ea typeface="Cascadia Code SemiBold" pitchFamily="49" charset="0"/>
                <a:cs typeface="Cascadia Code SemiBold" pitchFamily="49" charset="0"/>
              </a:rPr>
              <a:t>Platform </a:t>
            </a:r>
            <a:r>
              <a:rPr lang="en-IN" dirty="0" smtClean="0">
                <a:solidFill>
                  <a:srgbClr val="002060"/>
                </a:solidFill>
                <a:latin typeface="Cascadia Code SemiBold" pitchFamily="49" charset="0"/>
                <a:ea typeface="Cascadia Code SemiBold" pitchFamily="49" charset="0"/>
                <a:cs typeface="Cascadia Code SemiBold" pitchFamily="49" charset="0"/>
              </a:rPr>
              <a:t>        : </a:t>
            </a:r>
            <a:r>
              <a:rPr lang="en-IN" dirty="0" smtClean="0">
                <a:solidFill>
                  <a:srgbClr val="C00000"/>
                </a:solidFill>
                <a:latin typeface="Algerian" pitchFamily="82" charset="0"/>
                <a:ea typeface="Cascadia Code SemiBold" pitchFamily="49" charset="0"/>
                <a:cs typeface="Cascadia Code SemiBold" pitchFamily="49" charset="0"/>
              </a:rPr>
              <a:t>Jupiter notebook</a:t>
            </a:r>
          </a:p>
          <a:p>
            <a:r>
              <a:rPr lang="en-IN" b="1" dirty="0" smtClean="0">
                <a:solidFill>
                  <a:srgbClr val="002060"/>
                </a:solidFill>
                <a:latin typeface="Bookman Old Style" pitchFamily="18" charset="0"/>
                <a:ea typeface="Cascadia Code SemiBold" pitchFamily="49" charset="0"/>
                <a:cs typeface="Cascadia Code SemiBold" pitchFamily="49" charset="0"/>
              </a:rPr>
              <a:t>Language</a:t>
            </a:r>
            <a:r>
              <a:rPr lang="en-IN" dirty="0" smtClean="0">
                <a:solidFill>
                  <a:srgbClr val="002060"/>
                </a:solidFill>
                <a:latin typeface="Cascadia Code SemiBold" pitchFamily="49" charset="0"/>
                <a:ea typeface="Cascadia Code SemiBold" pitchFamily="49" charset="0"/>
                <a:cs typeface="Cascadia Code SemiBold" pitchFamily="49" charset="0"/>
              </a:rPr>
              <a:t>        :</a:t>
            </a:r>
            <a:r>
              <a:rPr lang="en-IN" dirty="0" smtClean="0">
                <a:solidFill>
                  <a:srgbClr val="C00000"/>
                </a:solidFill>
                <a:latin typeface="Cascadia Code SemiBold" pitchFamily="49" charset="0"/>
                <a:ea typeface="Cascadia Code SemiBold" pitchFamily="49" charset="0"/>
                <a:cs typeface="Cascadia Code SemiBold" pitchFamily="49" charset="0"/>
              </a:rPr>
              <a:t> </a:t>
            </a:r>
            <a:r>
              <a:rPr lang="en-IN" dirty="0" smtClean="0">
                <a:solidFill>
                  <a:srgbClr val="C00000"/>
                </a:solidFill>
                <a:latin typeface="Algerian" pitchFamily="82" charset="0"/>
                <a:ea typeface="Cascadia Code SemiBold" pitchFamily="49" charset="0"/>
                <a:cs typeface="Cascadia Code SemiBold" pitchFamily="49" charset="0"/>
              </a:rPr>
              <a:t>Python</a:t>
            </a:r>
          </a:p>
          <a:p>
            <a:r>
              <a:rPr lang="en-IN" b="1" dirty="0" smtClean="0">
                <a:solidFill>
                  <a:srgbClr val="002060"/>
                </a:solidFill>
                <a:latin typeface="Bookman Old Style" pitchFamily="18" charset="0"/>
                <a:ea typeface="Cascadia Code SemiBold" pitchFamily="49" charset="0"/>
                <a:cs typeface="Cascadia Code SemiBold" pitchFamily="49" charset="0"/>
              </a:rPr>
              <a:t>RAM</a:t>
            </a:r>
            <a:r>
              <a:rPr lang="en-IN" sz="2400" b="1" dirty="0" smtClean="0">
                <a:solidFill>
                  <a:srgbClr val="002060"/>
                </a:solidFill>
                <a:latin typeface="Bookman Old Style" pitchFamily="18" charset="0"/>
                <a:ea typeface="Cascadia Code SemiBold" pitchFamily="49" charset="0"/>
                <a:cs typeface="Cascadia Code SemiBold" pitchFamily="49" charset="0"/>
              </a:rPr>
              <a:t>  </a:t>
            </a:r>
            <a:r>
              <a:rPr lang="en-IN" dirty="0" smtClean="0">
                <a:solidFill>
                  <a:srgbClr val="002060"/>
                </a:solidFill>
                <a:latin typeface="Cascadia Code SemiBold" pitchFamily="49" charset="0"/>
                <a:ea typeface="Cascadia Code SemiBold" pitchFamily="49" charset="0"/>
                <a:cs typeface="Cascadia Code SemiBold" pitchFamily="49" charset="0"/>
              </a:rPr>
              <a:t>           : </a:t>
            </a:r>
            <a:r>
              <a:rPr lang="en-IN" dirty="0" smtClean="0">
                <a:solidFill>
                  <a:srgbClr val="C00000"/>
                </a:solidFill>
                <a:latin typeface="Algerian" pitchFamily="82" charset="0"/>
                <a:ea typeface="Cascadia Code SemiBold" pitchFamily="49" charset="0"/>
                <a:cs typeface="Cascadia Code SemiBold" pitchFamily="49" charset="0"/>
              </a:rPr>
              <a:t>4.00 GB</a:t>
            </a:r>
          </a:p>
          <a:p>
            <a:r>
              <a:rPr lang="en-IN" b="1" dirty="0" smtClean="0">
                <a:solidFill>
                  <a:srgbClr val="002060"/>
                </a:solidFill>
                <a:latin typeface="Bookman Old Style" pitchFamily="18" charset="0"/>
                <a:ea typeface="Cascadia Code SemiBold" pitchFamily="49" charset="0"/>
                <a:cs typeface="Cascadia Code SemiBold" pitchFamily="49" charset="0"/>
              </a:rPr>
              <a:t>Processor  </a:t>
            </a:r>
            <a:r>
              <a:rPr lang="en-IN" dirty="0" smtClean="0">
                <a:solidFill>
                  <a:srgbClr val="002060"/>
                </a:solidFill>
                <a:latin typeface="Cascadia Code SemiBold" pitchFamily="49" charset="0"/>
                <a:ea typeface="Cascadia Code SemiBold" pitchFamily="49" charset="0"/>
                <a:cs typeface="Cascadia Code SemiBold" pitchFamily="49" charset="0"/>
              </a:rPr>
              <a:t>       </a:t>
            </a:r>
            <a:r>
              <a:rPr lang="en-IN" dirty="0" smtClean="0">
                <a:solidFill>
                  <a:srgbClr val="002060"/>
                </a:solidFill>
              </a:rPr>
              <a:t>:</a:t>
            </a:r>
            <a:r>
              <a:rPr lang="en-IN" dirty="0" smtClean="0"/>
              <a:t>  </a:t>
            </a:r>
            <a:r>
              <a:rPr lang="en-IN" dirty="0" smtClean="0">
                <a:solidFill>
                  <a:srgbClr val="C00000"/>
                </a:solidFill>
                <a:latin typeface="Algerian" pitchFamily="82" charset="0"/>
              </a:rPr>
              <a:t>Intel(R) Core(TM)</a:t>
            </a:r>
          </a:p>
        </p:txBody>
      </p:sp>
      <p:pic>
        <p:nvPicPr>
          <p:cNvPr id="4098" name="Picture 2" descr="C:\Users\Dell\AppData\Local\Microsoft\Windows\INetCache\IE\0GA3JTD9\software-557603_960_72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365104"/>
            <a:ext cx="4392488" cy="230425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Design aspect of project...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9416"/>
            <a:ext cx="9756576" cy="484632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988840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Arial Rounded MT Bold" pitchFamily="34" charset="0"/>
              </a:rPr>
              <a:t>Booking()</a:t>
            </a:r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85293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latin typeface="Bahnschrift SemiBold" pitchFamily="34" charset="0"/>
              </a:rPr>
              <a:t>Rooms_info</a:t>
            </a:r>
            <a:r>
              <a:rPr lang="en-IN" sz="2400" dirty="0" smtClean="0">
                <a:latin typeface="Bahnschrift SemiBold" pitchFamily="34" charset="0"/>
              </a:rPr>
              <a:t>()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3717032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Arial Rounded MT Bold" pitchFamily="34" charset="0"/>
              </a:rPr>
              <a:t>restaurant()</a:t>
            </a:r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5517232"/>
            <a:ext cx="16916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Arial Rounded MT Bold" pitchFamily="34" charset="0"/>
              </a:rPr>
              <a:t>Payment()</a:t>
            </a:r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4653136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r>
              <a:rPr lang="en-IN" sz="2400" dirty="0" smtClean="0">
                <a:latin typeface="Arial Rounded MT Bold" pitchFamily="34" charset="0"/>
              </a:rPr>
              <a:t>Record()</a:t>
            </a:r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3203848" y="1988840"/>
            <a:ext cx="4104456" cy="5760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rial Rounded MT Bold" pitchFamily="34" charset="0"/>
              </a:rPr>
              <a:t>Used for booking rooms</a:t>
            </a: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12" name="Round Same Side Corner Rectangle 11"/>
          <p:cNvSpPr/>
          <p:nvPr/>
        </p:nvSpPr>
        <p:spPr>
          <a:xfrm>
            <a:off x="3203848" y="2852936"/>
            <a:ext cx="4104456" cy="57606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rial Rounded MT Bold" pitchFamily="34" charset="0"/>
              </a:rPr>
              <a:t>Used for getting information of hotel rooms</a:t>
            </a: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13" name="Round Same Side Corner Rectangle 12"/>
          <p:cNvSpPr/>
          <p:nvPr/>
        </p:nvSpPr>
        <p:spPr>
          <a:xfrm>
            <a:off x="3203848" y="3717032"/>
            <a:ext cx="4104456" cy="57606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rial Rounded MT Bold" pitchFamily="34" charset="0"/>
              </a:rPr>
              <a:t>Used for getting detail of food </a:t>
            </a: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3203848" y="4581128"/>
            <a:ext cx="4104456" cy="64807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rial Rounded MT Bold" pitchFamily="34" charset="0"/>
              </a:rPr>
              <a:t>Used for getting record of guests</a:t>
            </a: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3275856" y="5517232"/>
            <a:ext cx="4032448" cy="64807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r>
              <a:rPr lang="en-IN" sz="2000" dirty="0" smtClean="0">
                <a:latin typeface="Arial Rounded MT Bold" pitchFamily="34" charset="0"/>
              </a:rPr>
              <a:t>Used for getting Payment detail of Guests</a:t>
            </a: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16" name="Notched Right Arrow 15"/>
          <p:cNvSpPr/>
          <p:nvPr/>
        </p:nvSpPr>
        <p:spPr>
          <a:xfrm>
            <a:off x="2195736" y="2060848"/>
            <a:ext cx="792088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2267744" y="3789040"/>
            <a:ext cx="792088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>
            <a:off x="2339752" y="2924944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>
            <a:off x="2267744" y="4725144"/>
            <a:ext cx="792088" cy="4320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otched Right Arrow 19"/>
          <p:cNvSpPr/>
          <p:nvPr/>
        </p:nvSpPr>
        <p:spPr>
          <a:xfrm>
            <a:off x="2267744" y="5661248"/>
            <a:ext cx="792088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Oblique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 First we call function home() in which we</a:t>
            </a:r>
          </a:p>
          <a:p>
            <a:pPr>
              <a:buNone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have further five different function that is Booking(), </a:t>
            </a:r>
            <a:r>
              <a:rPr lang="en-IN" sz="3200" dirty="0" err="1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Rooms_info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()  ,  restaurant() ,Payment() ,Record() ,exit().</a:t>
            </a:r>
          </a:p>
          <a:p>
            <a:endParaRPr lang="en-US" dirty="0">
              <a:latin typeface="Bahnschrift SemiBold" pitchFamily="34" charset="0"/>
            </a:endParaRPr>
          </a:p>
        </p:txBody>
      </p:sp>
      <p:pic>
        <p:nvPicPr>
          <p:cNvPr id="6147" name="Picture 3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789040"/>
            <a:ext cx="4536504" cy="280831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261</TotalTime>
  <Words>414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HOTEL MANAGEMENT</vt:lpstr>
      <vt:lpstr>About project</vt:lpstr>
      <vt:lpstr>HOW IT’S BENEFICIAL......</vt:lpstr>
      <vt:lpstr>Software requirement specification(srs)......</vt:lpstr>
      <vt:lpstr>1. Introduction</vt:lpstr>
      <vt:lpstr>2. Overall description</vt:lpstr>
      <vt:lpstr>Software and hardwork Requirement......</vt:lpstr>
      <vt:lpstr>Design aspect of project...</vt:lpstr>
      <vt:lpstr>Oblique algorithm</vt:lpstr>
      <vt:lpstr>Result</vt:lpstr>
      <vt:lpstr>conclusion</vt:lpstr>
      <vt:lpstr>Future aspects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</dc:title>
  <dc:creator>Dell</dc:creator>
  <cp:lastModifiedBy>Dell</cp:lastModifiedBy>
  <cp:revision>31</cp:revision>
  <dcterms:created xsi:type="dcterms:W3CDTF">2022-12-07T07:04:40Z</dcterms:created>
  <dcterms:modified xsi:type="dcterms:W3CDTF">2022-12-14T07:47:38Z</dcterms:modified>
</cp:coreProperties>
</file>