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ED12-9E91-A6F5-F7C7-AF3C114C3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79C6A-D5E6-8006-1AC3-05418EFCE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03E26-A9D8-B0C4-84E3-8EC6F3D9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193-ED4A-46BB-A88C-DD8B689E9F2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4C220-2CB1-1FF8-1AAF-50299ED4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527EF-D259-E837-B560-6FC9382D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6F5-0FE6-41E1-A6C6-FE9FA849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45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0786-829D-DBB5-C777-0BE425AA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C91E2-189C-893A-AEF4-DD69B8AC5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A8B1-BDBD-3428-6B1D-1A408A69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193-ED4A-46BB-A88C-DD8B689E9F2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7C83E-55EB-17C3-7C51-FA2A96E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6476-F11E-F4AB-4CEE-52FB65BF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6F5-0FE6-41E1-A6C6-FE9FA849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5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DF7BB-E845-86E9-2602-6BAD52804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00948-B1E3-7D96-D36B-02B959CF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2FDAF-4136-D1DF-A963-553466C2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193-ED4A-46BB-A88C-DD8B689E9F2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B46D7-A1AC-B43C-D4CF-01EC2CDF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4E1E8-7C31-C84A-D054-1D2BA1AE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6F5-0FE6-41E1-A6C6-FE9FA849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CF2F-3878-732E-4200-F650BF2D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24A7-DF42-E0FD-960C-676A78A9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7D519-1841-D448-1C27-FA650FD9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193-ED4A-46BB-A88C-DD8B689E9F2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6B2D-A945-A7E1-5DE1-AC516A25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25C1F-80BA-6716-82C0-46822649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6F5-0FE6-41E1-A6C6-FE9FA849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12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F7C8-4E88-0C85-B9A4-374C7939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34400-3C30-A8DE-55DF-898CA81AA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3481-943D-13F4-A1F4-5B83BFA0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193-ED4A-46BB-A88C-DD8B689E9F2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88A06-CF02-0D68-A1FB-7E17AD85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404F-6658-7044-9962-959D4D30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6F5-0FE6-41E1-A6C6-FE9FA849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6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BFD4-E727-F353-6761-057122BC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FCB5-6FB2-9A4A-846C-584241C03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70BC3-7BC6-62A4-B058-2BF98365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CACEB-FE29-B5E9-7D91-217F9BB1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193-ED4A-46BB-A88C-DD8B689E9F2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B40D4-A9AD-F079-94F3-4CAC7FA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A0955-FB31-A385-DF48-21A53185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6F5-0FE6-41E1-A6C6-FE9FA849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07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1FBD-C0E2-492C-FA26-943A1CA6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D2E16-B39C-70AA-BA65-B4D7BD705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05F4C-2B87-D3D4-CF43-307DE3FE5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EA881-8EAD-8242-FBA4-62AFBFBD3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E44-6AA6-4D31-36D2-88B0B29F7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CB39A-575F-E5B9-8991-4C9410C3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193-ED4A-46BB-A88C-DD8B689E9F2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5656C-CCCD-CAD1-3A90-A1067D80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E88EE-5F94-58C8-F4B3-2B10ABC6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6F5-0FE6-41E1-A6C6-FE9FA849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7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620D-AD03-47F9-785D-3D5BFA22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38F39-201C-989A-39CB-942628F7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193-ED4A-46BB-A88C-DD8B689E9F2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68B1D-E06D-B93C-612E-46EC2FD8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5F81-B451-85E8-F4A0-6E9BA937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6F5-0FE6-41E1-A6C6-FE9FA849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27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A006F-B032-99DA-E922-61EF0F97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193-ED4A-46BB-A88C-DD8B689E9F2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64CC7-97B7-7CFB-2A58-1D5E45EA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C83EE-A6D8-1D9B-4A83-1C648994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6F5-0FE6-41E1-A6C6-FE9FA849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19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0358-A9BF-86BC-5D34-1455FE1E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EC310-E977-9F49-4033-EB457A78A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D32BA-3D2C-D375-C2FC-6DD67B37E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8D194-4D80-1195-B321-BB0F0975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193-ED4A-46BB-A88C-DD8B689E9F2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A460B-8E74-9CBF-A20D-D92041CF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5BAAA-26F7-8D88-82D2-89883E5A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6F5-0FE6-41E1-A6C6-FE9FA849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6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289B-F421-713A-D6DF-0BB0C90E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FBCE2-4042-048E-9CEF-47565CF5E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15E2E-2B50-083C-7E6C-93AC2D7EC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27D08-B83B-F444-CF91-FF1C82D1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193-ED4A-46BB-A88C-DD8B689E9F2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13FA4-5086-5654-965D-DD32FBFC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48C71-E091-EF4B-AFBF-81BC06AB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C6F5-0FE6-41E1-A6C6-FE9FA849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3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BA1EA-4656-6CCA-6098-10911CFD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7CD94-FD48-6E03-11A9-A29130623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8140-85E0-A700-E0DA-6D1280BF8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37193-ED4A-46BB-A88C-DD8B689E9F2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58FA8-F9D2-E1CD-DBF6-0A3021106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76589-4864-8BEE-5185-928EFBCB4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AC6F5-0FE6-41E1-A6C6-FE9FA849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4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E92203-0BB9-C3F9-0D35-C1936B6B6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Dashboard &amp; Key Insights Summary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195A5D-0600-0EFD-049B-5FACEEB6F5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0" y="1850560"/>
            <a:ext cx="1219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Adidas US Sales Dashboard Overview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4434BCD-EAB2-D296-3CC8-AC5E29FC7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29" y="1796224"/>
            <a:ext cx="1043609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81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4B009-6CE3-AE2D-A6D1-7E91158F03FE}"/>
              </a:ext>
            </a:extLst>
          </p:cNvPr>
          <p:cNvSpPr txBox="1"/>
          <p:nvPr/>
        </p:nvSpPr>
        <p:spPr>
          <a:xfrm>
            <a:off x="1537397" y="209157"/>
            <a:ext cx="12606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Key Insights Slide</a:t>
            </a:r>
          </a:p>
          <a:p>
            <a:endParaRPr lang="en-US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Sales increased significantly in Q4 2024.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Northeast region outperformed others by 15%.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Men's Athletic Footwear had the highest profit margin.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Promotional campaigns boosted urban sales by 20%.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A72E8-3DC3-E7DC-92C2-F7B899A5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19" y="2497834"/>
            <a:ext cx="580776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5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Adidas US Sales Dashboard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Aastha Thakur</dc:creator>
  <cp:lastModifiedBy>Aastha Thakur</cp:lastModifiedBy>
  <cp:revision>1</cp:revision>
  <dcterms:created xsi:type="dcterms:W3CDTF">2025-04-25T15:37:34Z</dcterms:created>
  <dcterms:modified xsi:type="dcterms:W3CDTF">2025-04-25T15:47:04Z</dcterms:modified>
</cp:coreProperties>
</file>