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gtree Black"/>
      <p:bold r:id="rId17"/>
      <p:boldItalic r:id="rId18"/>
    </p:embeddedFont>
    <p:embeddedFont>
      <p:font typeface="Hanken Grotesk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Archiv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bold.fntdata"/><Relationship Id="rId22" Type="http://schemas.openxmlformats.org/officeDocument/2006/relationships/font" Target="fonts/HankenGrotesk-boldItalic.fntdata"/><Relationship Id="rId21" Type="http://schemas.openxmlformats.org/officeDocument/2006/relationships/font" Target="fonts/HankenGrotesk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Archivo-bold.fntdata"/><Relationship Id="rId27" Type="http://schemas.openxmlformats.org/officeDocument/2006/relationships/font" Target="fonts/Archiv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chiv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gtreeBlack-bold.fntdata"/><Relationship Id="rId16" Type="http://schemas.openxmlformats.org/officeDocument/2006/relationships/slide" Target="slides/slide11.xml"/><Relationship Id="rId19" Type="http://schemas.openxmlformats.org/officeDocument/2006/relationships/font" Target="fonts/HankenGrotesk-regular.fntdata"/><Relationship Id="rId18" Type="http://schemas.openxmlformats.org/officeDocument/2006/relationships/font" Target="fonts/Figtree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5faa8c6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5faa8c6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c9dfe10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c9dfe10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c9dfe10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c9dfe10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d46dd1d67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d46dd1d67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c9dfe10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c9dfe10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c9dfe10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c9dfe10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c9dfe105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c9dfe10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f3b13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f3b13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2" name="Google Shape;12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" name="Google Shape;13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91" name="Google Shape;91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02" name="Google Shape;102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" name="Google Shape;105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28" name="Google Shape;128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37" name="Google Shape;137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46" name="Google Shape;146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55" name="Google Shape;155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8" name="Google Shape;158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64" name="Google Shape;164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87" name="Google Shape;187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91" name="Google Shape;191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Google Shape;194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20" name="Google Shape;20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" name="Google Shape;21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205" name="Google Shape;205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19" name="Google Shape;21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0" name="Google Shape;22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35" name="Google Shape;235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8" name="Google Shape;23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55" name="Google Shape;255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56" name="Google Shape;256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8" name="Google Shape;258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69" name="Google Shape;269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" name="Google Shape;270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2" name="Google Shape;272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77" name="Google Shape;277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8" name="Google Shape;278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" name="Google Shape;280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85" name="Google Shape;285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" name="Google Shape;286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" name="Google Shape;288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9" name="Google Shape;289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95" name="Google Shape;295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97" name="Google Shape;297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9" name="Google Shape;29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303" name="Google Shape;303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" name="Google Shape;304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6" name="Google Shape;30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30" name="Google Shape;30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Google Shape;31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9" name="Google Shape;39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" name="Google Shape;40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51" name="Google Shape;51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52" name="Google Shape;52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" name="Google Shape;53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5" name="Google Shape;55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61" name="Google Shape;61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70" name="Google Shape;70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71" name="Google Shape;71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8" name="Google Shape;78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ctrTitle"/>
          </p:nvPr>
        </p:nvSpPr>
        <p:spPr>
          <a:xfrm>
            <a:off x="754000" y="1400850"/>
            <a:ext cx="71952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Multiplayer Tag Game</a:t>
            </a:r>
            <a:endParaRPr/>
          </a:p>
        </p:txBody>
      </p:sp>
      <p:sp>
        <p:nvSpPr>
          <p:cNvPr id="312" name="Google Shape;312;p30"/>
          <p:cNvSpPr txBox="1"/>
          <p:nvPr>
            <p:ph idx="1" type="subTitle"/>
          </p:nvPr>
        </p:nvSpPr>
        <p:spPr>
          <a:xfrm>
            <a:off x="822925" y="27359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Aastha Mahajan</a:t>
            </a:r>
            <a:endParaRPr sz="20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Archivo"/>
                <a:ea typeface="Archivo"/>
                <a:cs typeface="Archivo"/>
                <a:sym typeface="Archivo"/>
              </a:rPr>
              <a:t>Reference</a:t>
            </a:r>
            <a:endParaRPr/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to create a parallel for in Unity.” Unity Discussions, 4 July 2013, https://discussions.unity.com/t/how-to-create-a-parallel-for-in-unity/75004. Accessed 6 December 2024.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To Multithread Your Code With Unity's JOB SYSTEM (E01) (IJob).” YouTube, https://www.youtube.com/watch?v=kREqrc8lvwI. Accessed 6 December 2024.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Jain, Sandeep. “Election algorithm and distributed processing.” GeeksforGeeks, 8 March 2023, https://www.geeksforgeeks.org/election-algorithm-and-distributed-processing/. Accessed 6 December 2024.</a:t>
            </a:r>
            <a:endParaRPr sz="1500"/>
          </a:p>
        </p:txBody>
      </p:sp>
      <p:sp>
        <p:nvSpPr>
          <p:cNvPr id="379" name="Google Shape;37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>
            <p:ph type="title"/>
          </p:nvPr>
        </p:nvSpPr>
        <p:spPr>
          <a:xfrm>
            <a:off x="1185725" y="2150850"/>
            <a:ext cx="5286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  <p:sp>
        <p:nvSpPr>
          <p:cNvPr id="385" name="Google Shape;38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588225" y="370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Objective and Rules</a:t>
            </a:r>
            <a:endParaRPr/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588225" y="803425"/>
            <a:ext cx="49173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Objective: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Randomly chosen “It” player tags others.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“It” player’s material/color changes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Tagged player becomes “It” immediately.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Game ends when the timer runs out or all players are tagged.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Gameplay: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Players navigate an arena with open spaces and obstacles.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Real-time updates ensure smooth, synchronized gameplay.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2153" l="7335" r="7666" t="2143"/>
          <a:stretch/>
        </p:blipFill>
        <p:spPr>
          <a:xfrm>
            <a:off x="5505525" y="1215750"/>
            <a:ext cx="3219600" cy="29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Game Components</a:t>
            </a:r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720000" y="1070625"/>
            <a:ext cx="77040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Unity Netcode for GameObjects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Synchronizes player positions and status in real-time.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Ensures smooth communication between server and clients.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Unity Physics Engine 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Handles collision </a:t>
            </a:r>
            <a:r>
              <a:rPr lang="en" sz="1800"/>
              <a:t>detection</a:t>
            </a:r>
            <a:r>
              <a:rPr lang="en" sz="1800"/>
              <a:t> for tagging and player interactions.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Manages obstacles and adds complexity to the game environment.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Game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720000" y="945900"/>
            <a:ext cx="77040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Parallel Processing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Splits tasks like player movement and tag detection.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Ensures simultaneous updates without server overload or lag.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Components: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PlayerCon: Handles player behavior.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GameManager: Controls game flow and assigns ‘It’ status.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ClientNetworkTransform: Enables client-side authority for smooth movement.</a:t>
            </a:r>
            <a:endParaRPr sz="1800"/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1886250" y="277225"/>
            <a:ext cx="5371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PlayerCons.cs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0" l="12690" r="9354" t="0"/>
          <a:stretch/>
        </p:blipFill>
        <p:spPr>
          <a:xfrm>
            <a:off x="4768800" y="984325"/>
            <a:ext cx="4336675" cy="39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4">
            <a:alphaModFix/>
          </a:blip>
          <a:srcRect b="0" l="11514" r="-6598" t="0"/>
          <a:stretch/>
        </p:blipFill>
        <p:spPr>
          <a:xfrm>
            <a:off x="0" y="984325"/>
            <a:ext cx="5213801" cy="39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1886250" y="277225"/>
            <a:ext cx="5371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GameManager.cs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3">
            <a:alphaModFix/>
          </a:blip>
          <a:srcRect b="0" l="11793" r="0" t="0"/>
          <a:stretch/>
        </p:blipFill>
        <p:spPr>
          <a:xfrm>
            <a:off x="0" y="984325"/>
            <a:ext cx="4371626" cy="385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/>
          <p:cNvPicPr preferRelativeResize="0"/>
          <p:nvPr/>
        </p:nvPicPr>
        <p:blipFill rotWithShape="1">
          <a:blip r:embed="rId4">
            <a:alphaModFix/>
          </a:blip>
          <a:srcRect b="0" l="14197" r="-6210" t="0"/>
          <a:stretch/>
        </p:blipFill>
        <p:spPr>
          <a:xfrm>
            <a:off x="4119525" y="984325"/>
            <a:ext cx="5371501" cy="38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1886250" y="277225"/>
            <a:ext cx="5371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GameManager.cs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36"/>
          <p:cNvPicPr preferRelativeResize="0"/>
          <p:nvPr/>
        </p:nvPicPr>
        <p:blipFill rotWithShape="1">
          <a:blip r:embed="rId3">
            <a:alphaModFix/>
          </a:blip>
          <a:srcRect b="0" l="14199" r="0" t="0"/>
          <a:stretch/>
        </p:blipFill>
        <p:spPr>
          <a:xfrm>
            <a:off x="-1" y="984325"/>
            <a:ext cx="4384525" cy="38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 rotWithShape="1">
          <a:blip r:embed="rId4">
            <a:alphaModFix/>
          </a:blip>
          <a:srcRect b="0" l="4333" r="0" t="0"/>
          <a:stretch/>
        </p:blipFill>
        <p:spPr>
          <a:xfrm>
            <a:off x="4138850" y="984325"/>
            <a:ext cx="5005149" cy="385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1886250" y="277225"/>
            <a:ext cx="53715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ClientNetworkTransform.cs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00" y="1317975"/>
            <a:ext cx="7615000" cy="33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Bottlenecks</a:t>
            </a:r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Real-time state synchronization.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Collision detection over the network.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Latency and network lag.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Debugging distributed behaviors.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2" name="Google Shape;37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