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57" r:id="rId2"/>
    <p:sldId id="266" r:id="rId3"/>
    <p:sldId id="302" r:id="rId4"/>
    <p:sldId id="303" r:id="rId5"/>
    <p:sldId id="301" r:id="rId6"/>
    <p:sldId id="304" r:id="rId7"/>
    <p:sldId id="30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3810" autoAdjust="0"/>
  </p:normalViewPr>
  <p:slideViewPr>
    <p:cSldViewPr snapToGrid="0" showGuides="1">
      <p:cViewPr varScale="1">
        <p:scale>
          <a:sx n="95" d="100"/>
          <a:sy n="95" d="100"/>
        </p:scale>
        <p:origin x="134" y="7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11/23/2024</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11/23/2024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835140" y="1554480"/>
            <a:ext cx="5056823" cy="2682240"/>
          </a:xfrm>
        </p:spPr>
        <p:txBody>
          <a:bodyPr/>
          <a:lstStyle/>
          <a:p>
            <a:r>
              <a:rPr lang="en-US" dirty="0"/>
              <a:t>TEXT TO IMAGE CONVERTER</a:t>
            </a:r>
          </a:p>
        </p:txBody>
      </p:sp>
      <p:pic>
        <p:nvPicPr>
          <p:cNvPr id="7" name="Picture Placeholder 6">
            <a:extLst>
              <a:ext uri="{FF2B5EF4-FFF2-40B4-BE49-F238E27FC236}">
                <a16:creationId xmlns:a16="http://schemas.microsoft.com/office/drawing/2014/main" id="{96AD1410-0610-903D-CE98-0A1DE88E8F32}"/>
              </a:ext>
            </a:extLst>
          </p:cNvPr>
          <p:cNvPicPr>
            <a:picLocks noGrp="1" noChangeAspect="1"/>
          </p:cNvPicPr>
          <p:nvPr>
            <p:ph type="pic" sz="quarter" idx="10"/>
          </p:nvPr>
        </p:nvPicPr>
        <p:blipFill>
          <a:blip r:embed="rId2"/>
          <a:srcRect l="25254" r="25254"/>
          <a:stretch>
            <a:fillRect/>
          </a:stretch>
        </p:blipFill>
        <p:spPr>
          <a:xfrm>
            <a:off x="571500" y="0"/>
            <a:ext cx="6190246" cy="6857999"/>
          </a:xfrm>
          <a:prstGeom prst="rect">
            <a:avLst/>
          </a:prstGeom>
        </p:spPr>
      </p:pic>
      <p:sp>
        <p:nvSpPr>
          <p:cNvPr id="9" name="Subtitle 8">
            <a:extLst>
              <a:ext uri="{FF2B5EF4-FFF2-40B4-BE49-F238E27FC236}">
                <a16:creationId xmlns:a16="http://schemas.microsoft.com/office/drawing/2014/main" id="{E0AD1EF1-A63E-1FEC-F4EA-FA542C0DC1A7}"/>
              </a:ext>
            </a:extLst>
          </p:cNvPr>
          <p:cNvSpPr>
            <a:spLocks noGrp="1"/>
          </p:cNvSpPr>
          <p:nvPr>
            <p:ph type="subTitle" idx="1"/>
          </p:nvPr>
        </p:nvSpPr>
        <p:spPr/>
        <p:txBody>
          <a:bodyPr>
            <a:normAutofit fontScale="85000" lnSpcReduction="20000"/>
          </a:bodyPr>
          <a:lstStyle/>
          <a:p>
            <a:r>
              <a:rPr lang="en-IN" dirty="0"/>
              <a:t>Name:</a:t>
            </a:r>
          </a:p>
          <a:p>
            <a:r>
              <a:rPr lang="en-IN" sz="2000" dirty="0"/>
              <a:t>Aastha Prakash:500101844</a:t>
            </a:r>
          </a:p>
          <a:p>
            <a:r>
              <a:rPr lang="en-IN" sz="2000" dirty="0"/>
              <a:t>Aditi Mupalla: 500105986 </a:t>
            </a:r>
          </a:p>
        </p:txBody>
      </p:sp>
    </p:spTree>
    <p:extLst>
      <p:ext uri="{BB962C8B-B14F-4D97-AF65-F5344CB8AC3E}">
        <p14:creationId xmlns:p14="http://schemas.microsoft.com/office/powerpoint/2010/main" val="149549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6619197" y="1296177"/>
            <a:ext cx="5272764" cy="966964"/>
          </a:xfrm>
        </p:spPr>
        <p:txBody>
          <a:bodyPr/>
          <a:lstStyle/>
          <a:p>
            <a:r>
              <a:rPr lang="en-US" dirty="0"/>
              <a:t>INTRODUCTION</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619197" y="2560320"/>
            <a:ext cx="5272765" cy="3001504"/>
          </a:xfrm>
        </p:spPr>
        <p:txBody>
          <a:bodyPr>
            <a:normAutofit/>
          </a:bodyPr>
          <a:lstStyle/>
          <a:p>
            <a:r>
              <a:rPr lang="en-US" dirty="0"/>
              <a:t>A text-to-image converter is an advanced tool powered by artificial intelligence (AI) that transforms written descriptions into visual images. </a:t>
            </a:r>
          </a:p>
          <a:p>
            <a:r>
              <a:rPr lang="en-US" dirty="0"/>
              <a:t>This technology leverages deep learning models, enabling the system to interpret the text and generate corresponding visual representations, which closely align with the provided description.</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5440680" y="1296177"/>
            <a:ext cx="6451281" cy="966964"/>
          </a:xfrm>
        </p:spPr>
        <p:txBody>
          <a:bodyPr/>
          <a:lstStyle/>
          <a:p>
            <a:r>
              <a:rPr lang="en-IN" dirty="0"/>
              <a:t>Aim of the Project</a:t>
            </a:r>
            <a:endParaRPr lang="en-US" dirty="0"/>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5440681" y="2560320"/>
            <a:ext cx="6316980" cy="2811780"/>
          </a:xfrm>
        </p:spPr>
        <p:txBody>
          <a:bodyPr>
            <a:normAutofit fontScale="85000" lnSpcReduction="10000"/>
          </a:bodyPr>
          <a:lstStyle/>
          <a:p>
            <a:r>
              <a:rPr lang="en-US" dirty="0"/>
              <a:t>The aim of this project is to develop a robust and efficient text-to-image converter that generates high-quality, realistic, and contextually accurate images based on textual descriptions. </a:t>
            </a:r>
          </a:p>
          <a:p>
            <a:r>
              <a:rPr lang="en-US" dirty="0"/>
              <a:t>This system seeks to bridge the gap between language understanding and visual generation by leveraging advanced deep learning techniques, such as natural language processing (NLP) and generative adversarial networks (GANs), to interpret and render text prompts into visually coherent images. </a:t>
            </a:r>
          </a:p>
          <a:p>
            <a:r>
              <a:rPr lang="en-US" dirty="0"/>
              <a:t>The ultimate goal is to enhance creative processes, support content generation, and offer novel applications in areas such as graphic design, advertising, and digital art.</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3</a:t>
            </a:fld>
            <a:endParaRPr lang="en-US" dirty="0"/>
          </a:p>
        </p:txBody>
      </p:sp>
    </p:spTree>
    <p:extLst>
      <p:ext uri="{BB962C8B-B14F-4D97-AF65-F5344CB8AC3E}">
        <p14:creationId xmlns:p14="http://schemas.microsoft.com/office/powerpoint/2010/main" val="117172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5600700" y="1296176"/>
            <a:ext cx="6291261" cy="1278581"/>
          </a:xfrm>
        </p:spPr>
        <p:txBody>
          <a:bodyPr/>
          <a:lstStyle/>
          <a:p>
            <a:r>
              <a:rPr lang="en-IN" b="1" dirty="0"/>
              <a:t>Objectives</a:t>
            </a:r>
            <a:br>
              <a:rPr lang="en-IN" b="1" dirty="0"/>
            </a:br>
            <a:endParaRPr lang="en-US"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4</a:t>
            </a:fld>
            <a:endParaRPr lang="en-US" dirty="0"/>
          </a:p>
        </p:txBody>
      </p:sp>
      <p:sp>
        <p:nvSpPr>
          <p:cNvPr id="8" name="TextBox 7">
            <a:extLst>
              <a:ext uri="{FF2B5EF4-FFF2-40B4-BE49-F238E27FC236}">
                <a16:creationId xmlns:a16="http://schemas.microsoft.com/office/drawing/2014/main" id="{090357E1-0630-E513-A8A7-8BBB7105572C}"/>
              </a:ext>
            </a:extLst>
          </p:cNvPr>
          <p:cNvSpPr txBox="1"/>
          <p:nvPr/>
        </p:nvSpPr>
        <p:spPr>
          <a:xfrm>
            <a:off x="5600700" y="2423160"/>
            <a:ext cx="6291261"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t>Build a Text-to-Image Pipeline</a:t>
            </a:r>
            <a:r>
              <a:rPr lang="en-US" dirty="0"/>
              <a:t>: Create an automated system capable of interpreting text prompts and generating corresponding images using the Stable Diffusion model.</a:t>
            </a:r>
          </a:p>
          <a:p>
            <a:pPr marL="285750" indent="-285750">
              <a:buFont typeface="Arial" panose="020B0604020202020204" pitchFamily="34" charset="0"/>
              <a:buChar char="•"/>
            </a:pPr>
            <a:r>
              <a:rPr lang="en-US" b="1" dirty="0"/>
              <a:t>Enable Customizability</a:t>
            </a:r>
            <a:r>
              <a:rPr lang="en-US" dirty="0"/>
              <a:t>: Allow users to fine-tune parameters such as image resolution, adherence to prompts, and processing steps for greater control over the output.</a:t>
            </a:r>
          </a:p>
          <a:p>
            <a:pPr marL="285750" indent="-285750">
              <a:buFont typeface="Arial" panose="020B0604020202020204" pitchFamily="34" charset="0"/>
              <a:buChar char="•"/>
            </a:pPr>
            <a:r>
              <a:rPr lang="en-US" b="1" dirty="0"/>
              <a:t>Ensure Reproducibility</a:t>
            </a:r>
            <a:r>
              <a:rPr lang="en-US" dirty="0"/>
              <a:t>: Use fixed random seeds to produce consistent outputs for the same inputs, an essential feature for debugging and iterative design.</a:t>
            </a:r>
          </a:p>
          <a:p>
            <a:pPr marL="285750" indent="-285750">
              <a:buFont typeface="Arial" panose="020B0604020202020204" pitchFamily="34" charset="0"/>
              <a:buChar char="•"/>
            </a:pPr>
            <a:r>
              <a:rPr lang="en-US" b="1" dirty="0"/>
              <a:t>Explore Computational Efficiency</a:t>
            </a:r>
            <a:r>
              <a:rPr lang="en-US" dirty="0"/>
              <a:t>: Optimize the system for resource usage by leveraging GPU capabilities and memory-efficient configurations.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327145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5570220" y="1296177"/>
            <a:ext cx="6321741" cy="966964"/>
          </a:xfrm>
        </p:spPr>
        <p:txBody>
          <a:bodyPr/>
          <a:lstStyle/>
          <a:p>
            <a:r>
              <a:rPr lang="en-US" dirty="0"/>
              <a:t>Stable Diffusion 3.5</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5570221" y="2560320"/>
            <a:ext cx="6187440" cy="2811780"/>
          </a:xfrm>
        </p:spPr>
        <p:txBody>
          <a:bodyPr>
            <a:normAutofit/>
          </a:bodyPr>
          <a:lstStyle/>
          <a:p>
            <a:r>
              <a:rPr lang="en-US" dirty="0"/>
              <a:t>Stable Diffusion is a latent text-to-image diffusion model capable of generating photo-realistic images given any text input</a:t>
            </a:r>
          </a:p>
          <a:p>
            <a:r>
              <a:rPr lang="en-US" dirty="0"/>
              <a:t>These models are highly customizable for their size, run on consumer hardware, and are free for both commercial and non-commercial use under the permissive Stability AI Community License.</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5</a:t>
            </a:fld>
            <a:endParaRPr lang="en-US" dirty="0"/>
          </a:p>
        </p:txBody>
      </p:sp>
    </p:spTree>
    <p:extLst>
      <p:ext uri="{BB962C8B-B14F-4D97-AF65-F5344CB8AC3E}">
        <p14:creationId xmlns:p14="http://schemas.microsoft.com/office/powerpoint/2010/main" val="905701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200AA-2E3A-ACD3-4006-67EC826D294A}"/>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0F3CF44-AD70-A480-42ED-438435A7562F}"/>
              </a:ext>
            </a:extLst>
          </p:cNvPr>
          <p:cNvSpPr>
            <a:spLocks noGrp="1"/>
          </p:cNvSpPr>
          <p:nvPr>
            <p:ph type="title"/>
          </p:nvPr>
        </p:nvSpPr>
        <p:spPr>
          <a:xfrm>
            <a:off x="5570220" y="1296177"/>
            <a:ext cx="6321741" cy="966964"/>
          </a:xfrm>
        </p:spPr>
        <p:txBody>
          <a:bodyPr/>
          <a:lstStyle/>
          <a:p>
            <a:r>
              <a:rPr lang="en-IN" dirty="0"/>
              <a:t>Technical Overview</a:t>
            </a:r>
            <a:endParaRPr lang="en-US" dirty="0"/>
          </a:p>
        </p:txBody>
      </p:sp>
      <p:sp>
        <p:nvSpPr>
          <p:cNvPr id="4" name="Slide Number Placeholder 3">
            <a:extLst>
              <a:ext uri="{FF2B5EF4-FFF2-40B4-BE49-F238E27FC236}">
                <a16:creationId xmlns:a16="http://schemas.microsoft.com/office/drawing/2014/main" id="{828764BC-A2BF-FC40-B35A-8F841E6ADA86}"/>
              </a:ext>
            </a:extLst>
          </p:cNvPr>
          <p:cNvSpPr>
            <a:spLocks noGrp="1"/>
          </p:cNvSpPr>
          <p:nvPr>
            <p:ph type="sldNum" sz="quarter" idx="12"/>
          </p:nvPr>
        </p:nvSpPr>
        <p:spPr/>
        <p:txBody>
          <a:bodyPr/>
          <a:lstStyle/>
          <a:p>
            <a:fld id="{03DC2DEF-D2FE-4B45-ABA4-9F153FD1C98A}" type="slidenum">
              <a:rPr lang="en-US" smtClean="0"/>
              <a:t>6</a:t>
            </a:fld>
            <a:endParaRPr lang="en-US" dirty="0"/>
          </a:p>
        </p:txBody>
      </p:sp>
      <p:sp>
        <p:nvSpPr>
          <p:cNvPr id="2" name="Content Placeholder 1">
            <a:extLst>
              <a:ext uri="{FF2B5EF4-FFF2-40B4-BE49-F238E27FC236}">
                <a16:creationId xmlns:a16="http://schemas.microsoft.com/office/drawing/2014/main" id="{6A771A7D-19CC-B6DB-5AFC-4568D8772EEA}"/>
              </a:ext>
            </a:extLst>
          </p:cNvPr>
          <p:cNvSpPr>
            <a:spLocks noGrp="1" noChangeArrowheads="1"/>
          </p:cNvSpPr>
          <p:nvPr>
            <p:ph idx="1"/>
          </p:nvPr>
        </p:nvSpPr>
        <p:spPr bwMode="auto">
          <a:xfrm>
            <a:off x="5570538" y="2535208"/>
            <a:ext cx="565398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Key Technologies Used</a:t>
            </a:r>
            <a:r>
              <a:rPr kumimoji="0" lang="en-US" altLang="en-US" sz="180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rPr>
              <a:t>Diffusion Models: For generating images from noise,</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rPr>
              <a:t> guided by text prompts.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rPr>
              <a:t>Transformers: GPT-2 for optional prompt generation</a:t>
            </a:r>
            <a:r>
              <a:rPr kumimoji="0" lang="en-US" altLang="en-US" sz="180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Frameworks: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diffusers for Stable Diffusion.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transformers for GPT-based prompt handling.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torch for computations on CPU/GPU.</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225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D835B-888A-AA12-FDA1-D355F8610C8A}"/>
              </a:ext>
            </a:extLst>
          </p:cNvPr>
          <p:cNvSpPr>
            <a:spLocks noGrp="1"/>
          </p:cNvSpPr>
          <p:nvPr>
            <p:ph type="title"/>
          </p:nvPr>
        </p:nvSpPr>
        <p:spPr/>
        <p:txBody>
          <a:bodyPr/>
          <a:lstStyle/>
          <a:p>
            <a:r>
              <a:rPr lang="en-IN" dirty="0"/>
              <a:t>                  THANK YOU!!</a:t>
            </a:r>
          </a:p>
        </p:txBody>
      </p:sp>
      <p:sp>
        <p:nvSpPr>
          <p:cNvPr id="4" name="Slide Number Placeholder 3">
            <a:extLst>
              <a:ext uri="{FF2B5EF4-FFF2-40B4-BE49-F238E27FC236}">
                <a16:creationId xmlns:a16="http://schemas.microsoft.com/office/drawing/2014/main" id="{D8A471FE-88DE-8AFE-9B2E-E78E562E53B9}"/>
              </a:ext>
            </a:extLst>
          </p:cNvPr>
          <p:cNvSpPr>
            <a:spLocks noGrp="1"/>
          </p:cNvSpPr>
          <p:nvPr>
            <p:ph type="sldNum" sz="quarter" idx="12"/>
          </p:nvPr>
        </p:nvSpPr>
        <p:spPr/>
        <p:txBody>
          <a:bodyPr/>
          <a:lstStyle/>
          <a:p>
            <a:fld id="{03DC2DEF-D2FE-4B45-ABA4-9F153FD1C98A}" type="slidenum">
              <a:rPr lang="en-US" smtClean="0"/>
              <a:t>7</a:t>
            </a:fld>
            <a:endParaRPr lang="en-US" dirty="0"/>
          </a:p>
        </p:txBody>
      </p:sp>
    </p:spTree>
    <p:extLst>
      <p:ext uri="{BB962C8B-B14F-4D97-AF65-F5344CB8AC3E}">
        <p14:creationId xmlns:p14="http://schemas.microsoft.com/office/powerpoint/2010/main" val="1808445451"/>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43</TotalTime>
  <Words>381</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TEXT TO IMAGE CONVERTER</vt:lpstr>
      <vt:lpstr>INTRODUCTION</vt:lpstr>
      <vt:lpstr>Aim of the Project</vt:lpstr>
      <vt:lpstr>Objectives </vt:lpstr>
      <vt:lpstr>Stable Diffusion 3.5</vt:lpstr>
      <vt:lpstr>Technical Overview</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Aastha Prakash</dc:creator>
  <cp:lastModifiedBy>Aastha Prakash</cp:lastModifiedBy>
  <cp:revision>2</cp:revision>
  <dcterms:created xsi:type="dcterms:W3CDTF">2024-10-23T06:25:52Z</dcterms:created>
  <dcterms:modified xsi:type="dcterms:W3CDTF">2024-11-23T06:14:29Z</dcterms:modified>
</cp:coreProperties>
</file>