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61" r:id="rId14"/>
    <p:sldId id="265" r:id="rId15"/>
    <p:sldId id="267" r:id="rId16"/>
    <p:sldId id="268" r:id="rId17"/>
    <p:sldId id="262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4398"/>
            <a:ext cx="7772400" cy="1829761"/>
          </a:xfrm>
        </p:spPr>
        <p:txBody>
          <a:bodyPr/>
          <a:lstStyle/>
          <a:p>
            <a:pPr algn="l"/>
            <a:r>
              <a:rPr dirty="0"/>
              <a:t>Mood-Based Mental Health </a:t>
            </a:r>
            <a:r>
              <a:rPr dirty="0" smtClean="0"/>
              <a:t>App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Human-Computer Interaction </a:t>
            </a:r>
            <a:r>
              <a:rPr dirty="0" smtClean="0"/>
              <a:t>Project</a:t>
            </a:r>
            <a:endParaRPr lang="en-US" dirty="0" smtClean="0"/>
          </a:p>
          <a:p>
            <a:r>
              <a:rPr lang="en-US" dirty="0" smtClean="0"/>
              <a:t>By: </a:t>
            </a:r>
            <a:r>
              <a:rPr lang="en-US" dirty="0" err="1" smtClean="0"/>
              <a:t>Aastha</a:t>
            </a:r>
            <a:r>
              <a:rPr lang="en-US" dirty="0" smtClean="0"/>
              <a:t> </a:t>
            </a:r>
            <a:r>
              <a:rPr lang="en-US" dirty="0" err="1" smtClean="0"/>
              <a:t>Adhikari</a:t>
            </a:r>
            <a:r>
              <a:rPr lang="en-US" dirty="0" smtClean="0"/>
              <a:t> – 21bcs5947</a:t>
            </a:r>
          </a:p>
          <a:p>
            <a:r>
              <a:rPr lang="en-US" dirty="0" err="1" smtClean="0"/>
              <a:t>Diksha</a:t>
            </a:r>
            <a:r>
              <a:rPr lang="en-US" dirty="0" smtClean="0"/>
              <a:t> </a:t>
            </a:r>
            <a:r>
              <a:rPr lang="en-US" dirty="0" err="1" smtClean="0"/>
              <a:t>Khullar</a:t>
            </a:r>
            <a:r>
              <a:rPr lang="en-US" dirty="0" smtClean="0"/>
              <a:t> – 21bcs5962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29850"/>
            <a:ext cx="8229600" cy="1066800"/>
          </a:xfrm>
        </p:spPr>
        <p:txBody>
          <a:bodyPr/>
          <a:lstStyle/>
          <a:p>
            <a:r>
              <a:rPr lang="en-US" dirty="0"/>
              <a:t>Code continued…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07630"/>
            <a:ext cx="8229600" cy="5220097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IN" dirty="0"/>
              <a:t>if </a:t>
            </a:r>
            <a:r>
              <a:rPr lang="en-IN" dirty="0" err="1"/>
              <a:t>user_input</a:t>
            </a:r>
            <a:r>
              <a:rPr lang="en-IN" dirty="0"/>
              <a:t>:</a:t>
            </a:r>
          </a:p>
          <a:p>
            <a:pPr marL="109728" indent="0">
              <a:buNone/>
            </a:pPr>
            <a:r>
              <a:rPr lang="en-IN" dirty="0"/>
              <a:t>        # Get all scores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raw_scores</a:t>
            </a:r>
            <a:r>
              <a:rPr lang="en-IN" dirty="0"/>
              <a:t> = classifier(</a:t>
            </a:r>
            <a:r>
              <a:rPr lang="en-IN" dirty="0" err="1"/>
              <a:t>user_input</a:t>
            </a:r>
            <a:r>
              <a:rPr lang="en-IN" dirty="0"/>
              <a:t>, </a:t>
            </a:r>
            <a:r>
              <a:rPr lang="en-IN" dirty="0" err="1"/>
              <a:t>return_all_scores</a:t>
            </a:r>
            <a:r>
              <a:rPr lang="en-IN" dirty="0"/>
              <a:t>=True)[0]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scores_dict</a:t>
            </a:r>
            <a:r>
              <a:rPr lang="en-IN" dirty="0"/>
              <a:t> = {item['label'].lower(): item['score'] for item in </a:t>
            </a:r>
            <a:r>
              <a:rPr lang="en-IN" dirty="0" err="1"/>
              <a:t>raw_scores</a:t>
            </a:r>
            <a:r>
              <a:rPr lang="en-IN" dirty="0"/>
              <a:t>}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# Custom override logic</a:t>
            </a:r>
          </a:p>
          <a:p>
            <a:pPr marL="109728" indent="0">
              <a:buNone/>
            </a:pPr>
            <a:r>
              <a:rPr lang="en-IN" dirty="0"/>
              <a:t>        # Check for override based on keywords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lowered_input</a:t>
            </a:r>
            <a:r>
              <a:rPr lang="en-IN" dirty="0"/>
              <a:t> = </a:t>
            </a:r>
            <a:r>
              <a:rPr lang="en-IN" dirty="0" err="1"/>
              <a:t>user_input.lower</a:t>
            </a:r>
            <a:r>
              <a:rPr lang="en-IN" dirty="0"/>
              <a:t>()</a:t>
            </a:r>
          </a:p>
          <a:p>
            <a:pPr marL="109728" indent="0">
              <a:buNone/>
            </a:pPr>
            <a:r>
              <a:rPr lang="en-IN" dirty="0"/>
              <a:t>    if any(phrase in </a:t>
            </a:r>
            <a:r>
              <a:rPr lang="en-IN" dirty="0" err="1"/>
              <a:t>lowered_input</a:t>
            </a:r>
            <a:r>
              <a:rPr lang="en-IN" dirty="0"/>
              <a:t> for phrase in ["not feeling good", "not okay", "feeling bad", "can't", "unable", "hopeless", "sad", "tired", "late", "down"]):</a:t>
            </a:r>
          </a:p>
          <a:p>
            <a:pPr marL="109728" indent="0">
              <a:buNone/>
            </a:pPr>
            <a:r>
              <a:rPr lang="en-IN" dirty="0"/>
              <a:t>        mood = "sadness"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scores_dict.get</a:t>
            </a:r>
            <a:r>
              <a:rPr lang="en-IN" dirty="0"/>
              <a:t>("sadness", 0) &gt; 0.5:</a:t>
            </a:r>
          </a:p>
          <a:p>
            <a:pPr marL="109728" indent="0">
              <a:buNone/>
            </a:pPr>
            <a:r>
              <a:rPr lang="en-IN" dirty="0"/>
              <a:t>        mood = "sadness"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scores_dict.get</a:t>
            </a:r>
            <a:r>
              <a:rPr lang="en-IN" dirty="0"/>
              <a:t>("anger", 0) &gt; 0.5:</a:t>
            </a:r>
          </a:p>
          <a:p>
            <a:pPr marL="109728" indent="0">
              <a:buNone/>
            </a:pPr>
            <a:r>
              <a:rPr lang="en-IN" dirty="0"/>
              <a:t>        mood = "anger"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scores_dict.get</a:t>
            </a:r>
            <a:r>
              <a:rPr lang="en-IN" dirty="0"/>
              <a:t>("fear", 0) &gt; 0.5:</a:t>
            </a:r>
          </a:p>
          <a:p>
            <a:pPr marL="109728" indent="0">
              <a:buNone/>
            </a:pPr>
            <a:r>
              <a:rPr lang="en-IN" dirty="0"/>
              <a:t>        mood = "fear"</a:t>
            </a:r>
          </a:p>
          <a:p>
            <a:pPr marL="109728" indent="0">
              <a:buNone/>
            </a:pPr>
            <a:r>
              <a:rPr lang="en-IN" dirty="0"/>
              <a:t>    else:</a:t>
            </a:r>
          </a:p>
          <a:p>
            <a:pPr marL="109728" indent="0">
              <a:buNone/>
            </a:pPr>
            <a:r>
              <a:rPr lang="en-IN" dirty="0"/>
              <a:t>        mood = max(</a:t>
            </a:r>
            <a:r>
              <a:rPr lang="en-IN" dirty="0" err="1"/>
              <a:t>scores_dict</a:t>
            </a:r>
            <a:r>
              <a:rPr lang="en-IN" dirty="0"/>
              <a:t>, key=</a:t>
            </a:r>
            <a:r>
              <a:rPr lang="en-IN" dirty="0" err="1"/>
              <a:t>scores_dict.get</a:t>
            </a:r>
            <a:r>
              <a:rPr lang="en-IN" dirty="0"/>
              <a:t>)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st.write</a:t>
            </a:r>
            <a:r>
              <a:rPr lang="en-IN" dirty="0"/>
              <a:t>("🔍 Raw scores:", </a:t>
            </a:r>
            <a:r>
              <a:rPr lang="en-IN" dirty="0" err="1"/>
              <a:t>scores_dict</a:t>
            </a:r>
            <a:r>
              <a:rPr lang="en-IN" dirty="0"/>
              <a:t>)  # You can remove this after testing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2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97616"/>
            <a:ext cx="8229600" cy="1066800"/>
          </a:xfrm>
        </p:spPr>
        <p:txBody>
          <a:bodyPr/>
          <a:lstStyle/>
          <a:p>
            <a:r>
              <a:rPr lang="en-US" dirty="0"/>
              <a:t>Code continued…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95104"/>
            <a:ext cx="8229600" cy="5007154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IN" dirty="0"/>
              <a:t>    # Get theme details</a:t>
            </a:r>
          </a:p>
          <a:p>
            <a:pPr marL="109728" indent="0">
              <a:buNone/>
            </a:pPr>
            <a:r>
              <a:rPr lang="en-IN" dirty="0"/>
              <a:t>    theme = </a:t>
            </a:r>
            <a:r>
              <a:rPr lang="en-IN" dirty="0" err="1"/>
              <a:t>mood_themes.get</a:t>
            </a:r>
            <a:r>
              <a:rPr lang="en-IN" dirty="0"/>
              <a:t>(mood, </a:t>
            </a:r>
            <a:r>
              <a:rPr lang="en-IN" dirty="0" err="1"/>
              <a:t>mood_themes</a:t>
            </a:r>
            <a:r>
              <a:rPr lang="en-IN" dirty="0"/>
              <a:t>["neutral"])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# Apply background </a:t>
            </a:r>
            <a:r>
              <a:rPr lang="en-IN" dirty="0" err="1"/>
              <a:t>color</a:t>
            </a:r>
            <a:r>
              <a:rPr lang="en-IN" dirty="0"/>
              <a:t> and font dynamically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st.markdown</a:t>
            </a:r>
            <a:r>
              <a:rPr lang="en-IN" dirty="0"/>
              <a:t>(</a:t>
            </a:r>
          </a:p>
          <a:p>
            <a:pPr marL="109728" indent="0">
              <a:buNone/>
            </a:pPr>
            <a:r>
              <a:rPr lang="en-IN" dirty="0"/>
              <a:t>        f"""</a:t>
            </a:r>
          </a:p>
          <a:p>
            <a:pPr marL="109728" indent="0">
              <a:buNone/>
            </a:pPr>
            <a:r>
              <a:rPr lang="en-IN" dirty="0"/>
              <a:t>        &lt;style&gt;</a:t>
            </a:r>
          </a:p>
          <a:p>
            <a:pPr marL="109728" indent="0">
              <a:buNone/>
            </a:pPr>
            <a:r>
              <a:rPr lang="en-IN" dirty="0"/>
              <a:t>        .</a:t>
            </a:r>
            <a:r>
              <a:rPr lang="en-IN" dirty="0" err="1"/>
              <a:t>stApp</a:t>
            </a:r>
            <a:r>
              <a:rPr lang="en-IN" dirty="0"/>
              <a:t> {{</a:t>
            </a:r>
          </a:p>
          <a:p>
            <a:pPr marL="109728" indent="0">
              <a:buNone/>
            </a:pPr>
            <a:r>
              <a:rPr lang="en-IN" dirty="0"/>
              <a:t>            background-</a:t>
            </a:r>
            <a:r>
              <a:rPr lang="en-IN" dirty="0" err="1"/>
              <a:t>color</a:t>
            </a:r>
            <a:r>
              <a:rPr lang="en-IN" dirty="0"/>
              <a:t>: {theme['</a:t>
            </a:r>
            <a:r>
              <a:rPr lang="en-IN" dirty="0" err="1"/>
              <a:t>bg</a:t>
            </a:r>
            <a:r>
              <a:rPr lang="en-IN" dirty="0"/>
              <a:t>']};</a:t>
            </a:r>
          </a:p>
          <a:p>
            <a:pPr marL="109728" indent="0">
              <a:buNone/>
            </a:pPr>
            <a:r>
              <a:rPr lang="en-IN" dirty="0"/>
              <a:t>            </a:t>
            </a:r>
            <a:r>
              <a:rPr lang="en-IN" dirty="0" err="1"/>
              <a:t>color</a:t>
            </a:r>
            <a:r>
              <a:rPr lang="en-IN" dirty="0"/>
              <a:t>: {theme['</a:t>
            </a:r>
            <a:r>
              <a:rPr lang="en-IN" dirty="0" err="1"/>
              <a:t>font_color</a:t>
            </a:r>
            <a:r>
              <a:rPr lang="en-IN" dirty="0"/>
              <a:t>']};</a:t>
            </a:r>
          </a:p>
          <a:p>
            <a:pPr marL="109728" indent="0">
              <a:buNone/>
            </a:pPr>
            <a:r>
              <a:rPr lang="en-IN" dirty="0"/>
              <a:t>        }}</a:t>
            </a:r>
          </a:p>
          <a:p>
            <a:pPr marL="109728" indent="0">
              <a:buNone/>
            </a:pPr>
            <a:r>
              <a:rPr lang="en-IN" dirty="0"/>
              <a:t>        .content-box {{</a:t>
            </a:r>
          </a:p>
          <a:p>
            <a:pPr marL="109728" indent="0">
              <a:buNone/>
            </a:pPr>
            <a:r>
              <a:rPr lang="en-IN" dirty="0"/>
              <a:t>            background: white;</a:t>
            </a:r>
          </a:p>
          <a:p>
            <a:pPr marL="109728" indent="0">
              <a:buNone/>
            </a:pPr>
            <a:r>
              <a:rPr lang="en-IN" dirty="0"/>
              <a:t>            padding: 1.5rem;</a:t>
            </a:r>
          </a:p>
          <a:p>
            <a:pPr marL="109728" indent="0">
              <a:buNone/>
            </a:pPr>
            <a:r>
              <a:rPr lang="en-IN" dirty="0"/>
              <a:t>            border-radius: 12px;</a:t>
            </a:r>
          </a:p>
          <a:p>
            <a:pPr marL="109728" indent="0">
              <a:buNone/>
            </a:pPr>
            <a:r>
              <a:rPr lang="en-IN" dirty="0"/>
              <a:t>            box-shadow: 0 4px 10px </a:t>
            </a:r>
            <a:r>
              <a:rPr lang="en-IN" dirty="0" err="1"/>
              <a:t>rgba</a:t>
            </a:r>
            <a:r>
              <a:rPr lang="en-IN" dirty="0"/>
              <a:t>(0,0,0,0.1);</a:t>
            </a:r>
          </a:p>
          <a:p>
            <a:pPr marL="109728" indent="0">
              <a:buNone/>
            </a:pPr>
            <a:r>
              <a:rPr lang="en-IN" dirty="0"/>
              <a:t>        }}</a:t>
            </a:r>
          </a:p>
          <a:p>
            <a:pPr marL="109728" indent="0">
              <a:buNone/>
            </a:pPr>
            <a:r>
              <a:rPr lang="en-IN" dirty="0"/>
              <a:t>        &lt;/style&gt;</a:t>
            </a:r>
          </a:p>
          <a:p>
            <a:pPr marL="109728" indent="0">
              <a:buNone/>
            </a:pPr>
            <a:r>
              <a:rPr lang="en-IN" dirty="0"/>
              <a:t>        """,</a:t>
            </a:r>
          </a:p>
          <a:p>
            <a:pPr marL="109728" indent="0">
              <a:buNone/>
            </a:pPr>
            <a:r>
              <a:rPr lang="en-IN" dirty="0"/>
              <a:t>        </a:t>
            </a:r>
            <a:r>
              <a:rPr lang="en-IN" dirty="0" err="1"/>
              <a:t>unsafe_allow_html</a:t>
            </a:r>
            <a:r>
              <a:rPr lang="en-IN" dirty="0"/>
              <a:t>=True</a:t>
            </a:r>
          </a:p>
          <a:p>
            <a:pPr marL="109728" indent="0">
              <a:buNone/>
            </a:pPr>
            <a:r>
              <a:rPr lang="en-IN" dirty="0"/>
              <a:t>    )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8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7220"/>
            <a:ext cx="8229600" cy="1066800"/>
          </a:xfrm>
        </p:spPr>
        <p:txBody>
          <a:bodyPr/>
          <a:lstStyle/>
          <a:p>
            <a:r>
              <a:rPr lang="en-US" dirty="0"/>
              <a:t>Code continued…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94895"/>
            <a:ext cx="8229600" cy="4982102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IN" dirty="0"/>
              <a:t>  </a:t>
            </a:r>
            <a:r>
              <a:rPr lang="en-IN" dirty="0" err="1"/>
              <a:t>st.markdown</a:t>
            </a:r>
            <a:r>
              <a:rPr lang="en-IN" dirty="0"/>
              <a:t>(f"&lt;div class='content-box'&gt;&lt;h3&gt;🧘 Mood Detected: {</a:t>
            </a:r>
            <a:r>
              <a:rPr lang="en-IN" dirty="0" err="1"/>
              <a:t>mood.title</a:t>
            </a:r>
            <a:r>
              <a:rPr lang="en-IN" dirty="0"/>
              <a:t>()}&lt;/h3&gt;&lt;p&gt;{theme['message']}&lt;/p&gt;&lt;/div&gt;", </a:t>
            </a:r>
            <a:r>
              <a:rPr lang="en-IN" dirty="0" err="1"/>
              <a:t>unsafe_allow_html</a:t>
            </a:r>
            <a:r>
              <a:rPr lang="en-IN" dirty="0"/>
              <a:t>=True)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# Activity Suggestion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st.markdown</a:t>
            </a:r>
            <a:r>
              <a:rPr lang="en-IN" dirty="0"/>
              <a:t>("### 🌟 Suggested Activity:")</a:t>
            </a:r>
          </a:p>
          <a:p>
            <a:pPr marL="109728" indent="0">
              <a:buNone/>
            </a:pPr>
            <a:r>
              <a:rPr lang="en-IN" dirty="0"/>
              <a:t>    if mood in ["sadness", "anger", "fear"]:</a:t>
            </a:r>
          </a:p>
          <a:p>
            <a:pPr marL="109728" indent="0">
              <a:buNone/>
            </a:pPr>
            <a:r>
              <a:rPr lang="en-IN" dirty="0"/>
              <a:t>        </a:t>
            </a:r>
            <a:r>
              <a:rPr lang="en-IN" dirty="0" err="1"/>
              <a:t>st.write</a:t>
            </a:r>
            <a:r>
              <a:rPr lang="en-IN" dirty="0"/>
              <a:t>("- Try a breathing exercise [Box Breathing (4-4-4-4)](https://youtu.be/FJJazKtH_9I)")</a:t>
            </a:r>
          </a:p>
          <a:p>
            <a:pPr marL="109728" indent="0">
              <a:buNone/>
            </a:pPr>
            <a:r>
              <a:rPr lang="en-IN" dirty="0"/>
              <a:t>        </a:t>
            </a:r>
            <a:r>
              <a:rPr lang="en-IN" dirty="0" err="1"/>
              <a:t>st.write</a:t>
            </a:r>
            <a:r>
              <a:rPr lang="en-IN" dirty="0"/>
              <a:t>("- Journal your thoughts or listen to [calming music](https://www.youtube.com/watch?v=2OEL4P1Rz04)")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elif</a:t>
            </a:r>
            <a:r>
              <a:rPr lang="en-IN" dirty="0"/>
              <a:t> mood == "joy":</a:t>
            </a:r>
          </a:p>
          <a:p>
            <a:pPr marL="109728" indent="0">
              <a:buNone/>
            </a:pPr>
            <a:r>
              <a:rPr lang="en-IN" dirty="0"/>
              <a:t>        </a:t>
            </a:r>
            <a:r>
              <a:rPr lang="en-IN" dirty="0" err="1"/>
              <a:t>st.write</a:t>
            </a:r>
            <a:r>
              <a:rPr lang="en-IN" dirty="0"/>
              <a:t>("- Share your happiness with someone 😊")</a:t>
            </a:r>
          </a:p>
          <a:p>
            <a:pPr marL="109728" indent="0">
              <a:buNone/>
            </a:pPr>
            <a:r>
              <a:rPr lang="en-IN" dirty="0"/>
              <a:t>    </a:t>
            </a:r>
            <a:r>
              <a:rPr lang="en-IN" dirty="0" err="1"/>
              <a:t>elif</a:t>
            </a:r>
            <a:r>
              <a:rPr lang="en-IN" dirty="0"/>
              <a:t> mood == "surprise":</a:t>
            </a:r>
          </a:p>
          <a:p>
            <a:pPr marL="109728" indent="0">
              <a:buNone/>
            </a:pPr>
            <a:r>
              <a:rPr lang="en-IN" dirty="0"/>
              <a:t>        </a:t>
            </a:r>
            <a:r>
              <a:rPr lang="en-IN" dirty="0" err="1"/>
              <a:t>st.write</a:t>
            </a:r>
            <a:r>
              <a:rPr lang="en-IN" dirty="0"/>
              <a:t>("- Reflect: What amazed you today?")</a:t>
            </a:r>
          </a:p>
          <a:p>
            <a:pPr marL="109728" indent="0">
              <a:buNone/>
            </a:pPr>
            <a:r>
              <a:rPr lang="en-IN" dirty="0"/>
              <a:t>    else:</a:t>
            </a:r>
          </a:p>
          <a:p>
            <a:pPr marL="109728" indent="0">
              <a:buNone/>
            </a:pPr>
            <a:r>
              <a:rPr lang="en-IN" dirty="0"/>
              <a:t>        </a:t>
            </a:r>
            <a:r>
              <a:rPr lang="en-IN" dirty="0" err="1"/>
              <a:t>st.write</a:t>
            </a:r>
            <a:r>
              <a:rPr lang="en-IN" dirty="0"/>
              <a:t>("- Continue with your daily focus tasks 📋")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else:</a:t>
            </a:r>
          </a:p>
          <a:p>
            <a:pPr marL="109728" indent="0">
              <a:buNone/>
            </a:pPr>
            <a:r>
              <a:rPr lang="en-IN" dirty="0"/>
              <a:t>    st.info("Write something above to detect mood and personalize your experience.")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1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7011"/>
            <a:ext cx="8229600" cy="1066800"/>
          </a:xfrm>
        </p:spPr>
        <p:txBody>
          <a:bodyPr/>
          <a:lstStyle/>
          <a:p>
            <a:r>
              <a:rPr dirty="0"/>
              <a:t>Demo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47" y="1775690"/>
            <a:ext cx="8423753" cy="5082310"/>
          </a:xfrm>
        </p:spPr>
        <p:txBody>
          <a:bodyPr>
            <a:noAutofit/>
          </a:bodyPr>
          <a:lstStyle/>
          <a:p>
            <a:r>
              <a:rPr lang="en-US" sz="2000" b="1" dirty="0"/>
              <a:t>User Input</a:t>
            </a:r>
            <a:r>
              <a:rPr lang="en-US" sz="2000" b="1" dirty="0" smtClean="0"/>
              <a:t>: </a:t>
            </a:r>
            <a:r>
              <a:rPr lang="en-US" sz="2000" dirty="0" smtClean="0"/>
              <a:t>"</a:t>
            </a:r>
            <a:r>
              <a:rPr lang="en-US" sz="2000" dirty="0"/>
              <a:t>I am feeling very sad"</a:t>
            </a:r>
          </a:p>
          <a:p>
            <a:r>
              <a:rPr lang="en-US" sz="2000" b="1" dirty="0"/>
              <a:t>Detected Emotion</a:t>
            </a:r>
            <a:r>
              <a:rPr lang="en-US" sz="2000" b="1" dirty="0" smtClean="0"/>
              <a:t>: </a:t>
            </a:r>
            <a:r>
              <a:rPr lang="en-US" sz="2000" dirty="0" smtClean="0"/>
              <a:t>Sadness </a:t>
            </a:r>
            <a:r>
              <a:rPr lang="en-US" sz="2000" dirty="0"/>
              <a:t>(✔️ Correct)</a:t>
            </a:r>
          </a:p>
          <a:p>
            <a:r>
              <a:rPr lang="en-US" sz="2000" b="1" dirty="0"/>
              <a:t>Raw Scores: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anger: 0.0027</a:t>
            </a:r>
          </a:p>
          <a:p>
            <a:pPr marL="109728" indent="0">
              <a:buNone/>
            </a:pPr>
            <a:r>
              <a:rPr lang="en-US" sz="2000" dirty="0"/>
              <a:t>disgust: 0.00036</a:t>
            </a:r>
          </a:p>
          <a:p>
            <a:pPr marL="109728" indent="0">
              <a:buNone/>
            </a:pPr>
            <a:r>
              <a:rPr lang="en-US" sz="2000" dirty="0"/>
              <a:t>fear: 0.0022</a:t>
            </a:r>
          </a:p>
          <a:p>
            <a:pPr marL="109728" indent="0">
              <a:buNone/>
            </a:pPr>
            <a:r>
              <a:rPr lang="en-US" sz="2000" dirty="0"/>
              <a:t>joy: 0.0035</a:t>
            </a:r>
          </a:p>
          <a:p>
            <a:pPr marL="109728" indent="0">
              <a:buNone/>
            </a:pPr>
            <a:r>
              <a:rPr lang="en-US" sz="2000" dirty="0"/>
              <a:t>neutral: 0.00054</a:t>
            </a:r>
          </a:p>
          <a:p>
            <a:pPr marL="109728" indent="0">
              <a:buNone/>
            </a:pPr>
            <a:r>
              <a:rPr lang="en-US" sz="2000" b="1" dirty="0"/>
              <a:t>sadness: 0.9899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surprise: 0.00069</a:t>
            </a:r>
          </a:p>
          <a:p>
            <a:r>
              <a:rPr lang="en-US" sz="2000" b="1" dirty="0"/>
              <a:t>System Response: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“It’s okay to feel down. Try journaling or take a deep breath 💙”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02" y="609600"/>
            <a:ext cx="8229600" cy="10668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811369"/>
            <a:ext cx="4434215" cy="2311776"/>
          </a:xfrm>
        </p:spPr>
        <p:txBody>
          <a:bodyPr>
            <a:normAutofit/>
          </a:bodyPr>
          <a:lstStyle/>
          <a:p>
            <a:r>
              <a:rPr lang="en-IN" dirty="0" smtClean="0"/>
              <a:t>Use this command to run the code: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err="1" smtClean="0"/>
              <a:t>streamlit</a:t>
            </a:r>
            <a:r>
              <a:rPr lang="en-IN" dirty="0" smtClean="0"/>
              <a:t> </a:t>
            </a:r>
            <a:r>
              <a:rPr lang="en-IN" dirty="0"/>
              <a:t>run app.py 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34214" y="1481326"/>
            <a:ext cx="4083485" cy="45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17324"/>
            <a:ext cx="8229600" cy="1066800"/>
          </a:xfrm>
        </p:spPr>
        <p:txBody>
          <a:bodyPr/>
          <a:lstStyle/>
          <a:p>
            <a:r>
              <a:rPr lang="en-US" dirty="0" smtClean="0"/>
              <a:t>Output continued ……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199" y="2292907"/>
            <a:ext cx="6494745" cy="34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continued ……..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593529"/>
            <a:ext cx="7935238" cy="36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known </a:t>
            </a:r>
            <a:r>
              <a:rPr lang="en-US" b="1" dirty="0"/>
              <a:t>Issues</a:t>
            </a:r>
            <a:r>
              <a:rPr lang="en-US" b="1" dirty="0" smtClean="0"/>
              <a:t>: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May misclassify subtle or complex emotions</a:t>
            </a:r>
          </a:p>
          <a:p>
            <a:r>
              <a:rPr lang="en-US" dirty="0"/>
              <a:t>Cannot handle sarcasm, mixed moods</a:t>
            </a:r>
          </a:p>
          <a:p>
            <a:r>
              <a:rPr lang="en-US" dirty="0"/>
              <a:t>Fixed emotion labels only (joy, anger, etc.)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What’s Next</a:t>
            </a:r>
            <a:r>
              <a:rPr lang="en-US" b="1" dirty="0" smtClean="0"/>
              <a:t>: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b="1" dirty="0"/>
              <a:t>Multimodal Emotion Detection: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Integrate facial expressions and voice tone</a:t>
            </a:r>
          </a:p>
          <a:p>
            <a:r>
              <a:rPr lang="en-US" b="1" dirty="0"/>
              <a:t>Custom Training: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Fine-tune with real-world mental health dataset</a:t>
            </a:r>
          </a:p>
          <a:p>
            <a:r>
              <a:rPr lang="en-US" b="1" dirty="0"/>
              <a:t>More Personalized UI Options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promotes emotional well-being by tailoring the app interface based on real-time user feelings. It bridges emotion-aware computing with personalized UI design — a novel application of </a:t>
            </a:r>
            <a:r>
              <a:rPr lang="en-US" b="1" dirty="0"/>
              <a:t>HCI</a:t>
            </a:r>
            <a:r>
              <a:rPr lang="en-US" dirty="0"/>
              <a:t> principles in mental health tech.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 AI-driven system that personalizes user interfaces based on individual preferences, </a:t>
            </a:r>
            <a:r>
              <a:rPr lang="en-IN" dirty="0" err="1"/>
              <a:t>behavior</a:t>
            </a:r>
            <a:r>
              <a:rPr lang="en-IN" dirty="0"/>
              <a:t>, or context</a:t>
            </a:r>
            <a:r>
              <a:rPr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To create an AI-driven application that personalizes user interface and support based on user emotions detected through natural language input.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b="1" dirty="0"/>
              <a:t>Technologies Used</a:t>
            </a:r>
            <a:r>
              <a:rPr lang="en-IN" b="1" dirty="0" smtClean="0"/>
              <a:t>: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b="1" dirty="0"/>
              <a:t>Python</a:t>
            </a:r>
            <a:r>
              <a:rPr lang="en-IN" dirty="0"/>
              <a:t> – backend logic</a:t>
            </a:r>
          </a:p>
          <a:p>
            <a:r>
              <a:rPr lang="en-IN" b="1" dirty="0" err="1"/>
              <a:t>Streamlit</a:t>
            </a:r>
            <a:r>
              <a:rPr lang="en-IN" dirty="0"/>
              <a:t> – interactive web app</a:t>
            </a:r>
          </a:p>
          <a:p>
            <a:r>
              <a:rPr lang="en-IN" b="1" dirty="0" err="1"/>
              <a:t>HuggingFace</a:t>
            </a:r>
            <a:r>
              <a:rPr lang="en-IN" b="1" dirty="0"/>
              <a:t> Transformers</a:t>
            </a:r>
            <a:r>
              <a:rPr lang="en-IN" dirty="0"/>
              <a:t> – emotion detection model</a:t>
            </a:r>
          </a:p>
          <a:p>
            <a:r>
              <a:rPr lang="en-IN" b="1" dirty="0"/>
              <a:t>VS Code</a:t>
            </a:r>
            <a:r>
              <a:rPr lang="en-IN" dirty="0"/>
              <a:t> – development environment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b="1" dirty="0"/>
              <a:t>Model</a:t>
            </a:r>
            <a:r>
              <a:rPr lang="en-IN" b="1" dirty="0" smtClean="0"/>
              <a:t>: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 err="1"/>
              <a:t>DistilRoBERTa</a:t>
            </a:r>
            <a:r>
              <a:rPr lang="en-IN" b="1" dirty="0"/>
              <a:t> - Emotion Classifier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(j-</a:t>
            </a:r>
            <a:r>
              <a:rPr lang="en-IN" dirty="0" err="1"/>
              <a:t>hartmann</a:t>
            </a:r>
            <a:r>
              <a:rPr lang="en-IN" dirty="0"/>
              <a:t>/emotion-</a:t>
            </a:r>
            <a:r>
              <a:rPr lang="en-IN" dirty="0" err="1"/>
              <a:t>english</a:t>
            </a:r>
            <a:r>
              <a:rPr lang="en-IN" dirty="0"/>
              <a:t>-</a:t>
            </a:r>
            <a:r>
              <a:rPr lang="en-IN" dirty="0" err="1"/>
              <a:t>distilroberta</a:t>
            </a:r>
            <a:r>
              <a:rPr lang="en-IN" dirty="0"/>
              <a:t>-base)</a:t>
            </a:r>
          </a:p>
          <a:p>
            <a:r>
              <a:rPr lang="en-IN" dirty="0" err="1"/>
              <a:t>Pretrained</a:t>
            </a:r>
            <a:r>
              <a:rPr lang="en-IN" dirty="0"/>
              <a:t> for emotion classification</a:t>
            </a:r>
          </a:p>
          <a:p>
            <a:r>
              <a:rPr lang="en-IN" dirty="0"/>
              <a:t>Fast &amp; lightweight variant of </a:t>
            </a:r>
            <a:r>
              <a:rPr lang="en-IN" dirty="0" err="1"/>
              <a:t>RoBERTa</a:t>
            </a:r>
            <a:endParaRPr lang="en-IN" dirty="0"/>
          </a:p>
          <a:p>
            <a:r>
              <a:rPr lang="en-IN" dirty="0"/>
              <a:t>Handles multiple emotion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System Flow</a:t>
            </a:r>
            <a:r>
              <a:rPr lang="en-US" b="1" dirty="0" smtClean="0"/>
              <a:t>: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User enters free-form text</a:t>
            </a:r>
          </a:p>
          <a:p>
            <a:r>
              <a:rPr lang="en-US" dirty="0"/>
              <a:t>Model detects mood/emotion</a:t>
            </a:r>
          </a:p>
          <a:p>
            <a:r>
              <a:rPr lang="en-US" dirty="0"/>
              <a:t>UI theme (colors/messages) dynamically adapts</a:t>
            </a:r>
          </a:p>
          <a:p>
            <a:r>
              <a:rPr lang="en-US" dirty="0"/>
              <a:t>Mood-specific suggestions are provided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27657"/>
            <a:ext cx="3989540" cy="1143000"/>
          </a:xfrm>
        </p:spPr>
        <p:txBody>
          <a:bodyPr/>
          <a:lstStyle/>
          <a:p>
            <a:r>
              <a:rPr lang="en-US" dirty="0" smtClean="0"/>
              <a:t>Flowchart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40" y="551534"/>
            <a:ext cx="2818356" cy="57365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1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7220"/>
            <a:ext cx="8229600" cy="10668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79320"/>
            <a:ext cx="8229600" cy="4208745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IN" dirty="0" smtClean="0"/>
              <a:t># </a:t>
            </a:r>
            <a:r>
              <a:rPr lang="en-IN" dirty="0"/>
              <a:t>app.py</a:t>
            </a:r>
          </a:p>
          <a:p>
            <a:pPr marL="109728" indent="0">
              <a:buNone/>
            </a:pPr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pPr marL="109728" indent="0">
              <a:buNone/>
            </a:pPr>
            <a:r>
              <a:rPr lang="en-IN" dirty="0" err="1"/>
              <a:t>st.set_page_config</a:t>
            </a:r>
            <a:r>
              <a:rPr lang="en-IN" dirty="0"/>
              <a:t>(layout="wide", </a:t>
            </a:r>
            <a:r>
              <a:rPr lang="en-IN" dirty="0" err="1"/>
              <a:t>page_title</a:t>
            </a:r>
            <a:r>
              <a:rPr lang="en-IN" dirty="0"/>
              <a:t>="Mood Adaptive UI")</a:t>
            </a:r>
          </a:p>
          <a:p>
            <a:pPr marL="109728" indent="0">
              <a:buNone/>
            </a:pPr>
            <a:r>
              <a:rPr lang="en-IN" dirty="0"/>
              <a:t>from transformers import pipeline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# Load sentiment/emotion classifier</a:t>
            </a:r>
          </a:p>
          <a:p>
            <a:pPr marL="109728" indent="0">
              <a:buNone/>
            </a:pPr>
            <a:r>
              <a:rPr lang="en-IN" dirty="0"/>
              <a:t>@</a:t>
            </a:r>
            <a:r>
              <a:rPr lang="en-IN" dirty="0" err="1"/>
              <a:t>st.cache_resource</a:t>
            </a:r>
            <a:endParaRPr lang="en-IN" dirty="0"/>
          </a:p>
          <a:p>
            <a:pPr marL="109728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load_classifier</a:t>
            </a:r>
            <a:r>
              <a:rPr lang="en-IN" dirty="0"/>
              <a:t>():</a:t>
            </a:r>
          </a:p>
          <a:p>
            <a:pPr marL="109728" indent="0">
              <a:buNone/>
            </a:pPr>
            <a:r>
              <a:rPr lang="en-IN" dirty="0"/>
              <a:t>    return pipeline("text-classification", model="j-</a:t>
            </a:r>
            <a:r>
              <a:rPr lang="en-IN" dirty="0" err="1"/>
              <a:t>hartmann</a:t>
            </a:r>
            <a:r>
              <a:rPr lang="en-IN" dirty="0"/>
              <a:t>/emotion-</a:t>
            </a:r>
            <a:r>
              <a:rPr lang="en-IN" dirty="0" err="1"/>
              <a:t>english</a:t>
            </a:r>
            <a:r>
              <a:rPr lang="en-IN" dirty="0"/>
              <a:t>-</a:t>
            </a:r>
            <a:r>
              <a:rPr lang="en-IN" dirty="0" err="1"/>
              <a:t>distilroberta</a:t>
            </a:r>
            <a:r>
              <a:rPr lang="en-IN" dirty="0"/>
              <a:t>-base", </a:t>
            </a:r>
            <a:r>
              <a:rPr lang="en-IN" dirty="0" err="1"/>
              <a:t>return_all_scores</a:t>
            </a:r>
            <a:r>
              <a:rPr lang="en-IN" dirty="0"/>
              <a:t>=False)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classifier = </a:t>
            </a:r>
            <a:r>
              <a:rPr lang="en-IN" dirty="0" err="1"/>
              <a:t>load_classifier</a:t>
            </a:r>
            <a:r>
              <a:rPr lang="en-IN" dirty="0"/>
              <a:t>()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2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Code continued…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630433" cy="4321479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IN" dirty="0"/>
              <a:t># Mood to theme </a:t>
            </a:r>
            <a:r>
              <a:rPr lang="en-IN" dirty="0" smtClean="0"/>
              <a:t>settings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err="1"/>
              <a:t>mood_themes</a:t>
            </a:r>
            <a:r>
              <a:rPr lang="en-IN" dirty="0"/>
              <a:t> = {</a:t>
            </a:r>
          </a:p>
          <a:p>
            <a:pPr marL="109728" indent="0">
              <a:buNone/>
            </a:pPr>
            <a:r>
              <a:rPr lang="en-IN" dirty="0"/>
              <a:t>    "joy": {"</a:t>
            </a:r>
            <a:r>
              <a:rPr lang="en-IN" dirty="0" err="1"/>
              <a:t>bg</a:t>
            </a:r>
            <a:r>
              <a:rPr lang="en-IN" dirty="0"/>
              <a:t>": "#FFF9C4", "</a:t>
            </a:r>
            <a:r>
              <a:rPr lang="en-IN" dirty="0" err="1"/>
              <a:t>font_color</a:t>
            </a:r>
            <a:r>
              <a:rPr lang="en-IN" dirty="0"/>
              <a:t>": "#333", "message": "You're glowing! Keep shining 🌞"},</a:t>
            </a:r>
          </a:p>
          <a:p>
            <a:pPr marL="109728" indent="0">
              <a:buNone/>
            </a:pPr>
            <a:r>
              <a:rPr lang="en-IN" dirty="0"/>
              <a:t>    "sadness": {"</a:t>
            </a:r>
            <a:r>
              <a:rPr lang="en-IN" dirty="0" err="1"/>
              <a:t>bg</a:t>
            </a:r>
            <a:r>
              <a:rPr lang="en-IN" dirty="0"/>
              <a:t>": "#BBDEFB", "</a:t>
            </a:r>
            <a:r>
              <a:rPr lang="en-IN" dirty="0" err="1"/>
              <a:t>font_color</a:t>
            </a:r>
            <a:r>
              <a:rPr lang="en-IN" dirty="0"/>
              <a:t>": "#000", "message": "It's okay to feel down. Try journaling or take a deep breath 💙"},</a:t>
            </a:r>
          </a:p>
          <a:p>
            <a:pPr marL="109728" indent="0">
              <a:buNone/>
            </a:pPr>
            <a:r>
              <a:rPr lang="en-IN" dirty="0"/>
              <a:t>    "anger": {"</a:t>
            </a:r>
            <a:r>
              <a:rPr lang="en-IN" dirty="0" err="1"/>
              <a:t>bg</a:t>
            </a:r>
            <a:r>
              <a:rPr lang="en-IN" dirty="0"/>
              <a:t>": "#FFCDD2", "</a:t>
            </a:r>
            <a:r>
              <a:rPr lang="en-IN" dirty="0" err="1"/>
              <a:t>font_color</a:t>
            </a:r>
            <a:r>
              <a:rPr lang="en-IN" dirty="0"/>
              <a:t>": "#000", "message": "Let’s cool off with a relaxing activity 🧘‍♂️"},</a:t>
            </a:r>
          </a:p>
          <a:p>
            <a:pPr marL="109728" indent="0">
              <a:buNone/>
            </a:pPr>
            <a:r>
              <a:rPr lang="en-IN" dirty="0"/>
              <a:t>    "fear": {"</a:t>
            </a:r>
            <a:r>
              <a:rPr lang="en-IN" dirty="0" err="1"/>
              <a:t>bg</a:t>
            </a:r>
            <a:r>
              <a:rPr lang="en-IN" dirty="0"/>
              <a:t>": "#D1C4E9", "</a:t>
            </a:r>
            <a:r>
              <a:rPr lang="en-IN" dirty="0" err="1"/>
              <a:t>font_color</a:t>
            </a:r>
            <a:r>
              <a:rPr lang="en-IN" dirty="0"/>
              <a:t>": "#000", "message": "You're safe here. Maybe some calming music? 🎵"},</a:t>
            </a:r>
          </a:p>
          <a:p>
            <a:pPr marL="109728" indent="0">
              <a:buNone/>
            </a:pPr>
            <a:r>
              <a:rPr lang="en-IN" dirty="0"/>
              <a:t>    "surprise": {"</a:t>
            </a:r>
            <a:r>
              <a:rPr lang="en-IN" dirty="0" err="1"/>
              <a:t>bg</a:t>
            </a:r>
            <a:r>
              <a:rPr lang="en-IN" dirty="0"/>
              <a:t>": "#F0F4C3", "</a:t>
            </a:r>
            <a:r>
              <a:rPr lang="en-IN" dirty="0" err="1"/>
              <a:t>font_color</a:t>
            </a:r>
            <a:r>
              <a:rPr lang="en-IN" dirty="0"/>
              <a:t>": "#000", "message": "Whoa! Let’s turn this surprise into excitement! 🎉"},</a:t>
            </a:r>
          </a:p>
          <a:p>
            <a:pPr marL="109728" indent="0">
              <a:buNone/>
            </a:pPr>
            <a:r>
              <a:rPr lang="en-IN" dirty="0"/>
              <a:t>    "neutral": {"</a:t>
            </a:r>
            <a:r>
              <a:rPr lang="en-IN" dirty="0" err="1"/>
              <a:t>bg</a:t>
            </a:r>
            <a:r>
              <a:rPr lang="en-IN" dirty="0"/>
              <a:t>": "#ECEFF1", "</a:t>
            </a:r>
            <a:r>
              <a:rPr lang="en-IN" dirty="0" err="1"/>
              <a:t>font_color</a:t>
            </a:r>
            <a:r>
              <a:rPr lang="en-IN" dirty="0"/>
              <a:t>": "#000", "message": "Steady and balanced – a great place to be 🤍"},</a:t>
            </a:r>
          </a:p>
          <a:p>
            <a:pPr marL="109728" indent="0">
              <a:buNone/>
            </a:pPr>
            <a:r>
              <a:rPr lang="en-IN" dirty="0"/>
              <a:t>}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1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continued…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st.title</a:t>
            </a:r>
            <a:r>
              <a:rPr lang="en-IN" dirty="0"/>
              <a:t>("🧠 Mood-Based Mental Health App")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st.markdown</a:t>
            </a:r>
            <a:r>
              <a:rPr lang="en-IN" dirty="0"/>
              <a:t>("Enter your current mood in words or describe your feelings:")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user_input</a:t>
            </a:r>
            <a:r>
              <a:rPr lang="en-IN" dirty="0"/>
              <a:t> = </a:t>
            </a:r>
            <a:r>
              <a:rPr lang="en-IN" dirty="0" err="1"/>
              <a:t>st.text_area</a:t>
            </a:r>
            <a:r>
              <a:rPr lang="en-IN" dirty="0"/>
              <a:t>("How are you feeling today?", placeholder="Write anything...")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3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145</TotalTime>
  <Words>297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Mood-Based Mental Health App</vt:lpstr>
      <vt:lpstr>Aim</vt:lpstr>
      <vt:lpstr>Tools &amp; Technologies</vt:lpstr>
      <vt:lpstr>Model Used</vt:lpstr>
      <vt:lpstr>How It Works</vt:lpstr>
      <vt:lpstr>Flowchart </vt:lpstr>
      <vt:lpstr>Code</vt:lpstr>
      <vt:lpstr>Code continued…</vt:lpstr>
      <vt:lpstr>Code continued…</vt:lpstr>
      <vt:lpstr>Code continued…</vt:lpstr>
      <vt:lpstr>Code continued…</vt:lpstr>
      <vt:lpstr>Code continued…</vt:lpstr>
      <vt:lpstr>Demo Output</vt:lpstr>
      <vt:lpstr>Output</vt:lpstr>
      <vt:lpstr>Output continued ……</vt:lpstr>
      <vt:lpstr>Output continued ……..</vt:lpstr>
      <vt:lpstr>Limitations</vt:lpstr>
      <vt:lpstr>Future Scope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Mood-Based Mental Health App</dc:title>
  <dc:creator>Aastha Adhikari</dc:creator>
  <dc:description>generated using python-pptx</dc:description>
  <cp:lastModifiedBy>HP</cp:lastModifiedBy>
  <cp:revision>4</cp:revision>
  <dcterms:created xsi:type="dcterms:W3CDTF">2013-01-27T09:14:16Z</dcterms:created>
  <dcterms:modified xsi:type="dcterms:W3CDTF">2025-04-05T20:51:48Z</dcterms:modified>
</cp:coreProperties>
</file>