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67" r:id="rId5"/>
    <p:sldId id="268" r:id="rId6"/>
    <p:sldId id="269" r:id="rId7"/>
    <p:sldId id="259" r:id="rId8"/>
    <p:sldId id="270" r:id="rId9"/>
    <p:sldId id="260" r:id="rId10"/>
    <p:sldId id="261" r:id="rId11"/>
    <p:sldId id="262" r:id="rId12"/>
    <p:sldId id="271" r:id="rId13"/>
    <p:sldId id="272" r:id="rId14"/>
    <p:sldId id="263" r:id="rId15"/>
    <p:sldId id="264" r:id="rId16"/>
    <p:sldId id="265" r:id="rId17"/>
    <p:sldId id="266" r:id="rId18"/>
  </p:sldIdLst>
  <p:sldSz cx="12192000" cy="6858000"/>
  <p:notesSz cx="6858000" cy="9144000"/>
  <p:embeddedFontLst>
    <p:embeddedFont>
      <p:font typeface="Open Sans Light" panose="020B0306030504020204" pitchFamily="34" charset="0"/>
      <p:regular r:id="rId20"/>
      <p:bold r:id="rId21"/>
      <p:italic r:id="rId22"/>
      <p:boldItalic r:id="rId23"/>
    </p:embeddedFont>
    <p:embeddedFont>
      <p:font typeface="Play"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9haLQD2hPgE52xrmlOb23/kI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txBox="1">
            <a:spLocks noGrp="1"/>
          </p:cNvSpPr>
          <p:nvPr>
            <p:ph type="ctrTitle"/>
          </p:nvPr>
        </p:nvSpPr>
        <p:spPr>
          <a:xfrm>
            <a:off x="1524000" y="1122363"/>
            <a:ext cx="9144000" cy="302530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2"/>
              </a:buClr>
              <a:buSzPts val="6600"/>
              <a:buFont typeface="Play"/>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3"/>
          <p:cNvSpPr txBox="1">
            <a:spLocks noGrp="1"/>
          </p:cNvSpPr>
          <p:nvPr>
            <p:ph type="subTitle" idx="1"/>
          </p:nvPr>
        </p:nvSpPr>
        <p:spPr>
          <a:xfrm>
            <a:off x="1524000" y="4386729"/>
            <a:ext cx="9144000" cy="113552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dk2"/>
              </a:buClr>
              <a:buSzPts val="1440"/>
              <a:buNone/>
              <a:defRPr sz="1800" b="1" cap="none"/>
            </a:lvl1pPr>
            <a:lvl2pPr lvl="1" algn="ctr">
              <a:lnSpc>
                <a:spcPct val="100000"/>
              </a:lnSpc>
              <a:spcBef>
                <a:spcPts val="500"/>
              </a:spcBef>
              <a:spcAft>
                <a:spcPts val="0"/>
              </a:spcAft>
              <a:buClr>
                <a:schemeClr val="dk2"/>
              </a:buClr>
              <a:buSzPts val="1600"/>
              <a:buNone/>
              <a:defRPr sz="2000"/>
            </a:lvl2pPr>
            <a:lvl3pPr lvl="2" algn="ctr">
              <a:lnSpc>
                <a:spcPct val="100000"/>
              </a:lnSpc>
              <a:spcBef>
                <a:spcPts val="500"/>
              </a:spcBef>
              <a:spcAft>
                <a:spcPts val="0"/>
              </a:spcAft>
              <a:buClr>
                <a:schemeClr val="dk2"/>
              </a:buClr>
              <a:buSzPts val="1440"/>
              <a:buNone/>
              <a:defRPr sz="1800"/>
            </a:lvl3pPr>
            <a:lvl4pPr lvl="3" algn="ctr">
              <a:lnSpc>
                <a:spcPct val="100000"/>
              </a:lnSpc>
              <a:spcBef>
                <a:spcPts val="500"/>
              </a:spcBef>
              <a:spcAft>
                <a:spcPts val="0"/>
              </a:spcAft>
              <a:buClr>
                <a:schemeClr val="dk2"/>
              </a:buClr>
              <a:buSzPts val="1280"/>
              <a:buNone/>
              <a:defRPr sz="1600"/>
            </a:lvl4pPr>
            <a:lvl5pPr lvl="4" algn="ctr">
              <a:lnSpc>
                <a:spcPct val="100000"/>
              </a:lnSpc>
              <a:spcBef>
                <a:spcPts val="500"/>
              </a:spcBef>
              <a:spcAft>
                <a:spcPts val="0"/>
              </a:spcAft>
              <a:buClr>
                <a:schemeClr val="dk2"/>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13"/>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2"/>
          <p:cNvSpPr txBox="1">
            <a:spLocks noGrp="1"/>
          </p:cNvSpPr>
          <p:nvPr>
            <p:ph type="body" idx="1"/>
          </p:nvPr>
        </p:nvSpPr>
        <p:spPr>
          <a:xfrm rot="5400000">
            <a:off x="4083788" y="-931234"/>
            <a:ext cx="4024424" cy="99060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Clr>
                <a:schemeClr val="dk2"/>
              </a:buClr>
              <a:buSzPts val="1440"/>
              <a:buChar char="•"/>
              <a:defRPr/>
            </a:lvl1pPr>
            <a:lvl2pPr marL="914400" lvl="1" indent="-320040" algn="l">
              <a:lnSpc>
                <a:spcPct val="100000"/>
              </a:lnSpc>
              <a:spcBef>
                <a:spcPts val="500"/>
              </a:spcBef>
              <a:spcAft>
                <a:spcPts val="0"/>
              </a:spcAft>
              <a:buClr>
                <a:schemeClr val="dk2"/>
              </a:buClr>
              <a:buSzPts val="1440"/>
              <a:buChar char="•"/>
              <a:defRPr/>
            </a:lvl2pPr>
            <a:lvl3pPr marL="1371600" lvl="2" indent="-320039" algn="l">
              <a:lnSpc>
                <a:spcPct val="100000"/>
              </a:lnSpc>
              <a:spcBef>
                <a:spcPts val="500"/>
              </a:spcBef>
              <a:spcAft>
                <a:spcPts val="0"/>
              </a:spcAft>
              <a:buClr>
                <a:schemeClr val="dk2"/>
              </a:buClr>
              <a:buSzPts val="1440"/>
              <a:buChar char="•"/>
              <a:defRPr/>
            </a:lvl3pPr>
            <a:lvl4pPr marL="1828800" lvl="3" indent="-320039" algn="l">
              <a:lnSpc>
                <a:spcPct val="100000"/>
              </a:lnSpc>
              <a:spcBef>
                <a:spcPts val="500"/>
              </a:spcBef>
              <a:spcAft>
                <a:spcPts val="0"/>
              </a:spcAft>
              <a:buClr>
                <a:schemeClr val="dk2"/>
              </a:buClr>
              <a:buSzPts val="1440"/>
              <a:buChar char="•"/>
              <a:defRPr/>
            </a:lvl4pPr>
            <a:lvl5pPr marL="2286000" lvl="4" indent="-320039" algn="l">
              <a:lnSpc>
                <a:spcPct val="100000"/>
              </a:lnSpc>
              <a:spcBef>
                <a:spcPts val="500"/>
              </a:spcBef>
              <a:spcAft>
                <a:spcPts val="0"/>
              </a:spcAft>
              <a:buClr>
                <a:schemeClr val="dk2"/>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2"/>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Clr>
                <a:schemeClr val="dk2"/>
              </a:buClr>
              <a:buSzPts val="1440"/>
              <a:buChar char="•"/>
              <a:defRPr/>
            </a:lvl1pPr>
            <a:lvl2pPr marL="914400" lvl="1" indent="-320040" algn="l">
              <a:lnSpc>
                <a:spcPct val="100000"/>
              </a:lnSpc>
              <a:spcBef>
                <a:spcPts val="500"/>
              </a:spcBef>
              <a:spcAft>
                <a:spcPts val="0"/>
              </a:spcAft>
              <a:buClr>
                <a:schemeClr val="dk2"/>
              </a:buClr>
              <a:buSzPts val="1440"/>
              <a:buChar char="•"/>
              <a:defRPr/>
            </a:lvl2pPr>
            <a:lvl3pPr marL="1371600" lvl="2" indent="-320039" algn="l">
              <a:lnSpc>
                <a:spcPct val="100000"/>
              </a:lnSpc>
              <a:spcBef>
                <a:spcPts val="500"/>
              </a:spcBef>
              <a:spcAft>
                <a:spcPts val="0"/>
              </a:spcAft>
              <a:buClr>
                <a:schemeClr val="dk2"/>
              </a:buClr>
              <a:buSzPts val="1440"/>
              <a:buChar char="•"/>
              <a:defRPr/>
            </a:lvl3pPr>
            <a:lvl4pPr marL="1828800" lvl="3" indent="-320039" algn="l">
              <a:lnSpc>
                <a:spcPct val="100000"/>
              </a:lnSpc>
              <a:spcBef>
                <a:spcPts val="500"/>
              </a:spcBef>
              <a:spcAft>
                <a:spcPts val="0"/>
              </a:spcAft>
              <a:buClr>
                <a:schemeClr val="dk2"/>
              </a:buClr>
              <a:buSzPts val="1440"/>
              <a:buChar char="•"/>
              <a:defRPr/>
            </a:lvl4pPr>
            <a:lvl5pPr marL="2286000" lvl="4" indent="-320039" algn="l">
              <a:lnSpc>
                <a:spcPct val="100000"/>
              </a:lnSpc>
              <a:spcBef>
                <a:spcPts val="500"/>
              </a:spcBef>
              <a:spcAft>
                <a:spcPts val="0"/>
              </a:spcAft>
              <a:buClr>
                <a:schemeClr val="dk2"/>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3"/>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14"/>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
          <p:cNvSpPr txBox="1">
            <a:spLocks noGrp="1"/>
          </p:cNvSpPr>
          <p:nvPr>
            <p:ph type="body" idx="1"/>
          </p:nvPr>
        </p:nvSpPr>
        <p:spPr>
          <a:xfrm>
            <a:off x="1143000" y="2009554"/>
            <a:ext cx="9906000" cy="4024424"/>
          </a:xfrm>
          <a:prstGeom prst="rect">
            <a:avLst/>
          </a:prstGeom>
          <a:noFill/>
          <a:ln>
            <a:noFill/>
          </a:ln>
        </p:spPr>
        <p:txBody>
          <a:bodyPr spcFirstLastPara="1" wrap="square" lIns="91425" tIns="45700" rIns="91425" bIns="45700" anchor="t" anchorCtr="0">
            <a:normAutofit/>
          </a:bodyPr>
          <a:lstStyle>
            <a:lvl1pPr marL="457200" lvl="0" indent="-350520" algn="l">
              <a:lnSpc>
                <a:spcPct val="100000"/>
              </a:lnSpc>
              <a:spcBef>
                <a:spcPts val="1000"/>
              </a:spcBef>
              <a:spcAft>
                <a:spcPts val="0"/>
              </a:spcAft>
              <a:buClr>
                <a:schemeClr val="dk2"/>
              </a:buClr>
              <a:buSzPts val="1920"/>
              <a:buChar char="•"/>
              <a:defRPr/>
            </a:lvl1pPr>
            <a:lvl2pPr marL="914400" lvl="1" indent="-330200" algn="l">
              <a:lnSpc>
                <a:spcPct val="100000"/>
              </a:lnSpc>
              <a:spcBef>
                <a:spcPts val="500"/>
              </a:spcBef>
              <a:spcAft>
                <a:spcPts val="0"/>
              </a:spcAft>
              <a:buClr>
                <a:schemeClr val="dk2"/>
              </a:buClr>
              <a:buSzPts val="1600"/>
              <a:buChar char="•"/>
              <a:defRPr/>
            </a:lvl2pPr>
            <a:lvl3pPr marL="1371600" lvl="2" indent="-320039" algn="l">
              <a:lnSpc>
                <a:spcPct val="100000"/>
              </a:lnSpc>
              <a:spcBef>
                <a:spcPts val="500"/>
              </a:spcBef>
              <a:spcAft>
                <a:spcPts val="0"/>
              </a:spcAft>
              <a:buClr>
                <a:schemeClr val="dk2"/>
              </a:buClr>
              <a:buSzPts val="1440"/>
              <a:buChar char="•"/>
              <a:defRPr/>
            </a:lvl3pPr>
            <a:lvl4pPr marL="1828800" lvl="3" indent="-309880" algn="l">
              <a:lnSpc>
                <a:spcPct val="100000"/>
              </a:lnSpc>
              <a:spcBef>
                <a:spcPts val="500"/>
              </a:spcBef>
              <a:spcAft>
                <a:spcPts val="0"/>
              </a:spcAft>
              <a:buClr>
                <a:schemeClr val="dk2"/>
              </a:buClr>
              <a:buSzPts val="1280"/>
              <a:buChar char="•"/>
              <a:defRPr/>
            </a:lvl4pPr>
            <a:lvl5pPr marL="2286000" lvl="4" indent="-309879" algn="l">
              <a:lnSpc>
                <a:spcPct val="100000"/>
              </a:lnSpc>
              <a:spcBef>
                <a:spcPts val="500"/>
              </a:spcBef>
              <a:spcAft>
                <a:spcPts val="0"/>
              </a:spcAft>
              <a:buClr>
                <a:schemeClr val="dk2"/>
              </a:buClr>
              <a:buSzPts val="128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888888"/>
              </a:buClr>
              <a:buSzPts val="1920"/>
              <a:buNone/>
              <a:defRPr sz="2400">
                <a:solidFill>
                  <a:srgbClr val="888888"/>
                </a:solidFill>
              </a:defRPr>
            </a:lvl1pPr>
            <a:lvl2pPr marL="914400" lvl="1" indent="-228600" algn="l">
              <a:lnSpc>
                <a:spcPct val="100000"/>
              </a:lnSpc>
              <a:spcBef>
                <a:spcPts val="500"/>
              </a:spcBef>
              <a:spcAft>
                <a:spcPts val="0"/>
              </a:spcAft>
              <a:buClr>
                <a:srgbClr val="888888"/>
              </a:buClr>
              <a:buSzPts val="1600"/>
              <a:buNone/>
              <a:defRPr sz="2000">
                <a:solidFill>
                  <a:srgbClr val="888888"/>
                </a:solidFill>
              </a:defRPr>
            </a:lvl2pPr>
            <a:lvl3pPr marL="1371600" lvl="2" indent="-228600" algn="l">
              <a:lnSpc>
                <a:spcPct val="100000"/>
              </a:lnSpc>
              <a:spcBef>
                <a:spcPts val="500"/>
              </a:spcBef>
              <a:spcAft>
                <a:spcPts val="0"/>
              </a:spcAft>
              <a:buClr>
                <a:srgbClr val="888888"/>
              </a:buClr>
              <a:buSzPts val="1440"/>
              <a:buNone/>
              <a:defRPr sz="1800">
                <a:solidFill>
                  <a:srgbClr val="888888"/>
                </a:solidFill>
              </a:defRPr>
            </a:lvl3pPr>
            <a:lvl4pPr marL="1828800" lvl="3" indent="-228600" algn="l">
              <a:lnSpc>
                <a:spcPct val="100000"/>
              </a:lnSpc>
              <a:spcBef>
                <a:spcPts val="500"/>
              </a:spcBef>
              <a:spcAft>
                <a:spcPts val="0"/>
              </a:spcAft>
              <a:buClr>
                <a:srgbClr val="888888"/>
              </a:buClr>
              <a:buSzPts val="1280"/>
              <a:buNone/>
              <a:defRPr sz="1600">
                <a:solidFill>
                  <a:srgbClr val="888888"/>
                </a:solidFill>
              </a:defRPr>
            </a:lvl4pPr>
            <a:lvl5pPr marL="2286000" lvl="4" indent="-228600" algn="l">
              <a:lnSpc>
                <a:spcPct val="100000"/>
              </a:lnSpc>
              <a:spcBef>
                <a:spcPts val="500"/>
              </a:spcBef>
              <a:spcAft>
                <a:spcPts val="0"/>
              </a:spcAft>
              <a:buClr>
                <a:srgbClr val="888888"/>
              </a:buClr>
              <a:buSzPts val="128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6"/>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8200" y="1924493"/>
            <a:ext cx="5181600" cy="425247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Clr>
                <a:schemeClr val="dk2"/>
              </a:buClr>
              <a:buSzPts val="1440"/>
              <a:buChar char="•"/>
              <a:defRPr/>
            </a:lvl1pPr>
            <a:lvl2pPr marL="914400" lvl="1" indent="-320040" algn="l">
              <a:lnSpc>
                <a:spcPct val="100000"/>
              </a:lnSpc>
              <a:spcBef>
                <a:spcPts val="500"/>
              </a:spcBef>
              <a:spcAft>
                <a:spcPts val="0"/>
              </a:spcAft>
              <a:buClr>
                <a:schemeClr val="dk2"/>
              </a:buClr>
              <a:buSzPts val="1440"/>
              <a:buChar char="•"/>
              <a:defRPr/>
            </a:lvl2pPr>
            <a:lvl3pPr marL="1371600" lvl="2" indent="-320039" algn="l">
              <a:lnSpc>
                <a:spcPct val="100000"/>
              </a:lnSpc>
              <a:spcBef>
                <a:spcPts val="500"/>
              </a:spcBef>
              <a:spcAft>
                <a:spcPts val="0"/>
              </a:spcAft>
              <a:buClr>
                <a:schemeClr val="dk2"/>
              </a:buClr>
              <a:buSzPts val="1440"/>
              <a:buChar char="•"/>
              <a:defRPr/>
            </a:lvl3pPr>
            <a:lvl4pPr marL="1828800" lvl="3" indent="-320039" algn="l">
              <a:lnSpc>
                <a:spcPct val="100000"/>
              </a:lnSpc>
              <a:spcBef>
                <a:spcPts val="500"/>
              </a:spcBef>
              <a:spcAft>
                <a:spcPts val="0"/>
              </a:spcAft>
              <a:buClr>
                <a:schemeClr val="dk2"/>
              </a:buClr>
              <a:buSzPts val="1440"/>
              <a:buChar char="•"/>
              <a:defRPr/>
            </a:lvl4pPr>
            <a:lvl5pPr marL="2286000" lvl="4" indent="-320039" algn="l">
              <a:lnSpc>
                <a:spcPct val="100000"/>
              </a:lnSpc>
              <a:spcBef>
                <a:spcPts val="500"/>
              </a:spcBef>
              <a:spcAft>
                <a:spcPts val="0"/>
              </a:spcAft>
              <a:buClr>
                <a:schemeClr val="dk2"/>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7"/>
          <p:cNvSpPr txBox="1">
            <a:spLocks noGrp="1"/>
          </p:cNvSpPr>
          <p:nvPr>
            <p:ph type="body" idx="2"/>
          </p:nvPr>
        </p:nvSpPr>
        <p:spPr>
          <a:xfrm>
            <a:off x="6172200" y="1924493"/>
            <a:ext cx="5181600" cy="425247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Clr>
                <a:schemeClr val="dk2"/>
              </a:buClr>
              <a:buSzPts val="1440"/>
              <a:buChar char="•"/>
              <a:defRPr/>
            </a:lvl1pPr>
            <a:lvl2pPr marL="914400" lvl="1" indent="-320040" algn="l">
              <a:lnSpc>
                <a:spcPct val="100000"/>
              </a:lnSpc>
              <a:spcBef>
                <a:spcPts val="500"/>
              </a:spcBef>
              <a:spcAft>
                <a:spcPts val="0"/>
              </a:spcAft>
              <a:buClr>
                <a:schemeClr val="dk2"/>
              </a:buClr>
              <a:buSzPts val="1440"/>
              <a:buChar char="•"/>
              <a:defRPr/>
            </a:lvl2pPr>
            <a:lvl3pPr marL="1371600" lvl="2" indent="-320039" algn="l">
              <a:lnSpc>
                <a:spcPct val="100000"/>
              </a:lnSpc>
              <a:spcBef>
                <a:spcPts val="500"/>
              </a:spcBef>
              <a:spcAft>
                <a:spcPts val="0"/>
              </a:spcAft>
              <a:buClr>
                <a:schemeClr val="dk2"/>
              </a:buClr>
              <a:buSzPts val="1440"/>
              <a:buChar char="•"/>
              <a:defRPr/>
            </a:lvl3pPr>
            <a:lvl4pPr marL="1828800" lvl="3" indent="-320039" algn="l">
              <a:lnSpc>
                <a:spcPct val="100000"/>
              </a:lnSpc>
              <a:spcBef>
                <a:spcPts val="500"/>
              </a:spcBef>
              <a:spcAft>
                <a:spcPts val="0"/>
              </a:spcAft>
              <a:buClr>
                <a:schemeClr val="dk2"/>
              </a:buClr>
              <a:buSzPts val="1440"/>
              <a:buChar char="•"/>
              <a:defRPr/>
            </a:lvl4pPr>
            <a:lvl5pPr marL="2286000" lvl="4" indent="-320039" algn="l">
              <a:lnSpc>
                <a:spcPct val="100000"/>
              </a:lnSpc>
              <a:spcBef>
                <a:spcPts val="500"/>
              </a:spcBef>
              <a:spcAft>
                <a:spcPts val="0"/>
              </a:spcAft>
              <a:buClr>
                <a:schemeClr val="dk2"/>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9788" y="1734325"/>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2"/>
              </a:buClr>
              <a:buSzPts val="1600"/>
              <a:buNone/>
              <a:defRPr sz="2000" b="1" cap="none"/>
            </a:lvl1pPr>
            <a:lvl2pPr marL="914400" lvl="1" indent="-228600" algn="l">
              <a:lnSpc>
                <a:spcPct val="100000"/>
              </a:lnSpc>
              <a:spcBef>
                <a:spcPts val="500"/>
              </a:spcBef>
              <a:spcAft>
                <a:spcPts val="0"/>
              </a:spcAft>
              <a:buClr>
                <a:schemeClr val="dk2"/>
              </a:buClr>
              <a:buSzPts val="1600"/>
              <a:buNone/>
              <a:defRPr sz="2000" b="1"/>
            </a:lvl2pPr>
            <a:lvl3pPr marL="1371600" lvl="2" indent="-228600" algn="l">
              <a:lnSpc>
                <a:spcPct val="100000"/>
              </a:lnSpc>
              <a:spcBef>
                <a:spcPts val="500"/>
              </a:spcBef>
              <a:spcAft>
                <a:spcPts val="0"/>
              </a:spcAft>
              <a:buClr>
                <a:schemeClr val="dk2"/>
              </a:buClr>
              <a:buSzPts val="1440"/>
              <a:buNone/>
              <a:defRPr sz="1800" b="1"/>
            </a:lvl3pPr>
            <a:lvl4pPr marL="1828800" lvl="3" indent="-228600" algn="l">
              <a:lnSpc>
                <a:spcPct val="100000"/>
              </a:lnSpc>
              <a:spcBef>
                <a:spcPts val="500"/>
              </a:spcBef>
              <a:spcAft>
                <a:spcPts val="0"/>
              </a:spcAft>
              <a:buClr>
                <a:schemeClr val="dk2"/>
              </a:buClr>
              <a:buSzPts val="1280"/>
              <a:buNone/>
              <a:defRPr sz="1600" b="1"/>
            </a:lvl4pPr>
            <a:lvl5pPr marL="2286000" lvl="4" indent="-228600" algn="l">
              <a:lnSpc>
                <a:spcPct val="100000"/>
              </a:lnSpc>
              <a:spcBef>
                <a:spcPts val="500"/>
              </a:spcBef>
              <a:spcAft>
                <a:spcPts val="0"/>
              </a:spcAft>
              <a:buClr>
                <a:schemeClr val="dk2"/>
              </a:buClr>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8"/>
          <p:cNvSpPr txBox="1">
            <a:spLocks noGrp="1"/>
          </p:cNvSpPr>
          <p:nvPr>
            <p:ph type="body" idx="2"/>
          </p:nvPr>
        </p:nvSpPr>
        <p:spPr>
          <a:xfrm>
            <a:off x="839788" y="2558237"/>
            <a:ext cx="5157787" cy="368458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Clr>
                <a:schemeClr val="dk2"/>
              </a:buClr>
              <a:buSzPts val="1440"/>
              <a:buChar char="•"/>
              <a:defRPr/>
            </a:lvl1pPr>
            <a:lvl2pPr marL="914400" lvl="1" indent="-320040" algn="l">
              <a:lnSpc>
                <a:spcPct val="100000"/>
              </a:lnSpc>
              <a:spcBef>
                <a:spcPts val="500"/>
              </a:spcBef>
              <a:spcAft>
                <a:spcPts val="0"/>
              </a:spcAft>
              <a:buClr>
                <a:schemeClr val="dk2"/>
              </a:buClr>
              <a:buSzPts val="1440"/>
              <a:buChar char="•"/>
              <a:defRPr/>
            </a:lvl2pPr>
            <a:lvl3pPr marL="1371600" lvl="2" indent="-320039" algn="l">
              <a:lnSpc>
                <a:spcPct val="100000"/>
              </a:lnSpc>
              <a:spcBef>
                <a:spcPts val="500"/>
              </a:spcBef>
              <a:spcAft>
                <a:spcPts val="0"/>
              </a:spcAft>
              <a:buClr>
                <a:schemeClr val="dk2"/>
              </a:buClr>
              <a:buSzPts val="1440"/>
              <a:buChar char="•"/>
              <a:defRPr/>
            </a:lvl3pPr>
            <a:lvl4pPr marL="1828800" lvl="3" indent="-320039" algn="l">
              <a:lnSpc>
                <a:spcPct val="100000"/>
              </a:lnSpc>
              <a:spcBef>
                <a:spcPts val="500"/>
              </a:spcBef>
              <a:spcAft>
                <a:spcPts val="0"/>
              </a:spcAft>
              <a:buClr>
                <a:schemeClr val="dk2"/>
              </a:buClr>
              <a:buSzPts val="1440"/>
              <a:buChar char="•"/>
              <a:defRPr/>
            </a:lvl4pPr>
            <a:lvl5pPr marL="2286000" lvl="4" indent="-320039" algn="l">
              <a:lnSpc>
                <a:spcPct val="100000"/>
              </a:lnSpc>
              <a:spcBef>
                <a:spcPts val="500"/>
              </a:spcBef>
              <a:spcAft>
                <a:spcPts val="0"/>
              </a:spcAft>
              <a:buClr>
                <a:schemeClr val="dk2"/>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body" idx="3"/>
          </p:nvPr>
        </p:nvSpPr>
        <p:spPr>
          <a:xfrm>
            <a:off x="6172200" y="1734325"/>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2"/>
              </a:buClr>
              <a:buSzPts val="1600"/>
              <a:buNone/>
              <a:defRPr sz="2000" b="1" cap="none"/>
            </a:lvl1pPr>
            <a:lvl2pPr marL="914400" lvl="1" indent="-228600" algn="l">
              <a:lnSpc>
                <a:spcPct val="100000"/>
              </a:lnSpc>
              <a:spcBef>
                <a:spcPts val="500"/>
              </a:spcBef>
              <a:spcAft>
                <a:spcPts val="0"/>
              </a:spcAft>
              <a:buClr>
                <a:schemeClr val="dk2"/>
              </a:buClr>
              <a:buSzPts val="1600"/>
              <a:buNone/>
              <a:defRPr sz="2000" b="1"/>
            </a:lvl2pPr>
            <a:lvl3pPr marL="1371600" lvl="2" indent="-228600" algn="l">
              <a:lnSpc>
                <a:spcPct val="100000"/>
              </a:lnSpc>
              <a:spcBef>
                <a:spcPts val="500"/>
              </a:spcBef>
              <a:spcAft>
                <a:spcPts val="0"/>
              </a:spcAft>
              <a:buClr>
                <a:schemeClr val="dk2"/>
              </a:buClr>
              <a:buSzPts val="1440"/>
              <a:buNone/>
              <a:defRPr sz="1800" b="1"/>
            </a:lvl3pPr>
            <a:lvl4pPr marL="1828800" lvl="3" indent="-228600" algn="l">
              <a:lnSpc>
                <a:spcPct val="100000"/>
              </a:lnSpc>
              <a:spcBef>
                <a:spcPts val="500"/>
              </a:spcBef>
              <a:spcAft>
                <a:spcPts val="0"/>
              </a:spcAft>
              <a:buClr>
                <a:schemeClr val="dk2"/>
              </a:buClr>
              <a:buSzPts val="1280"/>
              <a:buNone/>
              <a:defRPr sz="1600" b="1"/>
            </a:lvl4pPr>
            <a:lvl5pPr marL="2286000" lvl="4" indent="-228600" algn="l">
              <a:lnSpc>
                <a:spcPct val="100000"/>
              </a:lnSpc>
              <a:spcBef>
                <a:spcPts val="500"/>
              </a:spcBef>
              <a:spcAft>
                <a:spcPts val="0"/>
              </a:spcAft>
              <a:buClr>
                <a:schemeClr val="dk2"/>
              </a:buClr>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8"/>
          <p:cNvSpPr txBox="1">
            <a:spLocks noGrp="1"/>
          </p:cNvSpPr>
          <p:nvPr>
            <p:ph type="body" idx="4"/>
          </p:nvPr>
        </p:nvSpPr>
        <p:spPr>
          <a:xfrm>
            <a:off x="6172200" y="2558237"/>
            <a:ext cx="5183188" cy="368458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Clr>
                <a:schemeClr val="dk2"/>
              </a:buClr>
              <a:buSzPts val="1440"/>
              <a:buChar char="•"/>
              <a:defRPr/>
            </a:lvl1pPr>
            <a:lvl2pPr marL="914400" lvl="1" indent="-320040" algn="l">
              <a:lnSpc>
                <a:spcPct val="100000"/>
              </a:lnSpc>
              <a:spcBef>
                <a:spcPts val="500"/>
              </a:spcBef>
              <a:spcAft>
                <a:spcPts val="0"/>
              </a:spcAft>
              <a:buClr>
                <a:schemeClr val="dk2"/>
              </a:buClr>
              <a:buSzPts val="1440"/>
              <a:buChar char="•"/>
              <a:defRPr/>
            </a:lvl2pPr>
            <a:lvl3pPr marL="1371600" lvl="2" indent="-320039" algn="l">
              <a:lnSpc>
                <a:spcPct val="100000"/>
              </a:lnSpc>
              <a:spcBef>
                <a:spcPts val="500"/>
              </a:spcBef>
              <a:spcAft>
                <a:spcPts val="0"/>
              </a:spcAft>
              <a:buClr>
                <a:schemeClr val="dk2"/>
              </a:buClr>
              <a:buSzPts val="1440"/>
              <a:buChar char="•"/>
              <a:defRPr/>
            </a:lvl3pPr>
            <a:lvl4pPr marL="1828800" lvl="3" indent="-320039" algn="l">
              <a:lnSpc>
                <a:spcPct val="100000"/>
              </a:lnSpc>
              <a:spcBef>
                <a:spcPts val="500"/>
              </a:spcBef>
              <a:spcAft>
                <a:spcPts val="0"/>
              </a:spcAft>
              <a:buClr>
                <a:schemeClr val="dk2"/>
              </a:buClr>
              <a:buSzPts val="1440"/>
              <a:buChar char="•"/>
              <a:defRPr/>
            </a:lvl4pPr>
            <a:lvl5pPr marL="2286000" lvl="4" indent="-320039" algn="l">
              <a:lnSpc>
                <a:spcPct val="100000"/>
              </a:lnSpc>
              <a:spcBef>
                <a:spcPts val="500"/>
              </a:spcBef>
              <a:spcAft>
                <a:spcPts val="0"/>
              </a:spcAft>
              <a:buClr>
                <a:schemeClr val="dk2"/>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8"/>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9"/>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1000"/>
              </a:spcBef>
              <a:spcAft>
                <a:spcPts val="0"/>
              </a:spcAft>
              <a:buClr>
                <a:schemeClr val="dk2"/>
              </a:buClr>
              <a:buSzPts val="2560"/>
              <a:buChar char="•"/>
              <a:defRPr sz="3200"/>
            </a:lvl1pPr>
            <a:lvl2pPr marL="914400" lvl="1" indent="-370840" algn="l">
              <a:lnSpc>
                <a:spcPct val="100000"/>
              </a:lnSpc>
              <a:spcBef>
                <a:spcPts val="500"/>
              </a:spcBef>
              <a:spcAft>
                <a:spcPts val="0"/>
              </a:spcAft>
              <a:buClr>
                <a:schemeClr val="dk2"/>
              </a:buClr>
              <a:buSzPts val="2240"/>
              <a:buChar char="•"/>
              <a:defRPr sz="2800"/>
            </a:lvl2pPr>
            <a:lvl3pPr marL="1371600" lvl="2" indent="-350519" algn="l">
              <a:lnSpc>
                <a:spcPct val="100000"/>
              </a:lnSpc>
              <a:spcBef>
                <a:spcPts val="500"/>
              </a:spcBef>
              <a:spcAft>
                <a:spcPts val="0"/>
              </a:spcAft>
              <a:buClr>
                <a:schemeClr val="dk2"/>
              </a:buClr>
              <a:buSzPts val="1920"/>
              <a:buChar char="•"/>
              <a:defRPr sz="2400"/>
            </a:lvl3pPr>
            <a:lvl4pPr marL="1828800" lvl="3" indent="-330200" algn="l">
              <a:lnSpc>
                <a:spcPct val="100000"/>
              </a:lnSpc>
              <a:spcBef>
                <a:spcPts val="500"/>
              </a:spcBef>
              <a:spcAft>
                <a:spcPts val="0"/>
              </a:spcAft>
              <a:buClr>
                <a:schemeClr val="dk2"/>
              </a:buClr>
              <a:buSzPts val="1600"/>
              <a:buChar char="•"/>
              <a:defRPr sz="2000"/>
            </a:lvl4pPr>
            <a:lvl5pPr marL="2286000" lvl="4" indent="-330200" algn="l">
              <a:lnSpc>
                <a:spcPct val="100000"/>
              </a:lnSpc>
              <a:spcBef>
                <a:spcPts val="500"/>
              </a:spcBef>
              <a:spcAft>
                <a:spcPts val="0"/>
              </a:spcAft>
              <a:buClr>
                <a:schemeClr val="dk2"/>
              </a:buClr>
              <a:buSzPts val="16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2"/>
              </a:buClr>
              <a:buSzPts val="1280"/>
              <a:buNone/>
              <a:defRPr sz="1600"/>
            </a:lvl1pPr>
            <a:lvl2pPr marL="914400" lvl="1" indent="-228600" algn="l">
              <a:lnSpc>
                <a:spcPct val="100000"/>
              </a:lnSpc>
              <a:spcBef>
                <a:spcPts val="500"/>
              </a:spcBef>
              <a:spcAft>
                <a:spcPts val="0"/>
              </a:spcAft>
              <a:buClr>
                <a:schemeClr val="dk2"/>
              </a:buClr>
              <a:buSzPts val="1120"/>
              <a:buNone/>
              <a:defRPr sz="1400"/>
            </a:lvl2pPr>
            <a:lvl3pPr marL="1371600" lvl="2" indent="-228600" algn="l">
              <a:lnSpc>
                <a:spcPct val="100000"/>
              </a:lnSpc>
              <a:spcBef>
                <a:spcPts val="500"/>
              </a:spcBef>
              <a:spcAft>
                <a:spcPts val="0"/>
              </a:spcAft>
              <a:buClr>
                <a:schemeClr val="dk2"/>
              </a:buClr>
              <a:buSzPts val="960"/>
              <a:buNone/>
              <a:defRPr sz="1200"/>
            </a:lvl3pPr>
            <a:lvl4pPr marL="1828800" lvl="3" indent="-228600" algn="l">
              <a:lnSpc>
                <a:spcPct val="100000"/>
              </a:lnSpc>
              <a:spcBef>
                <a:spcPts val="500"/>
              </a:spcBef>
              <a:spcAft>
                <a:spcPts val="0"/>
              </a:spcAft>
              <a:buClr>
                <a:schemeClr val="dk2"/>
              </a:buClr>
              <a:buSzPts val="800"/>
              <a:buNone/>
              <a:defRPr sz="1000"/>
            </a:lvl4pPr>
            <a:lvl5pPr marL="2286000" lvl="4" indent="-228600" algn="l">
              <a:lnSpc>
                <a:spcPct val="100000"/>
              </a:lnSpc>
              <a:spcBef>
                <a:spcPts val="500"/>
              </a:spcBef>
              <a:spcAft>
                <a:spcPts val="0"/>
              </a:spcAft>
              <a:buClr>
                <a:schemeClr val="dk2"/>
              </a:buClr>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a:spLocks noGrp="1"/>
          </p:cNvSpPr>
          <p:nvPr>
            <p:ph type="pic" idx="2"/>
          </p:nvPr>
        </p:nvSpPr>
        <p:spPr>
          <a:xfrm>
            <a:off x="5183188" y="987425"/>
            <a:ext cx="6172200" cy="4873625"/>
          </a:xfrm>
          <a:prstGeom prst="rect">
            <a:avLst/>
          </a:prstGeom>
          <a:noFill/>
          <a:ln>
            <a:noFill/>
          </a:ln>
        </p:spPr>
      </p:sp>
      <p:sp>
        <p:nvSpPr>
          <p:cNvPr id="71" name="Google Shape;71;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2"/>
              </a:buClr>
              <a:buSzPts val="1280"/>
              <a:buNone/>
              <a:defRPr sz="1600"/>
            </a:lvl1pPr>
            <a:lvl2pPr marL="914400" lvl="1" indent="-228600" algn="l">
              <a:lnSpc>
                <a:spcPct val="100000"/>
              </a:lnSpc>
              <a:spcBef>
                <a:spcPts val="500"/>
              </a:spcBef>
              <a:spcAft>
                <a:spcPts val="0"/>
              </a:spcAft>
              <a:buClr>
                <a:schemeClr val="dk2"/>
              </a:buClr>
              <a:buSzPts val="1120"/>
              <a:buNone/>
              <a:defRPr sz="1400"/>
            </a:lvl2pPr>
            <a:lvl3pPr marL="1371600" lvl="2" indent="-228600" algn="l">
              <a:lnSpc>
                <a:spcPct val="100000"/>
              </a:lnSpc>
              <a:spcBef>
                <a:spcPts val="500"/>
              </a:spcBef>
              <a:spcAft>
                <a:spcPts val="0"/>
              </a:spcAft>
              <a:buClr>
                <a:schemeClr val="dk2"/>
              </a:buClr>
              <a:buSzPts val="960"/>
              <a:buNone/>
              <a:defRPr sz="1200"/>
            </a:lvl3pPr>
            <a:lvl4pPr marL="1828800" lvl="3" indent="-228600" algn="l">
              <a:lnSpc>
                <a:spcPct val="100000"/>
              </a:lnSpc>
              <a:spcBef>
                <a:spcPts val="500"/>
              </a:spcBef>
              <a:spcAft>
                <a:spcPts val="0"/>
              </a:spcAft>
              <a:buClr>
                <a:schemeClr val="dk2"/>
              </a:buClr>
              <a:buSzPts val="800"/>
              <a:buNone/>
              <a:defRPr sz="1000"/>
            </a:lvl4pPr>
            <a:lvl5pPr marL="2286000" lvl="4" indent="-228600" algn="l">
              <a:lnSpc>
                <a:spcPct val="100000"/>
              </a:lnSpc>
              <a:spcBef>
                <a:spcPts val="500"/>
              </a:spcBef>
              <a:spcAft>
                <a:spcPts val="0"/>
              </a:spcAft>
              <a:buClr>
                <a:schemeClr val="dk2"/>
              </a:buClr>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Google Shape;6;p12"/>
          <p:cNvCxnSpPr/>
          <p:nvPr/>
        </p:nvCxnSpPr>
        <p:spPr>
          <a:xfrm flipH="1">
            <a:off x="0" y="0"/>
            <a:ext cx="3119718" cy="685800"/>
          </a:xfrm>
          <a:prstGeom prst="straightConnector1">
            <a:avLst/>
          </a:prstGeom>
          <a:noFill/>
          <a:ln w="12700" cap="flat" cmpd="sng">
            <a:solidFill>
              <a:schemeClr val="accent2">
                <a:alpha val="69803"/>
              </a:schemeClr>
            </a:solidFill>
            <a:prstDash val="solid"/>
            <a:miter lim="800000"/>
            <a:headEnd type="none" w="sm" len="sm"/>
            <a:tailEnd type="none" w="sm" len="sm"/>
          </a:ln>
        </p:spPr>
      </p:cxnSp>
      <p:cxnSp>
        <p:nvCxnSpPr>
          <p:cNvPr id="7" name="Google Shape;7;p12"/>
          <p:cNvCxnSpPr/>
          <p:nvPr/>
        </p:nvCxnSpPr>
        <p:spPr>
          <a:xfrm flipH="1">
            <a:off x="0" y="0"/>
            <a:ext cx="903768" cy="6543675"/>
          </a:xfrm>
          <a:prstGeom prst="straightConnector1">
            <a:avLst/>
          </a:prstGeom>
          <a:noFill/>
          <a:ln w="12700" cap="flat" cmpd="sng">
            <a:solidFill>
              <a:schemeClr val="accent2">
                <a:alpha val="69803"/>
              </a:schemeClr>
            </a:solidFill>
            <a:prstDash val="solid"/>
            <a:miter lim="800000"/>
            <a:headEnd type="none" w="sm" len="sm"/>
            <a:tailEnd type="none" w="sm" len="sm"/>
          </a:ln>
        </p:spPr>
      </p:cxnSp>
      <p:cxnSp>
        <p:nvCxnSpPr>
          <p:cNvPr id="8" name="Google Shape;8;p12"/>
          <p:cNvCxnSpPr/>
          <p:nvPr/>
        </p:nvCxnSpPr>
        <p:spPr>
          <a:xfrm rot="10800000">
            <a:off x="-42863" y="5791200"/>
            <a:ext cx="6286501" cy="1066801"/>
          </a:xfrm>
          <a:prstGeom prst="straightConnector1">
            <a:avLst/>
          </a:prstGeom>
          <a:noFill/>
          <a:ln w="12700" cap="flat" cmpd="sng">
            <a:solidFill>
              <a:schemeClr val="accent2">
                <a:alpha val="69803"/>
              </a:schemeClr>
            </a:solidFill>
            <a:prstDash val="solid"/>
            <a:miter lim="800000"/>
            <a:headEnd type="none" w="sm" len="sm"/>
            <a:tailEnd type="none" w="sm" len="sm"/>
          </a:ln>
        </p:spPr>
      </p:cxnSp>
      <p:cxnSp>
        <p:nvCxnSpPr>
          <p:cNvPr id="9" name="Google Shape;9;p12"/>
          <p:cNvCxnSpPr/>
          <p:nvPr/>
        </p:nvCxnSpPr>
        <p:spPr>
          <a:xfrm flipH="1">
            <a:off x="8462964" y="5848350"/>
            <a:ext cx="3729036" cy="1009650"/>
          </a:xfrm>
          <a:prstGeom prst="straightConnector1">
            <a:avLst/>
          </a:prstGeom>
          <a:noFill/>
          <a:ln w="12700" cap="flat" cmpd="sng">
            <a:solidFill>
              <a:schemeClr val="accent2">
                <a:alpha val="69803"/>
              </a:schemeClr>
            </a:solidFill>
            <a:prstDash val="solid"/>
            <a:miter lim="800000"/>
            <a:headEnd type="none" w="sm" len="sm"/>
            <a:tailEnd type="none" w="sm" len="sm"/>
          </a:ln>
        </p:spPr>
      </p:cxnSp>
      <p:cxnSp>
        <p:nvCxnSpPr>
          <p:cNvPr id="10" name="Google Shape;10;p12"/>
          <p:cNvCxnSpPr/>
          <p:nvPr/>
        </p:nvCxnSpPr>
        <p:spPr>
          <a:xfrm flipH="1">
            <a:off x="11543158" y="1647825"/>
            <a:ext cx="648842" cy="5210175"/>
          </a:xfrm>
          <a:prstGeom prst="straightConnector1">
            <a:avLst/>
          </a:prstGeom>
          <a:noFill/>
          <a:ln w="12700" cap="flat" cmpd="sng">
            <a:solidFill>
              <a:schemeClr val="accent2">
                <a:alpha val="69803"/>
              </a:schemeClr>
            </a:solidFill>
            <a:prstDash val="solid"/>
            <a:miter lim="800000"/>
            <a:headEnd type="none" w="sm" len="sm"/>
            <a:tailEnd type="none" w="sm" len="sm"/>
          </a:ln>
        </p:spPr>
      </p:cxnSp>
      <p:cxnSp>
        <p:nvCxnSpPr>
          <p:cNvPr id="11" name="Google Shape;11;p12"/>
          <p:cNvCxnSpPr/>
          <p:nvPr/>
        </p:nvCxnSpPr>
        <p:spPr>
          <a:xfrm rot="10800000">
            <a:off x="10781554" y="0"/>
            <a:ext cx="1410446" cy="4258340"/>
          </a:xfrm>
          <a:prstGeom prst="straightConnector1">
            <a:avLst/>
          </a:prstGeom>
          <a:noFill/>
          <a:ln w="12700" cap="flat" cmpd="sng">
            <a:solidFill>
              <a:schemeClr val="accent2">
                <a:alpha val="69803"/>
              </a:schemeClr>
            </a:solidFill>
            <a:prstDash val="solid"/>
            <a:miter lim="800000"/>
            <a:headEnd type="none" w="sm" len="sm"/>
            <a:tailEnd type="none" w="sm" len="sm"/>
          </a:ln>
        </p:spPr>
      </p:cxnSp>
      <p:cxnSp>
        <p:nvCxnSpPr>
          <p:cNvPr id="12" name="Google Shape;12;p12"/>
          <p:cNvCxnSpPr/>
          <p:nvPr/>
        </p:nvCxnSpPr>
        <p:spPr>
          <a:xfrm rot="10800000">
            <a:off x="6529388" y="-4763"/>
            <a:ext cx="5662612" cy="931975"/>
          </a:xfrm>
          <a:prstGeom prst="straightConnector1">
            <a:avLst/>
          </a:prstGeom>
          <a:noFill/>
          <a:ln w="12700" cap="flat" cmpd="sng">
            <a:solidFill>
              <a:schemeClr val="accent2">
                <a:alpha val="69803"/>
              </a:schemeClr>
            </a:solidFill>
            <a:prstDash val="solid"/>
            <a:miter lim="800000"/>
            <a:headEnd type="none" w="sm" len="sm"/>
            <a:tailEnd type="none" w="sm" len="sm"/>
          </a:ln>
        </p:spPr>
      </p:cxnSp>
      <p:sp>
        <p:nvSpPr>
          <p:cNvPr id="13" name="Google Shape;13;p12"/>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4400"/>
              <a:buFont typeface="Play"/>
              <a:buNone/>
              <a:defRPr sz="4400" b="0" i="1" u="none" strike="noStrike" cap="none">
                <a:solidFill>
                  <a:schemeClr val="dk2"/>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2"/>
          <p:cNvSpPr txBox="1">
            <a:spLocks noGrp="1"/>
          </p:cNvSpPr>
          <p:nvPr>
            <p:ph type="body" idx="1"/>
          </p:nvPr>
        </p:nvSpPr>
        <p:spPr>
          <a:xfrm>
            <a:off x="1143000" y="2009554"/>
            <a:ext cx="9906000" cy="4024424"/>
          </a:xfrm>
          <a:prstGeom prst="rect">
            <a:avLst/>
          </a:prstGeom>
          <a:noFill/>
          <a:ln>
            <a:noFill/>
          </a:ln>
        </p:spPr>
        <p:txBody>
          <a:bodyPr spcFirstLastPara="1" wrap="square" lIns="91425" tIns="45700" rIns="91425" bIns="45700" anchor="t" anchorCtr="0">
            <a:normAutofit/>
          </a:bodyPr>
          <a:lstStyle>
            <a:lvl1pPr marL="457200" marR="0" lvl="0" indent="-350520" algn="l" rtl="0">
              <a:lnSpc>
                <a:spcPct val="100000"/>
              </a:lnSpc>
              <a:spcBef>
                <a:spcPts val="1000"/>
              </a:spcBef>
              <a:spcAft>
                <a:spcPts val="0"/>
              </a:spcAft>
              <a:buClr>
                <a:schemeClr val="dk2"/>
              </a:buClr>
              <a:buSzPts val="1920"/>
              <a:buFont typeface="Arial"/>
              <a:buChar char="•"/>
              <a:defRPr sz="2400" b="0" i="0" u="none" strike="noStrike" cap="none">
                <a:solidFill>
                  <a:schemeClr val="dk2"/>
                </a:solidFill>
                <a:latin typeface="Open Sans Light"/>
                <a:ea typeface="Open Sans Light"/>
                <a:cs typeface="Open Sans Light"/>
                <a:sym typeface="Open Sans Light"/>
              </a:defRPr>
            </a:lvl1pPr>
            <a:lvl2pPr marL="914400" marR="0" lvl="1" indent="-330200" algn="l" rtl="0">
              <a:lnSpc>
                <a:spcPct val="100000"/>
              </a:lnSpc>
              <a:spcBef>
                <a:spcPts val="500"/>
              </a:spcBef>
              <a:spcAft>
                <a:spcPts val="0"/>
              </a:spcAft>
              <a:buClr>
                <a:schemeClr val="dk2"/>
              </a:buClr>
              <a:buSzPts val="1600"/>
              <a:buFont typeface="Arial"/>
              <a:buChar char="•"/>
              <a:defRPr sz="2000" b="0" i="0" u="none" strike="noStrike" cap="none">
                <a:solidFill>
                  <a:schemeClr val="dk2"/>
                </a:solidFill>
                <a:latin typeface="Open Sans Light"/>
                <a:ea typeface="Open Sans Light"/>
                <a:cs typeface="Open Sans Light"/>
                <a:sym typeface="Open Sans Light"/>
              </a:defRPr>
            </a:lvl2pPr>
            <a:lvl3pPr marL="1371600" marR="0" lvl="2" indent="-320039" algn="l" rtl="0">
              <a:lnSpc>
                <a:spcPct val="100000"/>
              </a:lnSpc>
              <a:spcBef>
                <a:spcPts val="500"/>
              </a:spcBef>
              <a:spcAft>
                <a:spcPts val="0"/>
              </a:spcAft>
              <a:buClr>
                <a:schemeClr val="dk2"/>
              </a:buClr>
              <a:buSzPts val="1440"/>
              <a:buFont typeface="Arial"/>
              <a:buChar char="•"/>
              <a:defRPr sz="1800" b="0" i="0" u="none" strike="noStrike" cap="none">
                <a:solidFill>
                  <a:schemeClr val="dk2"/>
                </a:solidFill>
                <a:latin typeface="Open Sans Light"/>
                <a:ea typeface="Open Sans Light"/>
                <a:cs typeface="Open Sans Light"/>
                <a:sym typeface="Open Sans Light"/>
              </a:defRPr>
            </a:lvl3pPr>
            <a:lvl4pPr marL="1828800" marR="0" lvl="3" indent="-309880" algn="l" rtl="0">
              <a:lnSpc>
                <a:spcPct val="100000"/>
              </a:lnSpc>
              <a:spcBef>
                <a:spcPts val="500"/>
              </a:spcBef>
              <a:spcAft>
                <a:spcPts val="0"/>
              </a:spcAft>
              <a:buClr>
                <a:schemeClr val="dk2"/>
              </a:buClr>
              <a:buSzPts val="1280"/>
              <a:buFont typeface="Arial"/>
              <a:buChar char="•"/>
              <a:defRPr sz="1600" b="0" i="0" u="none" strike="noStrike" cap="none">
                <a:solidFill>
                  <a:schemeClr val="dk2"/>
                </a:solidFill>
                <a:latin typeface="Open Sans Light"/>
                <a:ea typeface="Open Sans Light"/>
                <a:cs typeface="Open Sans Light"/>
                <a:sym typeface="Open Sans Light"/>
              </a:defRPr>
            </a:lvl4pPr>
            <a:lvl5pPr marL="2286000" marR="0" lvl="4" indent="-309879" algn="l" rtl="0">
              <a:lnSpc>
                <a:spcPct val="100000"/>
              </a:lnSpc>
              <a:spcBef>
                <a:spcPts val="500"/>
              </a:spcBef>
              <a:spcAft>
                <a:spcPts val="0"/>
              </a:spcAft>
              <a:buClr>
                <a:schemeClr val="dk2"/>
              </a:buClr>
              <a:buSzPts val="1280"/>
              <a:buFont typeface="Arial"/>
              <a:buChar char="•"/>
              <a:defRPr sz="1600" b="0" i="0" u="none" strike="noStrike" cap="none">
                <a:solidFill>
                  <a:schemeClr val="dk2"/>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 name="Google Shape;15;p12"/>
          <p:cNvSpPr txBox="1">
            <a:spLocks noGrp="1"/>
          </p:cNvSpPr>
          <p:nvPr>
            <p:ph type="dt" idx="10"/>
          </p:nvPr>
        </p:nvSpPr>
        <p:spPr>
          <a:xfrm>
            <a:off x="7337102" y="6398878"/>
            <a:ext cx="4193908" cy="365125"/>
          </a:xfrm>
          <a:prstGeom prst="rect">
            <a:avLst/>
          </a:prstGeom>
          <a:noFill/>
          <a:ln>
            <a:noFill/>
          </a:ln>
        </p:spPr>
        <p:txBody>
          <a:bodyPr spcFirstLastPara="1" wrap="square" lIns="91425" tIns="45700" rIns="91425" bIns="45700" anchor="ctr" anchorCtr="0">
            <a:normAutofit/>
          </a:bodyPr>
          <a:lstStyle>
            <a:lvl1pPr marR="0" lvl="0" algn="r" rtl="0">
              <a:spcBef>
                <a:spcPts val="0"/>
              </a:spcBef>
              <a:spcAft>
                <a:spcPts val="0"/>
              </a:spcAft>
              <a:buSzPts val="1400"/>
              <a:buNone/>
              <a:defRPr sz="1100" b="0" i="0" u="none" strike="noStrike" cap="none">
                <a:solidFill>
                  <a:schemeClr val="dk2"/>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 name="Google Shape;16;p12"/>
          <p:cNvSpPr txBox="1">
            <a:spLocks noGrp="1"/>
          </p:cNvSpPr>
          <p:nvPr>
            <p:ph type="ftr" idx="11"/>
          </p:nvPr>
        </p:nvSpPr>
        <p:spPr>
          <a:xfrm>
            <a:off x="154429" y="6398878"/>
            <a:ext cx="4497315" cy="365125"/>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200" b="1" i="0" u="none" strike="noStrike" cap="none">
                <a:solidFill>
                  <a:schemeClr val="dk2"/>
                </a:solidFill>
                <a:latin typeface="Play"/>
                <a:ea typeface="Play"/>
                <a:cs typeface="Play"/>
                <a:sym typeface="Play"/>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 name="Google Shape;17;p12"/>
          <p:cNvSpPr txBox="1">
            <a:spLocks noGrp="1"/>
          </p:cNvSpPr>
          <p:nvPr>
            <p:ph type="sldNum" idx="12"/>
          </p:nvPr>
        </p:nvSpPr>
        <p:spPr>
          <a:xfrm>
            <a:off x="11602477" y="6398878"/>
            <a:ext cx="470887" cy="365125"/>
          </a:xfrm>
          <a:prstGeom prst="rect">
            <a:avLst/>
          </a:prstGeom>
          <a:noFill/>
          <a:ln>
            <a:noFill/>
          </a:ln>
        </p:spPr>
        <p:txBody>
          <a:bodyPr spcFirstLastPara="1" wrap="square" lIns="91425" tIns="45700" rIns="91425" bIns="45700" anchor="ctr" anchorCtr="0">
            <a:normAutofit/>
          </a:bodyPr>
          <a:lstStyle>
            <a:lvl1pPr marL="0" marR="0" lvl="0" indent="0" algn="r" rtl="0">
              <a:spcBef>
                <a:spcPts val="0"/>
              </a:spcBef>
              <a:buNone/>
              <a:defRPr sz="1100" b="0" i="0" u="none" strike="noStrike" cap="none">
                <a:solidFill>
                  <a:schemeClr val="dk2"/>
                </a:solidFill>
                <a:latin typeface="Open Sans Light"/>
                <a:ea typeface="Open Sans Light"/>
                <a:cs typeface="Open Sans Light"/>
                <a:sym typeface="Open Sans Light"/>
              </a:defRPr>
            </a:lvl1pPr>
            <a:lvl2pPr marL="0" marR="0" lvl="1" indent="0" algn="r" rtl="0">
              <a:spcBef>
                <a:spcPts val="0"/>
              </a:spcBef>
              <a:buNone/>
              <a:defRPr sz="1100" b="0" i="0" u="none" strike="noStrike" cap="none">
                <a:solidFill>
                  <a:schemeClr val="dk2"/>
                </a:solidFill>
                <a:latin typeface="Open Sans Light"/>
                <a:ea typeface="Open Sans Light"/>
                <a:cs typeface="Open Sans Light"/>
                <a:sym typeface="Open Sans Light"/>
              </a:defRPr>
            </a:lvl2pPr>
            <a:lvl3pPr marL="0" marR="0" lvl="2" indent="0" algn="r" rtl="0">
              <a:spcBef>
                <a:spcPts val="0"/>
              </a:spcBef>
              <a:buNone/>
              <a:defRPr sz="1100" b="0" i="0" u="none" strike="noStrike" cap="none">
                <a:solidFill>
                  <a:schemeClr val="dk2"/>
                </a:solidFill>
                <a:latin typeface="Open Sans Light"/>
                <a:ea typeface="Open Sans Light"/>
                <a:cs typeface="Open Sans Light"/>
                <a:sym typeface="Open Sans Light"/>
              </a:defRPr>
            </a:lvl3pPr>
            <a:lvl4pPr marL="0" marR="0" lvl="3" indent="0" algn="r" rtl="0">
              <a:spcBef>
                <a:spcPts val="0"/>
              </a:spcBef>
              <a:buNone/>
              <a:defRPr sz="1100" b="0" i="0" u="none" strike="noStrike" cap="none">
                <a:solidFill>
                  <a:schemeClr val="dk2"/>
                </a:solidFill>
                <a:latin typeface="Open Sans Light"/>
                <a:ea typeface="Open Sans Light"/>
                <a:cs typeface="Open Sans Light"/>
                <a:sym typeface="Open Sans Light"/>
              </a:defRPr>
            </a:lvl4pPr>
            <a:lvl5pPr marL="0" marR="0" lvl="4" indent="0" algn="r" rtl="0">
              <a:spcBef>
                <a:spcPts val="0"/>
              </a:spcBef>
              <a:buNone/>
              <a:defRPr sz="1100" b="0" i="0" u="none" strike="noStrike" cap="none">
                <a:solidFill>
                  <a:schemeClr val="dk2"/>
                </a:solidFill>
                <a:latin typeface="Open Sans Light"/>
                <a:ea typeface="Open Sans Light"/>
                <a:cs typeface="Open Sans Light"/>
                <a:sym typeface="Open Sans Light"/>
              </a:defRPr>
            </a:lvl5pPr>
            <a:lvl6pPr marL="0" marR="0" lvl="5" indent="0" algn="r" rtl="0">
              <a:spcBef>
                <a:spcPts val="0"/>
              </a:spcBef>
              <a:buNone/>
              <a:defRPr sz="1100" b="0" i="0" u="none" strike="noStrike" cap="none">
                <a:solidFill>
                  <a:schemeClr val="dk2"/>
                </a:solidFill>
                <a:latin typeface="Open Sans Light"/>
                <a:ea typeface="Open Sans Light"/>
                <a:cs typeface="Open Sans Light"/>
                <a:sym typeface="Open Sans Light"/>
              </a:defRPr>
            </a:lvl6pPr>
            <a:lvl7pPr marL="0" marR="0" lvl="6" indent="0" algn="r" rtl="0">
              <a:spcBef>
                <a:spcPts val="0"/>
              </a:spcBef>
              <a:buNone/>
              <a:defRPr sz="1100" b="0" i="0" u="none" strike="noStrike" cap="none">
                <a:solidFill>
                  <a:schemeClr val="dk2"/>
                </a:solidFill>
                <a:latin typeface="Open Sans Light"/>
                <a:ea typeface="Open Sans Light"/>
                <a:cs typeface="Open Sans Light"/>
                <a:sym typeface="Open Sans Light"/>
              </a:defRPr>
            </a:lvl7pPr>
            <a:lvl8pPr marL="0" marR="0" lvl="7" indent="0" algn="r" rtl="0">
              <a:spcBef>
                <a:spcPts val="0"/>
              </a:spcBef>
              <a:buNone/>
              <a:defRPr sz="1100" b="0" i="0" u="none" strike="noStrike" cap="none">
                <a:solidFill>
                  <a:schemeClr val="dk2"/>
                </a:solidFill>
                <a:latin typeface="Open Sans Light"/>
                <a:ea typeface="Open Sans Light"/>
                <a:cs typeface="Open Sans Light"/>
                <a:sym typeface="Open Sans Light"/>
              </a:defRPr>
            </a:lvl8pPr>
            <a:lvl9pPr marL="0" marR="0" lvl="8" indent="0" algn="r" rtl="0">
              <a:spcBef>
                <a:spcPts val="0"/>
              </a:spcBef>
              <a:buNone/>
              <a:defRPr sz="1100" b="0" i="0" u="none" strike="noStrike" cap="none">
                <a:solidFill>
                  <a:schemeClr val="dk2"/>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pic>
        <p:nvPicPr>
          <p:cNvPr id="92" name="Google Shape;92;p1" descr="Abstract design of flower petals in pastel"/>
          <p:cNvPicPr preferRelativeResize="0"/>
          <p:nvPr/>
        </p:nvPicPr>
        <p:blipFill rotWithShape="1">
          <a:blip r:embed="rId3">
            <a:alphaModFix/>
          </a:blip>
          <a:srcRect l="43481" r="22829" b="1"/>
          <a:stretch/>
        </p:blipFill>
        <p:spPr>
          <a:xfrm>
            <a:off x="12813164" y="-24311"/>
            <a:ext cx="2600351" cy="5925914"/>
          </a:xfrm>
          <a:custGeom>
            <a:avLst/>
            <a:gdLst/>
            <a:ahLst/>
            <a:cxnLst/>
            <a:rect l="l" t="t" r="r" b="b"/>
            <a:pathLst>
              <a:path w="3541857" h="6886079" extrusionOk="0">
                <a:moveTo>
                  <a:pt x="1248072" y="0"/>
                </a:moveTo>
                <a:lnTo>
                  <a:pt x="3541857" y="0"/>
                </a:lnTo>
                <a:lnTo>
                  <a:pt x="3541857" y="6886079"/>
                </a:lnTo>
                <a:lnTo>
                  <a:pt x="0" y="6864521"/>
                </a:lnTo>
                <a:close/>
              </a:path>
            </a:pathLst>
          </a:custGeom>
          <a:noFill/>
          <a:ln>
            <a:noFill/>
          </a:ln>
        </p:spPr>
      </p:pic>
      <p:cxnSp>
        <p:nvCxnSpPr>
          <p:cNvPr id="93" name="Google Shape;93;p1"/>
          <p:cNvCxnSpPr/>
          <p:nvPr/>
        </p:nvCxnSpPr>
        <p:spPr>
          <a:xfrm rot="10800000">
            <a:off x="8878186" y="1"/>
            <a:ext cx="345294" cy="6881315"/>
          </a:xfrm>
          <a:prstGeom prst="straightConnector1">
            <a:avLst/>
          </a:prstGeom>
          <a:noFill/>
          <a:ln w="12700" cap="flat" cmpd="sng">
            <a:solidFill>
              <a:schemeClr val="accent2">
                <a:alpha val="69803"/>
              </a:schemeClr>
            </a:solidFill>
            <a:prstDash val="solid"/>
            <a:miter lim="800000"/>
            <a:headEnd type="none" w="sm" len="sm"/>
            <a:tailEnd type="none" w="sm" len="sm"/>
          </a:ln>
        </p:spPr>
      </p:cxnSp>
      <p:cxnSp>
        <p:nvCxnSpPr>
          <p:cNvPr id="94" name="Google Shape;94;p1"/>
          <p:cNvCxnSpPr/>
          <p:nvPr/>
        </p:nvCxnSpPr>
        <p:spPr>
          <a:xfrm rot="10800000">
            <a:off x="6794205" y="-4764"/>
            <a:ext cx="5397796" cy="1041438"/>
          </a:xfrm>
          <a:prstGeom prst="straightConnector1">
            <a:avLst/>
          </a:prstGeom>
          <a:noFill/>
          <a:ln w="12700" cap="flat" cmpd="sng">
            <a:solidFill>
              <a:schemeClr val="accent2">
                <a:alpha val="69803"/>
              </a:schemeClr>
            </a:solidFill>
            <a:prstDash val="solid"/>
            <a:miter lim="800000"/>
            <a:headEnd type="none" w="sm" len="sm"/>
            <a:tailEnd type="none" w="sm" len="sm"/>
          </a:ln>
        </p:spPr>
      </p:cxnSp>
      <p:sp>
        <p:nvSpPr>
          <p:cNvPr id="95" name="Google Shape;95;p1"/>
          <p:cNvSpPr txBox="1">
            <a:spLocks noGrp="1"/>
          </p:cNvSpPr>
          <p:nvPr>
            <p:ph type="subTitle" idx="1"/>
          </p:nvPr>
        </p:nvSpPr>
        <p:spPr>
          <a:xfrm>
            <a:off x="914400" y="457201"/>
            <a:ext cx="10702211" cy="5065058"/>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dk2"/>
              </a:buClr>
              <a:buSzPts val="1440"/>
              <a:buNone/>
            </a:pPr>
            <a:r>
              <a:rPr lang="en-US"/>
              <a:t>   </a:t>
            </a:r>
            <a:endParaRPr/>
          </a:p>
        </p:txBody>
      </p:sp>
      <p:sp>
        <p:nvSpPr>
          <p:cNvPr id="96" name="Google Shape;96;p1"/>
          <p:cNvSpPr txBox="1"/>
          <p:nvPr/>
        </p:nvSpPr>
        <p:spPr>
          <a:xfrm flipH="1">
            <a:off x="130629" y="657479"/>
            <a:ext cx="11402007" cy="4754276"/>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120000"/>
              </a:lnSpc>
              <a:spcBef>
                <a:spcPts val="0"/>
              </a:spcBef>
              <a:spcAft>
                <a:spcPts val="0"/>
              </a:spcAft>
              <a:buClr>
                <a:schemeClr val="dk2"/>
              </a:buClr>
              <a:buSzPct val="80000"/>
              <a:buFont typeface="Arial"/>
              <a:buNone/>
            </a:pPr>
            <a:r>
              <a:rPr lang="en-US" sz="14400" b="1" i="0" u="none" strike="noStrike" cap="none" dirty="0">
                <a:solidFill>
                  <a:schemeClr val="dk2"/>
                </a:solidFill>
                <a:latin typeface="Times New Roman"/>
                <a:ea typeface="Times New Roman"/>
                <a:cs typeface="Times New Roman"/>
                <a:sym typeface="Times New Roman"/>
              </a:rPr>
              <a:t>                                   PROJECT</a:t>
            </a:r>
            <a:endParaRPr sz="14400" dirty="0"/>
          </a:p>
          <a:p>
            <a:pPr marL="0" marR="0" lvl="0" indent="0" algn="l" rtl="0">
              <a:lnSpc>
                <a:spcPct val="120000"/>
              </a:lnSpc>
              <a:spcBef>
                <a:spcPts val="1000"/>
              </a:spcBef>
              <a:spcAft>
                <a:spcPts val="0"/>
              </a:spcAft>
              <a:buClr>
                <a:schemeClr val="dk2"/>
              </a:buClr>
              <a:buSzPct val="58181"/>
              <a:buFont typeface="Arial"/>
              <a:buNone/>
            </a:pPr>
            <a:r>
              <a:rPr lang="en-US" sz="8800" b="1" i="0" u="none" strike="noStrike" cap="none" dirty="0">
                <a:solidFill>
                  <a:schemeClr val="dk2"/>
                </a:solidFill>
                <a:latin typeface="Times New Roman"/>
                <a:ea typeface="Times New Roman"/>
                <a:cs typeface="Times New Roman"/>
                <a:sym typeface="Times New Roman"/>
              </a:rPr>
              <a:t>                                  </a:t>
            </a:r>
            <a:endParaRPr sz="3800" dirty="0"/>
          </a:p>
          <a:p>
            <a:pPr marL="0" marR="0" lvl="0" indent="0" algn="l" rtl="0">
              <a:lnSpc>
                <a:spcPct val="120000"/>
              </a:lnSpc>
              <a:spcBef>
                <a:spcPts val="1000"/>
              </a:spcBef>
              <a:spcAft>
                <a:spcPts val="0"/>
              </a:spcAft>
              <a:buClr>
                <a:schemeClr val="dk2"/>
              </a:buClr>
              <a:buSzPct val="58181"/>
              <a:buFont typeface="Arial"/>
              <a:buNone/>
            </a:pPr>
            <a:r>
              <a:rPr lang="en-US" sz="8800" b="1" i="0" u="none"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rPr>
              <a:t>                     NAME- AASTHA  &amp; PRIYA MISHRA</a:t>
            </a:r>
            <a:endParaRPr sz="3800" dirty="0">
              <a:latin typeface="Times New Roman" panose="02020603050405020304" pitchFamily="18" charset="0"/>
              <a:cs typeface="Times New Roman" panose="02020603050405020304" pitchFamily="18" charset="0"/>
            </a:endParaRPr>
          </a:p>
          <a:p>
            <a:pPr marL="0" marR="0" lvl="0" indent="0" algn="l" rtl="0">
              <a:lnSpc>
                <a:spcPct val="120000"/>
              </a:lnSpc>
              <a:spcBef>
                <a:spcPts val="1000"/>
              </a:spcBef>
              <a:spcAft>
                <a:spcPts val="0"/>
              </a:spcAft>
              <a:buClr>
                <a:schemeClr val="dk2"/>
              </a:buClr>
              <a:buSzPct val="58181"/>
              <a:buFont typeface="Arial"/>
              <a:buNone/>
            </a:pPr>
            <a:r>
              <a:rPr lang="en-US" sz="8800" b="1" i="0" u="none"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rPr>
              <a:t>                     URN AASTHA- 2020M-14041999</a:t>
            </a:r>
            <a:endParaRPr sz="3800" dirty="0">
              <a:latin typeface="Times New Roman" panose="02020603050405020304" pitchFamily="18" charset="0"/>
              <a:cs typeface="Times New Roman" panose="02020603050405020304" pitchFamily="18" charset="0"/>
            </a:endParaRPr>
          </a:p>
          <a:p>
            <a:pPr marL="0" marR="0" lvl="0" indent="0" algn="l" rtl="0">
              <a:lnSpc>
                <a:spcPct val="120000"/>
              </a:lnSpc>
              <a:spcBef>
                <a:spcPts val="1000"/>
              </a:spcBef>
              <a:spcAft>
                <a:spcPts val="0"/>
              </a:spcAft>
              <a:buClr>
                <a:schemeClr val="dk2"/>
              </a:buClr>
              <a:buSzPct val="58181"/>
              <a:buFont typeface="Arial"/>
              <a:buNone/>
            </a:pPr>
            <a:r>
              <a:rPr lang="en-US" sz="8800" b="1" i="0" u="none"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rPr>
              <a:t>                     URN PRIYA- 2021-M-16121997</a:t>
            </a:r>
            <a:endParaRPr sz="3800" dirty="0">
              <a:latin typeface="Times New Roman" panose="02020603050405020304" pitchFamily="18" charset="0"/>
              <a:cs typeface="Times New Roman" panose="02020603050405020304" pitchFamily="18" charset="0"/>
            </a:endParaRPr>
          </a:p>
          <a:p>
            <a:pPr marL="0" marR="0" lvl="0" indent="0" algn="l" rtl="0">
              <a:lnSpc>
                <a:spcPct val="120000"/>
              </a:lnSpc>
              <a:spcBef>
                <a:spcPts val="1000"/>
              </a:spcBef>
              <a:spcAft>
                <a:spcPts val="0"/>
              </a:spcAft>
              <a:buClr>
                <a:schemeClr val="dk2"/>
              </a:buClr>
              <a:buSzPct val="58181"/>
              <a:buFont typeface="Arial"/>
              <a:buNone/>
            </a:pPr>
            <a:r>
              <a:rPr lang="en-US" sz="8800" b="1" i="0" u="none"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rPr>
              <a:t>                     PROGRAM- MCA</a:t>
            </a:r>
            <a:endParaRPr sz="3800" dirty="0">
              <a:latin typeface="Times New Roman" panose="02020603050405020304" pitchFamily="18" charset="0"/>
              <a:cs typeface="Times New Roman" panose="02020603050405020304" pitchFamily="18" charset="0"/>
            </a:endParaRPr>
          </a:p>
          <a:p>
            <a:pPr marL="0" marR="0" lvl="0" indent="0" algn="l" rtl="0">
              <a:lnSpc>
                <a:spcPct val="120000"/>
              </a:lnSpc>
              <a:spcBef>
                <a:spcPts val="1000"/>
              </a:spcBef>
              <a:spcAft>
                <a:spcPts val="0"/>
              </a:spcAft>
              <a:buClr>
                <a:schemeClr val="dk2"/>
              </a:buClr>
              <a:buSzPct val="58181"/>
              <a:buFont typeface="Arial"/>
              <a:buNone/>
            </a:pPr>
            <a:r>
              <a:rPr lang="en-US" sz="8800" b="1" i="0" u="none"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rPr>
              <a:t>                     SPECIALIZATION-DATA SCIENCE</a:t>
            </a:r>
            <a:endParaRPr sz="3800" dirty="0">
              <a:latin typeface="Times New Roman" panose="02020603050405020304" pitchFamily="18" charset="0"/>
              <a:cs typeface="Times New Roman" panose="02020603050405020304" pitchFamily="18" charset="0"/>
            </a:endParaRPr>
          </a:p>
          <a:p>
            <a:pPr marL="0" marR="0" lvl="0" indent="0" algn="l" rtl="0">
              <a:lnSpc>
                <a:spcPct val="120000"/>
              </a:lnSpc>
              <a:spcBef>
                <a:spcPts val="1000"/>
              </a:spcBef>
              <a:spcAft>
                <a:spcPts val="0"/>
              </a:spcAft>
              <a:buClr>
                <a:schemeClr val="dk2"/>
              </a:buClr>
              <a:buSzPct val="58181"/>
              <a:buFont typeface="Arial"/>
              <a:buNone/>
            </a:pPr>
            <a:r>
              <a:rPr lang="en-US" sz="8800" b="1" i="0" u="none"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rPr>
              <a:t>                     COURSE CODE-ENG613</a:t>
            </a:r>
            <a:endParaRPr sz="3800" dirty="0">
              <a:latin typeface="Times New Roman" panose="02020603050405020304" pitchFamily="18" charset="0"/>
              <a:cs typeface="Times New Roman" panose="02020603050405020304" pitchFamily="18" charset="0"/>
            </a:endParaRPr>
          </a:p>
          <a:p>
            <a:pPr marL="0" marR="0" lvl="0" indent="0" algn="l" rtl="0">
              <a:lnSpc>
                <a:spcPct val="120000"/>
              </a:lnSpc>
              <a:spcBef>
                <a:spcPts val="1000"/>
              </a:spcBef>
              <a:spcAft>
                <a:spcPts val="0"/>
              </a:spcAft>
              <a:buClr>
                <a:schemeClr val="dk2"/>
              </a:buClr>
              <a:buSzPct val="58181"/>
              <a:buFont typeface="Arial"/>
              <a:buNone/>
            </a:pPr>
            <a:r>
              <a:rPr lang="en-US" sz="8800" b="1" i="0" u="none"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rPr>
              <a:t>                     PROJECT GUIDE-CHHABILDAS GAJARE</a:t>
            </a:r>
            <a:endParaRPr sz="3800" dirty="0">
              <a:latin typeface="Times New Roman" panose="02020603050405020304" pitchFamily="18" charset="0"/>
              <a:cs typeface="Times New Roman" panose="02020603050405020304" pitchFamily="18" charset="0"/>
            </a:endParaRPr>
          </a:p>
          <a:p>
            <a:pPr marL="0" marR="0" lvl="0" indent="0" algn="l" rtl="0">
              <a:lnSpc>
                <a:spcPct val="120000"/>
              </a:lnSpc>
              <a:spcBef>
                <a:spcPts val="1000"/>
              </a:spcBef>
              <a:spcAft>
                <a:spcPts val="0"/>
              </a:spcAft>
              <a:buClr>
                <a:schemeClr val="dk2"/>
              </a:buClr>
              <a:buSzPct val="58181"/>
              <a:buFont typeface="Arial"/>
              <a:buNone/>
            </a:pPr>
            <a:r>
              <a:rPr lang="en-US" sz="8800" b="1" i="0" u="none" strike="noStrike" cap="none" dirty="0">
                <a:solidFill>
                  <a:schemeClr val="dk2"/>
                </a:solidFill>
                <a:latin typeface="Times New Roman" panose="02020603050405020304" pitchFamily="18" charset="0"/>
                <a:ea typeface="Times New Roman"/>
                <a:cs typeface="Times New Roman" panose="02020603050405020304" pitchFamily="18" charset="0"/>
                <a:sym typeface="Times New Roman"/>
              </a:rPr>
              <a:t>                     PROJECT TOPIC- WEBSITE BLOCKER</a:t>
            </a:r>
            <a:endParaRPr sz="3800" dirty="0">
              <a:latin typeface="Times New Roman" panose="02020603050405020304" pitchFamily="18" charset="0"/>
              <a:cs typeface="Times New Roman" panose="02020603050405020304" pitchFamily="18" charset="0"/>
            </a:endParaRPr>
          </a:p>
          <a:p>
            <a:pPr marL="0" marR="0" lvl="0" indent="0" algn="l" rtl="0">
              <a:lnSpc>
                <a:spcPct val="120000"/>
              </a:lnSpc>
              <a:spcBef>
                <a:spcPts val="1000"/>
              </a:spcBef>
              <a:spcAft>
                <a:spcPts val="0"/>
              </a:spcAft>
              <a:buClr>
                <a:schemeClr val="dk2"/>
              </a:buClr>
              <a:buSzPct val="34285"/>
              <a:buFont typeface="Arial"/>
              <a:buNone/>
            </a:pPr>
            <a:endParaRPr sz="4200" b="1" i="0" u="none" strike="noStrike" cap="none" dirty="0">
              <a:solidFill>
                <a:schemeClr val="dk2"/>
              </a:solidFill>
              <a:latin typeface="Times New Roman"/>
              <a:ea typeface="Times New Roman"/>
              <a:cs typeface="Times New Roman"/>
              <a:sym typeface="Times New Roman"/>
            </a:endParaRPr>
          </a:p>
          <a:p>
            <a:pPr marL="0" marR="0" lvl="0" indent="0" algn="l" rtl="0">
              <a:lnSpc>
                <a:spcPct val="120000"/>
              </a:lnSpc>
              <a:spcBef>
                <a:spcPts val="1000"/>
              </a:spcBef>
              <a:spcAft>
                <a:spcPts val="0"/>
              </a:spcAft>
              <a:buClr>
                <a:schemeClr val="dk2"/>
              </a:buClr>
              <a:buSzPct val="34285"/>
              <a:buFont typeface="Arial"/>
              <a:buNone/>
            </a:pPr>
            <a:endParaRPr sz="4200" b="1" i="0" u="none" strike="noStrike" cap="none" dirty="0">
              <a:solidFill>
                <a:schemeClr val="dk2"/>
              </a:solidFill>
              <a:latin typeface="Times New Roman"/>
              <a:ea typeface="Times New Roman"/>
              <a:cs typeface="Times New Roman"/>
              <a:sym typeface="Times New Roman"/>
            </a:endParaRPr>
          </a:p>
        </p:txBody>
      </p:sp>
      <p:pic>
        <p:nvPicPr>
          <p:cNvPr id="97" name="Google Shape;97;p1" descr="The Logo of Ajeenkya DY Patil University"/>
          <p:cNvPicPr preferRelativeResize="0"/>
          <p:nvPr/>
        </p:nvPicPr>
        <p:blipFill rotWithShape="1">
          <a:blip r:embed="rId4">
            <a:alphaModFix/>
          </a:blip>
          <a:srcRect/>
          <a:stretch/>
        </p:blipFill>
        <p:spPr>
          <a:xfrm>
            <a:off x="8067675" y="1493874"/>
            <a:ext cx="3314700" cy="2697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COMPUTER NETWORKING</a:t>
            </a:r>
            <a:r>
              <a:rPr lang="en-US"/>
              <a:t>:</a:t>
            </a:r>
            <a:endParaRPr/>
          </a:p>
        </p:txBody>
      </p:sp>
      <p:sp>
        <p:nvSpPr>
          <p:cNvPr id="127" name="Google Shape;127;p6"/>
          <p:cNvSpPr txBox="1">
            <a:spLocks noGrp="1"/>
          </p:cNvSpPr>
          <p:nvPr>
            <p:ph type="body" idx="1"/>
          </p:nvPr>
        </p:nvSpPr>
        <p:spPr>
          <a:xfrm>
            <a:off x="989045" y="1558212"/>
            <a:ext cx="10059955" cy="3797559"/>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2"/>
              </a:buClr>
              <a:buSzPts val="1600"/>
              <a:buChar char="•"/>
            </a:pPr>
            <a:r>
              <a:rPr lang="en-US" sz="2000">
                <a:latin typeface="Times New Roman"/>
                <a:ea typeface="Times New Roman"/>
                <a:cs typeface="Times New Roman"/>
                <a:sym typeface="Times New Roman"/>
              </a:rPr>
              <a:t>localhost – It is a set of hostnames that refer to your local computer to access the network services being used by your computer. These hostnames usually start with ‘127’.</a:t>
            </a:r>
            <a:endParaRPr/>
          </a:p>
          <a:p>
            <a:pPr marL="228600" lvl="0" indent="-228600" algn="l" rtl="0">
              <a:lnSpc>
                <a:spcPct val="100000"/>
              </a:lnSpc>
              <a:spcBef>
                <a:spcPts val="1000"/>
              </a:spcBef>
              <a:spcAft>
                <a:spcPts val="0"/>
              </a:spcAft>
              <a:buClr>
                <a:schemeClr val="dk2"/>
              </a:buClr>
              <a:buSzPts val="1600"/>
              <a:buChar char="•"/>
            </a:pPr>
            <a:r>
              <a:rPr lang="en-US" sz="2000">
                <a:latin typeface="Times New Roman"/>
                <a:ea typeface="Times New Roman"/>
                <a:cs typeface="Times New Roman"/>
                <a:sym typeface="Times New Roman"/>
              </a:rPr>
              <a:t>hostname – It is an IP address (not specifically on your computer) that is used to identify your computer during electronic communications.</a:t>
            </a:r>
            <a:endParaRPr/>
          </a:p>
          <a:p>
            <a:pPr marL="228600" lvl="0" indent="-228600" algn="l" rtl="0">
              <a:lnSpc>
                <a:spcPct val="100000"/>
              </a:lnSpc>
              <a:spcBef>
                <a:spcPts val="1000"/>
              </a:spcBef>
              <a:spcAft>
                <a:spcPts val="0"/>
              </a:spcAft>
              <a:buClr>
                <a:schemeClr val="dk2"/>
              </a:buClr>
              <a:buSzPts val="1600"/>
              <a:buChar char="•"/>
            </a:pPr>
            <a:r>
              <a:rPr lang="en-US" sz="2000">
                <a:latin typeface="Times New Roman"/>
                <a:ea typeface="Times New Roman"/>
                <a:cs typeface="Times New Roman"/>
                <a:sym typeface="Times New Roman"/>
              </a:rPr>
              <a:t>localhost 127.0.0.1 – It is a localhost address called the “Internet Loopback Protocol”. This address is used to establish an IP connection to the same machine or computer being used by the end-user.</a:t>
            </a:r>
            <a:endParaRPr/>
          </a:p>
          <a:p>
            <a:pPr marL="228600" lvl="0" indent="-228600" algn="l" rtl="0">
              <a:lnSpc>
                <a:spcPct val="100000"/>
              </a:lnSpc>
              <a:spcBef>
                <a:spcPts val="1000"/>
              </a:spcBef>
              <a:spcAft>
                <a:spcPts val="0"/>
              </a:spcAft>
              <a:buClr>
                <a:schemeClr val="dk2"/>
              </a:buClr>
              <a:buSzPts val="1600"/>
              <a:buChar char="•"/>
            </a:pPr>
            <a:r>
              <a:rPr lang="en-US" sz="2000">
                <a:latin typeface="Times New Roman"/>
                <a:ea typeface="Times New Roman"/>
                <a:cs typeface="Times New Roman"/>
                <a:sym typeface="Times New Roman"/>
              </a:rPr>
              <a:t>hosts file – It is an operating system file that is used to map a connection between an IP address (localhost in our case) and a domain name, before actually going to the domain name servers. It is a .txt file that contains a mapping of the IP addresses and domain names. It no longer has an extension but can still only be edited as a .txt file. It has different locations on different OSs, i.e., it has a different location on Windows and Linux, but the same </a:t>
            </a:r>
            <a:r>
              <a:rPr lang="en-US">
                <a:latin typeface="Times New Roman"/>
                <a:ea typeface="Times New Roman"/>
                <a:cs typeface="Times New Roman"/>
                <a:sym typeface="Times New Roman"/>
              </a:rPr>
              <a:t>location on MAC and Linux.</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WORKING:</a:t>
            </a:r>
            <a:endParaRPr/>
          </a:p>
        </p:txBody>
      </p:sp>
      <p:sp>
        <p:nvSpPr>
          <p:cNvPr id="133" name="Google Shape;133;p7"/>
          <p:cNvSpPr txBox="1">
            <a:spLocks noGrp="1"/>
          </p:cNvSpPr>
          <p:nvPr>
            <p:ph type="body" idx="1"/>
          </p:nvPr>
        </p:nvSpPr>
        <p:spPr>
          <a:xfrm>
            <a:off x="1143000" y="2009554"/>
            <a:ext cx="9906000" cy="402442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2"/>
              </a:buClr>
              <a:buSzPts val="1920"/>
              <a:buChar char="•"/>
            </a:pPr>
            <a:r>
              <a:rPr lang="en-US" dirty="0">
                <a:latin typeface="Times New Roman" panose="02020603050405020304" pitchFamily="18" charset="0"/>
                <a:ea typeface="Times New Roman"/>
                <a:cs typeface="Times New Roman" panose="02020603050405020304" pitchFamily="18" charset="0"/>
                <a:sym typeface="Times New Roman"/>
              </a:rPr>
              <a:t>Well, now that you have enough knowledge required for the python website blocker project, let us tell you how it works.</a:t>
            </a:r>
            <a:endParaRPr dirty="0">
              <a:latin typeface="Times New Roman" panose="02020603050405020304" pitchFamily="18" charset="0"/>
              <a:cs typeface="Times New Roman" panose="02020603050405020304" pitchFamily="18" charset="0"/>
            </a:endParaRPr>
          </a:p>
          <a:p>
            <a:pPr marL="228600" lvl="0" indent="-106679" algn="l" rtl="0">
              <a:lnSpc>
                <a:spcPct val="100000"/>
              </a:lnSpc>
              <a:spcBef>
                <a:spcPts val="1000"/>
              </a:spcBef>
              <a:spcAft>
                <a:spcPts val="0"/>
              </a:spcAft>
              <a:buClr>
                <a:schemeClr val="dk2"/>
              </a:buClr>
              <a:buSzPts val="1920"/>
              <a:buNone/>
            </a:pPr>
            <a:endParaRPr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l" rtl="0">
              <a:lnSpc>
                <a:spcPct val="100000"/>
              </a:lnSpc>
              <a:spcBef>
                <a:spcPts val="1000"/>
              </a:spcBef>
              <a:spcAft>
                <a:spcPts val="0"/>
              </a:spcAft>
              <a:buClr>
                <a:schemeClr val="dk2"/>
              </a:buClr>
              <a:buSzPts val="1920"/>
              <a:buChar char="•"/>
            </a:pPr>
            <a:r>
              <a:rPr lang="en-US" dirty="0">
                <a:latin typeface="Times New Roman" panose="02020603050405020304" pitchFamily="18" charset="0"/>
                <a:ea typeface="Times New Roman"/>
                <a:cs typeface="Times New Roman" panose="02020603050405020304" pitchFamily="18" charset="0"/>
                <a:sym typeface="Times New Roman"/>
              </a:rPr>
              <a:t>The hosts file, as you know, maps addresses to domains; and when you type 127.0.0.1 on the URL bar on your browser, it always refuses to connect (as on local machine usually we don’t run a web server). So, to block websites, we will map your desired websites to the localhost address 127.0.0.1 and add that to the hosts file. Similarly, to unblock the website, we will remove that line from the hosts file.</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89A7-BB44-A861-71E1-06B38F00233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WORKING:</a:t>
            </a:r>
          </a:p>
        </p:txBody>
      </p:sp>
      <p:sp>
        <p:nvSpPr>
          <p:cNvPr id="3" name="Text Placeholder 2">
            <a:extLst>
              <a:ext uri="{FF2B5EF4-FFF2-40B4-BE49-F238E27FC236}">
                <a16:creationId xmlns:a16="http://schemas.microsoft.com/office/drawing/2014/main" id="{ACE7CECF-9D9B-B0FD-E15D-C2AFC814893E}"/>
              </a:ext>
            </a:extLst>
          </p:cNvPr>
          <p:cNvSpPr>
            <a:spLocks noGrp="1"/>
          </p:cNvSpPr>
          <p:nvPr>
            <p:ph type="body" idx="1"/>
          </p:nvPr>
        </p:nvSpPr>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To work on python website blocker you will also need some more knowledge about networking, web app, etc. not related to Python, to create this project and code it.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python project is very simple and best for a developer for </a:t>
            </a:r>
            <a:r>
              <a:rPr lang="en-US" sz="2800" dirty="0" err="1">
                <a:latin typeface="Times New Roman" panose="02020603050405020304" pitchFamily="18" charset="0"/>
                <a:cs typeface="Times New Roman" panose="02020603050405020304" pitchFamily="18" charset="0"/>
              </a:rPr>
              <a:t>practising</a:t>
            </a:r>
            <a:r>
              <a:rPr lang="en-US" sz="2800" dirty="0">
                <a:latin typeface="Times New Roman" panose="02020603050405020304" pitchFamily="18" charset="0"/>
                <a:cs typeface="Times New Roman" panose="02020603050405020304" pitchFamily="18" charset="0"/>
              </a:rPr>
              <a:t> purposes. It will help the user to block certain distracting, unwanted websites from your PC like Gaming websites, Facebook, Instagram, </a:t>
            </a:r>
            <a:r>
              <a:rPr lang="en-US" sz="2800" dirty="0" err="1">
                <a:latin typeface="Times New Roman" panose="02020603050405020304" pitchFamily="18" charset="0"/>
                <a:cs typeface="Times New Roman" panose="02020603050405020304" pitchFamily="18" charset="0"/>
              </a:rPr>
              <a:t>Youtube</a:t>
            </a:r>
            <a:r>
              <a:rPr lang="en-US" sz="2800" dirty="0">
                <a:latin typeface="Times New Roman" panose="02020603050405020304" pitchFamily="18" charset="0"/>
                <a:cs typeface="Times New Roman" panose="02020603050405020304" pitchFamily="18" charset="0"/>
              </a:rPr>
              <a:t>, or any kind of website that bothers you, during your work hours or study hour, so that the user can not open them during the specific period. Rather than using other party applications to block certain websites, we can create our very own customized application which will block websites of our choice and developing a website blocker in python is not so difficult too as I mentioned earlier.</a:t>
            </a:r>
          </a:p>
          <a:p>
            <a:endParaRPr lang="en-US"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08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AFA7-9312-FF97-ACD7-43C61A9A385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WORKING:</a:t>
            </a:r>
          </a:p>
        </p:txBody>
      </p:sp>
      <p:sp>
        <p:nvSpPr>
          <p:cNvPr id="3" name="Text Placeholder 2">
            <a:extLst>
              <a:ext uri="{FF2B5EF4-FFF2-40B4-BE49-F238E27FC236}">
                <a16:creationId xmlns:a16="http://schemas.microsoft.com/office/drawing/2014/main" id="{B955D68F-1802-9F07-30C7-9F6BEF3192E1}"/>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Some fundamental information on the host document since we are going to list sites which we need to block. Every operating system has a hosts file. The location of the host file may be different for the different operating systems. This host file is a map hostname to the IP address of the machine.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Now we should focus on Working of host file- Host is an operating system file that maps hostnames to IP addresses. We will outline/mapping hostnames of websites to our localhost address.</a:t>
            </a:r>
          </a:p>
          <a:p>
            <a:endParaRPr lang="en-IN" dirty="0"/>
          </a:p>
        </p:txBody>
      </p:sp>
    </p:spTree>
    <p:extLst>
      <p:ext uri="{BB962C8B-B14F-4D97-AF65-F5344CB8AC3E}">
        <p14:creationId xmlns:p14="http://schemas.microsoft.com/office/powerpoint/2010/main" val="274600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44444"/>
              </a:buClr>
              <a:buSzPts val="4400"/>
              <a:buFont typeface="Times New Roman"/>
              <a:buNone/>
            </a:pPr>
            <a:r>
              <a:rPr lang="en-US" b="0" dirty="0">
                <a:solidFill>
                  <a:schemeClr val="tx1"/>
                </a:solidFill>
                <a:latin typeface="Times New Roman"/>
                <a:ea typeface="Times New Roman"/>
                <a:cs typeface="Times New Roman"/>
                <a:sym typeface="Times New Roman"/>
              </a:rPr>
              <a:t>STEPS TO DEVELOP PYTHON WEBSITE BLOCKER:</a:t>
            </a:r>
            <a:br>
              <a:rPr lang="en-US" b="0" dirty="0">
                <a:solidFill>
                  <a:schemeClr val="tx1"/>
                </a:solidFill>
                <a:latin typeface="Times New Roman"/>
                <a:ea typeface="Times New Roman"/>
                <a:cs typeface="Times New Roman"/>
                <a:sym typeface="Times New Roman"/>
              </a:rPr>
            </a:br>
            <a:endParaRPr dirty="0">
              <a:solidFill>
                <a:schemeClr val="tx1"/>
              </a:solidFill>
              <a:latin typeface="Times New Roman"/>
              <a:ea typeface="Times New Roman"/>
              <a:cs typeface="Times New Roman"/>
              <a:sym typeface="Times New Roman"/>
            </a:endParaRPr>
          </a:p>
        </p:txBody>
      </p:sp>
      <p:sp>
        <p:nvSpPr>
          <p:cNvPr id="139" name="Google Shape;139;p8"/>
          <p:cNvSpPr txBox="1">
            <a:spLocks noGrp="1"/>
          </p:cNvSpPr>
          <p:nvPr>
            <p:ph type="body" idx="1"/>
          </p:nvPr>
        </p:nvSpPr>
        <p:spPr>
          <a:xfrm>
            <a:off x="1026367" y="1642188"/>
            <a:ext cx="10022633" cy="439179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00000"/>
              </a:lnSpc>
              <a:spcBef>
                <a:spcPts val="0"/>
              </a:spcBef>
              <a:spcAft>
                <a:spcPts val="0"/>
              </a:spcAft>
              <a:buClr>
                <a:schemeClr val="dk2"/>
              </a:buClr>
              <a:buSzPct val="80000"/>
              <a:buChar char="•"/>
            </a:pPr>
            <a:r>
              <a:rPr lang="en-US">
                <a:latin typeface="Times New Roman"/>
                <a:ea typeface="Times New Roman"/>
                <a:cs typeface="Times New Roman"/>
                <a:sym typeface="Times New Roman"/>
              </a:rPr>
              <a:t>Here are all the steps that you will have to do to create this project.</a:t>
            </a:r>
            <a:endParaRPr/>
          </a:p>
          <a:p>
            <a:pPr marL="228600" lvl="0" indent="-115824" algn="l" rtl="0">
              <a:lnSpc>
                <a:spcPct val="100000"/>
              </a:lnSpc>
              <a:spcBef>
                <a:spcPts val="1000"/>
              </a:spcBef>
              <a:spcAft>
                <a:spcPts val="0"/>
              </a:spcAft>
              <a:buClr>
                <a:schemeClr val="dk2"/>
              </a:buClr>
              <a:buSzPct val="80000"/>
              <a:buNone/>
            </a:pPr>
            <a:endParaRPr>
              <a:latin typeface="Times New Roman"/>
              <a:ea typeface="Times New Roman"/>
              <a:cs typeface="Times New Roman"/>
              <a:sym typeface="Times New Roman"/>
            </a:endParaRPr>
          </a:p>
          <a:p>
            <a:pPr marL="228600" lvl="0" indent="-228600" algn="l" rtl="0">
              <a:lnSpc>
                <a:spcPct val="100000"/>
              </a:lnSpc>
              <a:spcBef>
                <a:spcPts val="1000"/>
              </a:spcBef>
              <a:spcAft>
                <a:spcPts val="0"/>
              </a:spcAft>
              <a:buClr>
                <a:schemeClr val="dk2"/>
              </a:buClr>
              <a:buSzPct val="80000"/>
              <a:buChar char="•"/>
            </a:pPr>
            <a:r>
              <a:rPr lang="en-US">
                <a:latin typeface="Times New Roman"/>
                <a:ea typeface="Times New Roman"/>
                <a:cs typeface="Times New Roman"/>
                <a:sym typeface="Times New Roman"/>
              </a:rPr>
              <a:t>Importing all the necessary libraries.</a:t>
            </a:r>
            <a:endParaRPr/>
          </a:p>
          <a:p>
            <a:pPr marL="228600" lvl="0" indent="-228600" algn="l" rtl="0">
              <a:lnSpc>
                <a:spcPct val="100000"/>
              </a:lnSpc>
              <a:spcBef>
                <a:spcPts val="1000"/>
              </a:spcBef>
              <a:spcAft>
                <a:spcPts val="0"/>
              </a:spcAft>
              <a:buClr>
                <a:schemeClr val="dk2"/>
              </a:buClr>
              <a:buSzPct val="80000"/>
              <a:buChar char="•"/>
            </a:pPr>
            <a:r>
              <a:rPr lang="en-US">
                <a:latin typeface="Times New Roman"/>
                <a:ea typeface="Times New Roman"/>
                <a:cs typeface="Times New Roman"/>
                <a:sym typeface="Times New Roman"/>
              </a:rPr>
              <a:t>Setting the hosts file location and localhost address for the project.</a:t>
            </a:r>
            <a:endParaRPr/>
          </a:p>
          <a:p>
            <a:pPr marL="228600" lvl="0" indent="-228600" algn="l" rtl="0">
              <a:lnSpc>
                <a:spcPct val="100000"/>
              </a:lnSpc>
              <a:spcBef>
                <a:spcPts val="1000"/>
              </a:spcBef>
              <a:spcAft>
                <a:spcPts val="0"/>
              </a:spcAft>
              <a:buClr>
                <a:schemeClr val="dk2"/>
              </a:buClr>
              <a:buSzPct val="80000"/>
              <a:buChar char="•"/>
            </a:pPr>
            <a:r>
              <a:rPr lang="en-US">
                <a:latin typeface="Times New Roman"/>
                <a:ea typeface="Times New Roman"/>
                <a:cs typeface="Times New Roman"/>
                <a:sym typeface="Times New Roman"/>
              </a:rPr>
              <a:t>Creating a master GUI window and placing all its components.</a:t>
            </a:r>
            <a:endParaRPr/>
          </a:p>
          <a:p>
            <a:pPr marL="228600" lvl="0" indent="-228600" algn="l" rtl="0">
              <a:lnSpc>
                <a:spcPct val="100000"/>
              </a:lnSpc>
              <a:spcBef>
                <a:spcPts val="1000"/>
              </a:spcBef>
              <a:spcAft>
                <a:spcPts val="0"/>
              </a:spcAft>
              <a:buClr>
                <a:schemeClr val="dk2"/>
              </a:buClr>
              <a:buSzPct val="80000"/>
              <a:buChar char="•"/>
            </a:pPr>
            <a:r>
              <a:rPr lang="en-US">
                <a:latin typeface="Times New Roman"/>
                <a:ea typeface="Times New Roman"/>
                <a:cs typeface="Times New Roman"/>
                <a:sym typeface="Times New Roman"/>
              </a:rPr>
              <a:t>Creating a block function for the Toplevel widget to block websites.</a:t>
            </a:r>
            <a:endParaRPr/>
          </a:p>
          <a:p>
            <a:pPr marL="228600" lvl="0" indent="-228600" algn="l" rtl="0">
              <a:lnSpc>
                <a:spcPct val="100000"/>
              </a:lnSpc>
              <a:spcBef>
                <a:spcPts val="1000"/>
              </a:spcBef>
              <a:spcAft>
                <a:spcPts val="0"/>
              </a:spcAft>
              <a:buClr>
                <a:schemeClr val="dk2"/>
              </a:buClr>
              <a:buSzPct val="80000"/>
              <a:buChar char="•"/>
            </a:pPr>
            <a:r>
              <a:rPr lang="en-US">
                <a:latin typeface="Times New Roman"/>
                <a:ea typeface="Times New Roman"/>
                <a:cs typeface="Times New Roman"/>
                <a:sym typeface="Times New Roman"/>
              </a:rPr>
              <a:t>Creating a nested block websites in the block function, which will do the processing and eventually block the desired website(s).</a:t>
            </a:r>
            <a:endParaRPr/>
          </a:p>
          <a:p>
            <a:pPr marL="228600" lvl="0" indent="-228600" algn="l" rtl="0">
              <a:lnSpc>
                <a:spcPct val="100000"/>
              </a:lnSpc>
              <a:spcBef>
                <a:spcPts val="1000"/>
              </a:spcBef>
              <a:spcAft>
                <a:spcPts val="0"/>
              </a:spcAft>
              <a:buClr>
                <a:schemeClr val="dk2"/>
              </a:buClr>
              <a:buSzPct val="80000"/>
              <a:buChar char="•"/>
            </a:pPr>
            <a:r>
              <a:rPr lang="en-US">
                <a:latin typeface="Times New Roman"/>
                <a:ea typeface="Times New Roman"/>
                <a:cs typeface="Times New Roman"/>
                <a:sym typeface="Times New Roman"/>
              </a:rPr>
              <a:t>Creating an unblock function for the Toplevel widget to unblock websites.</a:t>
            </a:r>
            <a:endParaRPr/>
          </a:p>
          <a:p>
            <a:pPr marL="228600" lvl="0" indent="-228600" algn="l" rtl="0">
              <a:lnSpc>
                <a:spcPct val="100000"/>
              </a:lnSpc>
              <a:spcBef>
                <a:spcPts val="1000"/>
              </a:spcBef>
              <a:spcAft>
                <a:spcPts val="0"/>
              </a:spcAft>
              <a:buClr>
                <a:schemeClr val="dk2"/>
              </a:buClr>
              <a:buSzPct val="80000"/>
              <a:buChar char="•"/>
            </a:pPr>
            <a:r>
              <a:rPr lang="en-US">
                <a:latin typeface="Times New Roman"/>
                <a:ea typeface="Times New Roman"/>
                <a:cs typeface="Times New Roman"/>
                <a:sym typeface="Times New Roman"/>
              </a:rPr>
              <a:t>Creating a nested unblock websites in the unblock function, which will process the desired website and unblock it.</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Times New Roman"/>
              <a:buNone/>
            </a:pPr>
            <a:r>
              <a:rPr lang="en-US" dirty="0">
                <a:solidFill>
                  <a:schemeClr val="tx1"/>
                </a:solidFill>
                <a:latin typeface="Times New Roman"/>
                <a:ea typeface="Times New Roman"/>
                <a:cs typeface="Times New Roman"/>
                <a:sym typeface="Times New Roman"/>
              </a:rPr>
              <a:t>ADVANTAGES:</a:t>
            </a:r>
            <a:endParaRPr dirty="0">
              <a:solidFill>
                <a:schemeClr val="tx1"/>
              </a:solidFill>
            </a:endParaRPr>
          </a:p>
        </p:txBody>
      </p:sp>
      <p:sp>
        <p:nvSpPr>
          <p:cNvPr id="145" name="Google Shape;145;p9"/>
          <p:cNvSpPr txBox="1">
            <a:spLocks noGrp="1"/>
          </p:cNvSpPr>
          <p:nvPr>
            <p:ph type="body" idx="1"/>
          </p:nvPr>
        </p:nvSpPr>
        <p:spPr>
          <a:xfrm>
            <a:off x="1143000" y="2009554"/>
            <a:ext cx="9906000" cy="402442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rgbClr val="000000"/>
              </a:buClr>
              <a:buSzPts val="1920"/>
              <a:buChar char="•"/>
            </a:pPr>
            <a:r>
              <a:rPr lang="en-US" b="0" i="0" dirty="0">
                <a:solidFill>
                  <a:srgbClr val="000000"/>
                </a:solidFill>
                <a:latin typeface="Times New Roman" panose="02020603050405020304" pitchFamily="18" charset="0"/>
                <a:ea typeface="Nunito"/>
                <a:cs typeface="Times New Roman" panose="02020603050405020304" pitchFamily="18" charset="0"/>
                <a:sym typeface="Nunito"/>
              </a:rPr>
              <a:t>If you are working in a big IT company then you may notice that their couple of websites are blocked especially social networking sites like </a:t>
            </a:r>
            <a:r>
              <a:rPr lang="en-US" b="0" i="0" dirty="0" err="1">
                <a:solidFill>
                  <a:srgbClr val="000000"/>
                </a:solidFill>
                <a:latin typeface="Times New Roman" panose="02020603050405020304" pitchFamily="18" charset="0"/>
                <a:ea typeface="Nunito"/>
                <a:cs typeface="Times New Roman" panose="02020603050405020304" pitchFamily="18" charset="0"/>
                <a:sym typeface="Nunito"/>
              </a:rPr>
              <a:t>facebook</a:t>
            </a:r>
            <a:r>
              <a:rPr lang="en-US" b="0" i="0" dirty="0">
                <a:solidFill>
                  <a:srgbClr val="000000"/>
                </a:solidFill>
                <a:latin typeface="Times New Roman" panose="02020603050405020304" pitchFamily="18" charset="0"/>
                <a:ea typeface="Nunito"/>
                <a:cs typeface="Times New Roman" panose="02020603050405020304" pitchFamily="18" charset="0"/>
                <a:sym typeface="Nunito"/>
              </a:rPr>
              <a:t>, </a:t>
            </a:r>
            <a:r>
              <a:rPr lang="en-US" b="0" i="0" dirty="0" err="1">
                <a:solidFill>
                  <a:srgbClr val="000000"/>
                </a:solidFill>
                <a:latin typeface="Times New Roman" panose="02020603050405020304" pitchFamily="18" charset="0"/>
                <a:ea typeface="Nunito"/>
                <a:cs typeface="Times New Roman" panose="02020603050405020304" pitchFamily="18" charset="0"/>
                <a:sym typeface="Nunito"/>
              </a:rPr>
              <a:t>youtube</a:t>
            </a:r>
            <a:r>
              <a:rPr lang="en-US" b="0" i="0" dirty="0">
                <a:solidFill>
                  <a:srgbClr val="000000"/>
                </a:solidFill>
                <a:latin typeface="Times New Roman" panose="02020603050405020304" pitchFamily="18" charset="0"/>
                <a:ea typeface="Nunito"/>
                <a:cs typeface="Times New Roman" panose="02020603050405020304" pitchFamily="18" charset="0"/>
                <a:sym typeface="Nunito"/>
              </a:rPr>
              <a:t>, Instagram etc.</a:t>
            </a:r>
          </a:p>
          <a:p>
            <a:pPr marL="228600" lvl="0" indent="-228600" algn="l" rtl="0">
              <a:lnSpc>
                <a:spcPct val="100000"/>
              </a:lnSpc>
              <a:spcBef>
                <a:spcPts val="0"/>
              </a:spcBef>
              <a:spcAft>
                <a:spcPts val="0"/>
              </a:spcAft>
              <a:buClr>
                <a:srgbClr val="000000"/>
              </a:buClr>
              <a:buSzPts val="1920"/>
              <a:buChar char="•"/>
            </a:pPr>
            <a:endParaRPr dirty="0">
              <a:latin typeface="Times New Roman" panose="02020603050405020304" pitchFamily="18" charset="0"/>
              <a:cs typeface="Times New Roman" panose="02020603050405020304" pitchFamily="18" charset="0"/>
            </a:endParaRPr>
          </a:p>
          <a:p>
            <a:pPr marL="228600" lvl="0" indent="-228600" algn="l" rtl="0">
              <a:lnSpc>
                <a:spcPct val="100000"/>
              </a:lnSpc>
              <a:spcBef>
                <a:spcPts val="1000"/>
              </a:spcBef>
              <a:spcAft>
                <a:spcPts val="0"/>
              </a:spcAft>
              <a:buClr>
                <a:srgbClr val="000000"/>
              </a:buClr>
              <a:buSzPts val="1920"/>
              <a:buChar char="•"/>
            </a:pPr>
            <a:r>
              <a:rPr lang="en-US" b="0" i="0" dirty="0">
                <a:solidFill>
                  <a:srgbClr val="000000"/>
                </a:solidFill>
                <a:latin typeface="Times New Roman" panose="02020603050405020304" pitchFamily="18" charset="0"/>
                <a:ea typeface="Nunito"/>
                <a:cs typeface="Times New Roman" panose="02020603050405020304" pitchFamily="18" charset="0"/>
                <a:sym typeface="Nunito"/>
              </a:rPr>
              <a:t>Instead of using third-party applications to blocks certain website, we can develop our own custom application which will block websites of our choice and developing a website blocker in python.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DISADVANTAGES:</a:t>
            </a:r>
            <a:endParaRPr/>
          </a:p>
        </p:txBody>
      </p:sp>
      <p:sp>
        <p:nvSpPr>
          <p:cNvPr id="151" name="Google Shape;151;p10"/>
          <p:cNvSpPr txBox="1">
            <a:spLocks noGrp="1"/>
          </p:cNvSpPr>
          <p:nvPr>
            <p:ph type="body" idx="1"/>
          </p:nvPr>
        </p:nvSpPr>
        <p:spPr>
          <a:xfrm>
            <a:off x="1143000" y="2009554"/>
            <a:ext cx="9906000" cy="402442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2"/>
              </a:buClr>
              <a:buSzPts val="1920"/>
              <a:buChar char="•"/>
            </a:pPr>
            <a:r>
              <a:rPr lang="en-US" dirty="0">
                <a:latin typeface="Times New Roman"/>
                <a:ea typeface="Times New Roman"/>
                <a:cs typeface="Times New Roman"/>
                <a:sym typeface="Times New Roman"/>
              </a:rPr>
              <a:t>Through our Blocked project – which detects incorrect website blocking – we know that systems are still blocking far too many sites and far too many types of sites by mistake. </a:t>
            </a:r>
            <a:endParaRPr dirty="0"/>
          </a:p>
          <a:p>
            <a:pPr marL="228600" lvl="0" indent="-228600" algn="l" rtl="0">
              <a:lnSpc>
                <a:spcPct val="100000"/>
              </a:lnSpc>
              <a:spcBef>
                <a:spcPts val="1000"/>
              </a:spcBef>
              <a:spcAft>
                <a:spcPts val="0"/>
              </a:spcAft>
              <a:buClr>
                <a:schemeClr val="dk2"/>
              </a:buClr>
              <a:buSzPts val="1920"/>
              <a:buChar char="•"/>
            </a:pPr>
            <a:r>
              <a:rPr lang="en-US" dirty="0">
                <a:latin typeface="Times New Roman"/>
                <a:ea typeface="Times New Roman"/>
                <a:cs typeface="Times New Roman"/>
                <a:sym typeface="Times New Roman"/>
              </a:rPr>
              <a:t> It restricts access to legal, useful, and sometimes crucial information.</a:t>
            </a:r>
            <a:endParaRPr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Times New Roman"/>
              <a:buNone/>
            </a:pPr>
            <a:r>
              <a:rPr lang="en-US" dirty="0">
                <a:solidFill>
                  <a:schemeClr val="tx1"/>
                </a:solidFill>
                <a:latin typeface="Times New Roman"/>
                <a:ea typeface="Times New Roman"/>
                <a:cs typeface="Times New Roman"/>
                <a:sym typeface="Times New Roman"/>
              </a:rPr>
              <a:t>SUMMARY:</a:t>
            </a:r>
            <a:endParaRPr dirty="0">
              <a:solidFill>
                <a:schemeClr val="tx1"/>
              </a:solidFill>
            </a:endParaRPr>
          </a:p>
        </p:txBody>
      </p:sp>
      <p:sp>
        <p:nvSpPr>
          <p:cNvPr id="157" name="Google Shape;157;p11"/>
          <p:cNvSpPr txBox="1">
            <a:spLocks noGrp="1"/>
          </p:cNvSpPr>
          <p:nvPr>
            <p:ph type="body" idx="1"/>
          </p:nvPr>
        </p:nvSpPr>
        <p:spPr>
          <a:xfrm>
            <a:off x="1143000" y="2009554"/>
            <a:ext cx="9906000" cy="402442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2"/>
              </a:buClr>
              <a:buSzPts val="1920"/>
              <a:buChar char="•"/>
            </a:pPr>
            <a:r>
              <a:rPr lang="en-US" dirty="0">
                <a:solidFill>
                  <a:schemeClr val="tx1"/>
                </a:solidFill>
                <a:latin typeface="Times New Roman"/>
                <a:ea typeface="Times New Roman"/>
                <a:cs typeface="Times New Roman"/>
                <a:sym typeface="Times New Roman"/>
              </a:rPr>
              <a:t>We have successfully created python website blocker for windows as well as </a:t>
            </a:r>
            <a:r>
              <a:rPr lang="en-US" dirty="0" err="1">
                <a:solidFill>
                  <a:schemeClr val="tx1"/>
                </a:solidFill>
                <a:latin typeface="Times New Roman"/>
                <a:ea typeface="Times New Roman"/>
                <a:cs typeface="Times New Roman"/>
                <a:sym typeface="Times New Roman"/>
              </a:rPr>
              <a:t>linux</a:t>
            </a:r>
            <a:r>
              <a:rPr lang="en-US" dirty="0">
                <a:solidFill>
                  <a:schemeClr val="tx1"/>
                </a:solidFill>
                <a:latin typeface="Times New Roman"/>
                <a:ea typeface="Times New Roman"/>
                <a:cs typeface="Times New Roman"/>
                <a:sym typeface="Times New Roman"/>
              </a:rPr>
              <a:t> where you can also unblock websites. This python project is going to be really applicable, since there are many irritating websites you might want to block. This project is really practical and you will have a lot of fun with it!</a:t>
            </a:r>
          </a:p>
          <a:p>
            <a:pPr marL="228600" lvl="0" indent="-228600" algn="l" rtl="0">
              <a:lnSpc>
                <a:spcPct val="100000"/>
              </a:lnSpc>
              <a:spcBef>
                <a:spcPts val="0"/>
              </a:spcBef>
              <a:spcAft>
                <a:spcPts val="0"/>
              </a:spcAft>
              <a:buClr>
                <a:schemeClr val="dk2"/>
              </a:buClr>
              <a:buSzPts val="1920"/>
              <a:buChar char="•"/>
            </a:pPr>
            <a:endParaRPr lang="en-US" dirty="0">
              <a:solidFill>
                <a:schemeClr val="tx1"/>
              </a:solidFill>
              <a:latin typeface="Times New Roman"/>
              <a:ea typeface="Times New Roman"/>
              <a:cs typeface="Times New Roman"/>
              <a:sym typeface="Times New Roman"/>
            </a:endParaRPr>
          </a:p>
          <a:p>
            <a:pPr marL="228600" lvl="0" indent="-228600" algn="l" rtl="0">
              <a:lnSpc>
                <a:spcPct val="100000"/>
              </a:lnSpc>
              <a:spcBef>
                <a:spcPts val="0"/>
              </a:spcBef>
              <a:spcAft>
                <a:spcPts val="0"/>
              </a:spcAft>
              <a:buClr>
                <a:schemeClr val="dk2"/>
              </a:buClr>
              <a:buSzPts val="1920"/>
              <a:buChar char="•"/>
            </a:pPr>
            <a:r>
              <a:rPr lang="en-US" dirty="0">
                <a:solidFill>
                  <a:schemeClr val="tx1"/>
                </a:solidFill>
                <a:latin typeface="Times New Roman"/>
                <a:ea typeface="Times New Roman"/>
                <a:cs typeface="Times New Roman"/>
                <a:sym typeface="Times New Roman"/>
              </a:rPr>
              <a:t>You didn’t write an awful </a:t>
            </a:r>
            <a:r>
              <a:rPr lang="en-US" dirty="0" err="1">
                <a:solidFill>
                  <a:schemeClr val="tx1"/>
                </a:solidFill>
                <a:latin typeface="Times New Roman"/>
                <a:ea typeface="Times New Roman"/>
                <a:cs typeface="Times New Roman"/>
                <a:sym typeface="Times New Roman"/>
              </a:rPr>
              <a:t>page.You’re</a:t>
            </a:r>
            <a:r>
              <a:rPr lang="en-US" dirty="0">
                <a:solidFill>
                  <a:schemeClr val="tx1"/>
                </a:solidFill>
                <a:latin typeface="Times New Roman"/>
                <a:ea typeface="Times New Roman"/>
                <a:cs typeface="Times New Roman"/>
                <a:sym typeface="Times New Roman"/>
              </a:rPr>
              <a:t> just trying to get some data out of </a:t>
            </a:r>
            <a:r>
              <a:rPr lang="en-US" dirty="0" err="1">
                <a:solidFill>
                  <a:schemeClr val="tx1"/>
                </a:solidFill>
                <a:latin typeface="Times New Roman"/>
                <a:ea typeface="Times New Roman"/>
                <a:cs typeface="Times New Roman"/>
                <a:sym typeface="Times New Roman"/>
              </a:rPr>
              <a:t>it.Beautiful</a:t>
            </a:r>
            <a:r>
              <a:rPr lang="en-US" dirty="0">
                <a:solidFill>
                  <a:schemeClr val="tx1"/>
                </a:solidFill>
                <a:latin typeface="Times New Roman"/>
                <a:ea typeface="Times New Roman"/>
                <a:cs typeface="Times New Roman"/>
                <a:sym typeface="Times New Roman"/>
              </a:rPr>
              <a:t> soup is here to help!</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699796" y="401217"/>
            <a:ext cx="10683551" cy="57861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Times New Roman"/>
                <a:ea typeface="Times New Roman"/>
                <a:cs typeface="Times New Roman"/>
                <a:sym typeface="Times New Roman"/>
              </a:rPr>
              <a:t>CONTENTS:</a:t>
            </a:r>
          </a:p>
          <a:p>
            <a:pPr marL="0" marR="0" lvl="0" indent="0" algn="l" rtl="0">
              <a:spcBef>
                <a:spcPts val="0"/>
              </a:spcBef>
              <a:spcAft>
                <a:spcPts val="0"/>
              </a:spcAft>
              <a:buNone/>
            </a:pPr>
            <a:endParaRPr b="1" dirty="0"/>
          </a:p>
          <a:p>
            <a:pPr marL="342900" marR="0" lvl="0" indent="-342900" algn="l" rtl="0">
              <a:spcBef>
                <a:spcPts val="0"/>
              </a:spcBef>
              <a:spcAft>
                <a:spcPts val="0"/>
              </a:spcAft>
              <a:buClr>
                <a:schemeClr val="dk1"/>
              </a:buClr>
              <a:buSzPts val="3200"/>
              <a:buFont typeface="Times New Roman"/>
              <a:buAutoNum type="arabicParenR"/>
            </a:pPr>
            <a:r>
              <a:rPr lang="en-US" sz="3200" dirty="0">
                <a:solidFill>
                  <a:schemeClr val="dk1"/>
                </a:solidFill>
                <a:latin typeface="Times New Roman"/>
                <a:ea typeface="Times New Roman"/>
                <a:cs typeface="Times New Roman"/>
                <a:sym typeface="Times New Roman"/>
              </a:rPr>
              <a:t>INTRODUCTION</a:t>
            </a:r>
          </a:p>
          <a:p>
            <a:pPr lvl="2">
              <a:buClr>
                <a:schemeClr val="dk1"/>
              </a:buClr>
              <a:buSzPts val="3200"/>
            </a:pPr>
            <a:r>
              <a:rPr lang="en-US" sz="3200" dirty="0">
                <a:solidFill>
                  <a:schemeClr val="dk1"/>
                </a:solidFill>
                <a:latin typeface="Times New Roman" panose="02020603050405020304" pitchFamily="18" charset="0"/>
                <a:cs typeface="Times New Roman" panose="02020603050405020304" pitchFamily="18" charset="0"/>
                <a:sym typeface="Times New Roman"/>
              </a:rPr>
              <a:t>2)PREREQUISITE</a:t>
            </a:r>
          </a:p>
          <a:p>
            <a:pPr lvl="2">
              <a:buClr>
                <a:schemeClr val="dk1"/>
              </a:buClr>
              <a:buSzPts val="3200"/>
            </a:pPr>
            <a:r>
              <a:rPr lang="en-US" sz="3200" dirty="0">
                <a:solidFill>
                  <a:schemeClr val="dk1"/>
                </a:solidFill>
                <a:latin typeface="Times New Roman"/>
                <a:ea typeface="Times New Roman"/>
                <a:cs typeface="Times New Roman"/>
                <a:sym typeface="Times New Roman"/>
              </a:rPr>
              <a:t>3)OBJECTIVE</a:t>
            </a:r>
            <a:endParaRPr dirty="0"/>
          </a:p>
          <a:p>
            <a:pPr marR="0" lvl="0" algn="l" rtl="0">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4)USES</a:t>
            </a:r>
            <a:endParaRPr lang="en-US" dirty="0">
              <a:ea typeface="Times New Roman"/>
            </a:endParaRPr>
          </a:p>
          <a:p>
            <a:pPr marR="0" lvl="0" algn="l" rtl="0">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5)STEPS TO DEVELOP PYTHON WEBSITE BLOCKER</a:t>
            </a:r>
            <a:endParaRPr dirty="0"/>
          </a:p>
          <a:p>
            <a:pPr marR="0" lvl="0" algn="l" rtl="0">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6)ADVANTAGE</a:t>
            </a:r>
            <a:endParaRPr dirty="0"/>
          </a:p>
          <a:p>
            <a:pPr marR="0" lvl="0" algn="l" rtl="0">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7)DISADVANTAGE</a:t>
            </a:r>
            <a:endParaRPr dirty="0"/>
          </a:p>
          <a:p>
            <a:pPr marR="0" lvl="0" algn="l" rtl="0">
              <a:spcBef>
                <a:spcPts val="0"/>
              </a:spcBef>
              <a:spcAft>
                <a:spcPts val="0"/>
              </a:spcAft>
              <a:buClr>
                <a:schemeClr val="dk1"/>
              </a:buClr>
              <a:buSzPts val="3200"/>
            </a:pPr>
            <a:r>
              <a:rPr lang="en-US" sz="3200" dirty="0">
                <a:solidFill>
                  <a:schemeClr val="dk1"/>
                </a:solidFill>
                <a:latin typeface="Times New Roman"/>
                <a:ea typeface="Times New Roman"/>
                <a:cs typeface="Times New Roman"/>
                <a:sym typeface="Times New Roman"/>
              </a:rPr>
              <a:t>8)SUMMARY</a:t>
            </a:r>
            <a:endParaRPr dirty="0"/>
          </a:p>
          <a:p>
            <a:pPr marL="342900" marR="0" lvl="0" indent="-139700" algn="l" rtl="0">
              <a:spcBef>
                <a:spcPts val="0"/>
              </a:spcBef>
              <a:spcAft>
                <a:spcPts val="0"/>
              </a:spcAft>
              <a:buClr>
                <a:schemeClr val="dk1"/>
              </a:buClr>
              <a:buSzPts val="3200"/>
              <a:buFont typeface="Open Sans Light"/>
              <a:buNone/>
            </a:pPr>
            <a:endParaRPr sz="3200" dirty="0">
              <a:solidFill>
                <a:schemeClr val="dk1"/>
              </a:solidFill>
              <a:latin typeface="Open Sans Light"/>
              <a:ea typeface="Open Sans Light"/>
              <a:cs typeface="Open Sans Light"/>
              <a:sym typeface="Open Sans Light"/>
            </a:endParaRPr>
          </a:p>
          <a:p>
            <a:pPr marL="342900" marR="0" lvl="0" indent="-228600" algn="l" rtl="0">
              <a:spcBef>
                <a:spcPts val="0"/>
              </a:spcBef>
              <a:spcAft>
                <a:spcPts val="0"/>
              </a:spcAft>
              <a:buClr>
                <a:schemeClr val="dk1"/>
              </a:buClr>
              <a:buSzPts val="1800"/>
              <a:buFont typeface="Open Sans Light"/>
              <a:buNone/>
            </a:pPr>
            <a:endParaRPr sz="1800" dirty="0">
              <a:solidFill>
                <a:schemeClr val="dk1"/>
              </a:solidFill>
              <a:latin typeface="Open Sans Light"/>
              <a:ea typeface="Open Sans Light"/>
              <a:cs typeface="Open Sans Light"/>
              <a:sym typeface="Open Sans Light"/>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Times New Roman"/>
              <a:buNone/>
            </a:pPr>
            <a:r>
              <a:rPr lang="en-US" sz="4000" dirty="0">
                <a:latin typeface="Times New Roman"/>
                <a:ea typeface="Times New Roman"/>
                <a:cs typeface="Times New Roman"/>
                <a:sym typeface="Times New Roman"/>
              </a:rPr>
              <a:t>INTRODUCTION:</a:t>
            </a:r>
            <a:endParaRPr dirty="0"/>
          </a:p>
        </p:txBody>
      </p:sp>
      <p:sp>
        <p:nvSpPr>
          <p:cNvPr id="108" name="Google Shape;108;p3"/>
          <p:cNvSpPr txBox="1">
            <a:spLocks noGrp="1"/>
          </p:cNvSpPr>
          <p:nvPr>
            <p:ph type="body" idx="1"/>
          </p:nvPr>
        </p:nvSpPr>
        <p:spPr>
          <a:xfrm>
            <a:off x="1143000" y="2009554"/>
            <a:ext cx="9906000" cy="402442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2"/>
              </a:buClr>
              <a:buSzPts val="1920"/>
              <a:buChar char="•"/>
            </a:pPr>
            <a:r>
              <a:rPr lang="en-US" dirty="0">
                <a:latin typeface="Times New Roman"/>
                <a:ea typeface="Times New Roman"/>
                <a:cs typeface="Times New Roman"/>
                <a:sym typeface="Times New Roman"/>
              </a:rPr>
              <a:t>In this Python Project, we will build a GUI-based Website Blocker for Windows and Linux which will also have an option to unblock the blocked websites.</a:t>
            </a:r>
            <a:endParaRPr dirty="0"/>
          </a:p>
          <a:p>
            <a:pPr marL="228600" lvl="0" indent="-106679" algn="l" rtl="0">
              <a:lnSpc>
                <a:spcPct val="100000"/>
              </a:lnSpc>
              <a:spcBef>
                <a:spcPts val="1000"/>
              </a:spcBef>
              <a:spcAft>
                <a:spcPts val="0"/>
              </a:spcAft>
              <a:buClr>
                <a:schemeClr val="dk2"/>
              </a:buClr>
              <a:buSzPts val="1920"/>
              <a:buNone/>
            </a:pPr>
            <a:endParaRPr dirty="0">
              <a:latin typeface="Times New Roman"/>
              <a:ea typeface="Times New Roman"/>
              <a:cs typeface="Times New Roman"/>
              <a:sym typeface="Times New Roman"/>
            </a:endParaRPr>
          </a:p>
          <a:p>
            <a:pPr marL="228600" lvl="0" indent="-228600" algn="l" rtl="0">
              <a:lnSpc>
                <a:spcPct val="100000"/>
              </a:lnSpc>
              <a:spcBef>
                <a:spcPts val="1000"/>
              </a:spcBef>
              <a:spcAft>
                <a:spcPts val="0"/>
              </a:spcAft>
              <a:buClr>
                <a:schemeClr val="dk2"/>
              </a:buClr>
              <a:buSzPts val="1920"/>
              <a:buChar char="•"/>
            </a:pPr>
            <a:r>
              <a:rPr lang="en-US" dirty="0">
                <a:latin typeface="Times New Roman"/>
                <a:ea typeface="Times New Roman"/>
                <a:cs typeface="Times New Roman"/>
                <a:sym typeface="Times New Roman"/>
              </a:rPr>
              <a:t>It is an intermediate-level project, and you should have knowledge about </a:t>
            </a:r>
            <a:r>
              <a:rPr lang="en-US" dirty="0" err="1">
                <a:latin typeface="Times New Roman"/>
                <a:ea typeface="Times New Roman"/>
                <a:cs typeface="Times New Roman"/>
                <a:sym typeface="Times New Roman"/>
              </a:rPr>
              <a:t>gui</a:t>
            </a:r>
            <a:r>
              <a:rPr lang="en-US" dirty="0">
                <a:latin typeface="Times New Roman"/>
                <a:ea typeface="Times New Roman"/>
                <a:cs typeface="Times New Roman"/>
                <a:sym typeface="Times New Roman"/>
              </a:rPr>
              <a:t> applications and computer networking before you begin. You will also need to have knowledge about Python File I/O. If you do not know, no worries, we will explain all of them. Let’s build this interesting python project!</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79A5-4DF8-10E4-65D3-5FAFFD203DAF}"/>
              </a:ext>
            </a:extLst>
          </p:cNvPr>
          <p:cNvSpPr>
            <a:spLocks noGrp="1"/>
          </p:cNvSpPr>
          <p:nvPr>
            <p:ph type="title"/>
          </p:nvPr>
        </p:nvSpPr>
        <p:spPr/>
        <p:txBody>
          <a:bodyPr>
            <a:normAutofit/>
          </a:bodyPr>
          <a:lstStyle/>
          <a:p>
            <a:r>
              <a:rPr lang="en-IN" sz="4090" dirty="0">
                <a:latin typeface="Times New Roman" panose="02020603050405020304" pitchFamily="18" charset="0"/>
                <a:cs typeface="Times New Roman" panose="02020603050405020304" pitchFamily="18" charset="0"/>
              </a:rPr>
              <a:t>INTRODUCTION:</a:t>
            </a:r>
          </a:p>
        </p:txBody>
      </p:sp>
      <p:pic>
        <p:nvPicPr>
          <p:cNvPr id="4" name="Picture 3">
            <a:extLst>
              <a:ext uri="{FF2B5EF4-FFF2-40B4-BE49-F238E27FC236}">
                <a16:creationId xmlns:a16="http://schemas.microsoft.com/office/drawing/2014/main" id="{B9668F78-E913-8FF9-8DCA-ACA4A6306590}"/>
              </a:ext>
            </a:extLst>
          </p:cNvPr>
          <p:cNvPicPr>
            <a:picLocks noChangeAspect="1"/>
          </p:cNvPicPr>
          <p:nvPr/>
        </p:nvPicPr>
        <p:blipFill>
          <a:blip r:embed="rId2"/>
          <a:stretch>
            <a:fillRect/>
          </a:stretch>
        </p:blipFill>
        <p:spPr>
          <a:xfrm>
            <a:off x="7049729" y="3276247"/>
            <a:ext cx="3999271" cy="2210152"/>
          </a:xfrm>
          <a:prstGeom prst="rect">
            <a:avLst/>
          </a:prstGeom>
        </p:spPr>
      </p:pic>
      <p:sp>
        <p:nvSpPr>
          <p:cNvPr id="3" name="Text Placeholder 2">
            <a:extLst>
              <a:ext uri="{FF2B5EF4-FFF2-40B4-BE49-F238E27FC236}">
                <a16:creationId xmlns:a16="http://schemas.microsoft.com/office/drawing/2014/main" id="{179C4715-0CA8-291E-9CBD-42942B88B06B}"/>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Website Blocker is a program that blocks access to websites either permanently or on a regular basis. We can ban all websites from undesirable categories to use the internet securely.</a:t>
            </a:r>
          </a:p>
        </p:txBody>
      </p:sp>
      <p:pic>
        <p:nvPicPr>
          <p:cNvPr id="5" name="Picture 4">
            <a:extLst>
              <a:ext uri="{FF2B5EF4-FFF2-40B4-BE49-F238E27FC236}">
                <a16:creationId xmlns:a16="http://schemas.microsoft.com/office/drawing/2014/main" id="{F9B9121A-45C1-935E-A47D-EC8BCE63853B}"/>
              </a:ext>
            </a:extLst>
          </p:cNvPr>
          <p:cNvPicPr>
            <a:picLocks noChangeAspect="1"/>
          </p:cNvPicPr>
          <p:nvPr/>
        </p:nvPicPr>
        <p:blipFill>
          <a:blip r:embed="rId3"/>
          <a:stretch>
            <a:fillRect/>
          </a:stretch>
        </p:blipFill>
        <p:spPr>
          <a:xfrm>
            <a:off x="1612491" y="3429000"/>
            <a:ext cx="4178710" cy="2057399"/>
          </a:xfrm>
          <a:prstGeom prst="rect">
            <a:avLst/>
          </a:prstGeom>
        </p:spPr>
      </p:pic>
    </p:spTree>
    <p:extLst>
      <p:ext uri="{BB962C8B-B14F-4D97-AF65-F5344CB8AC3E}">
        <p14:creationId xmlns:p14="http://schemas.microsoft.com/office/powerpoint/2010/main" val="238185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927B-D854-87B5-B9CA-4BEE2FB0B761}"/>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5C5AA15E-7969-FE07-39A4-5AC0314C0156}"/>
              </a:ext>
            </a:extLst>
          </p:cNvPr>
          <p:cNvSpPr>
            <a:spLocks noGrp="1"/>
          </p:cNvSpPr>
          <p:nvPr>
            <p:ph type="body" idx="1"/>
          </p:nvPr>
        </p:nvSpPr>
        <p:spPr/>
        <p:txBody>
          <a:bodyPr/>
          <a:lstStyle/>
          <a:p>
            <a:r>
              <a:rPr lang="en-US" b="0" i="0" dirty="0">
                <a:solidFill>
                  <a:srgbClr val="212529"/>
                </a:solidFill>
                <a:effectLst/>
                <a:latin typeface="Times New Roman" panose="02020603050405020304" pitchFamily="18" charset="0"/>
                <a:cs typeface="Times New Roman" panose="02020603050405020304" pitchFamily="18" charset="0"/>
              </a:rPr>
              <a:t>The goal of the Website Blocker python project is to ban certain websites from being accessed from any device. This project will assist the user in avoiding distractions by preventing them from accessing web pages on their smartphone.</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user may input numerous websites to block in this Python Website Blocker Project, and then hitting the block button will verify the condition that if the website has already been banned, it will print 'already blocked', else it will block all of the websites and print 'blocked'.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9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5C62-939E-D33D-4D5F-F70FB584D034}"/>
              </a:ext>
            </a:extLst>
          </p:cNvPr>
          <p:cNvSpPr>
            <a:spLocks noGrp="1"/>
          </p:cNvSpPr>
          <p:nvPr>
            <p:ph type="title"/>
          </p:nvPr>
        </p:nvSpPr>
        <p:spPr/>
        <p:txBody>
          <a:bodyPr>
            <a:normAutofit/>
          </a:bodyPr>
          <a:lstStyle/>
          <a:p>
            <a:r>
              <a:rPr lang="en-IN" sz="4090" dirty="0">
                <a:latin typeface="Times New Roman" panose="02020603050405020304" pitchFamily="18" charset="0"/>
              </a:rPr>
              <a:t>PREREQUISITE:</a:t>
            </a:r>
          </a:p>
        </p:txBody>
      </p:sp>
      <p:sp>
        <p:nvSpPr>
          <p:cNvPr id="5" name="Text Placeholder 4">
            <a:extLst>
              <a:ext uri="{FF2B5EF4-FFF2-40B4-BE49-F238E27FC236}">
                <a16:creationId xmlns:a16="http://schemas.microsoft.com/office/drawing/2014/main" id="{6643FBAE-DF00-902D-E1DD-ECEDC5252FA6}"/>
              </a:ext>
            </a:extLst>
          </p:cNvPr>
          <p:cNvSpPr>
            <a:spLocks noGrp="1"/>
          </p:cNvSpPr>
          <p:nvPr>
            <p:ph type="body" idx="1"/>
          </p:nvPr>
        </p:nvSpPr>
        <p:spPr/>
        <p:txBody>
          <a:bodyPr/>
          <a:lstStyle/>
          <a:p>
            <a:pPr algn="l"/>
            <a:r>
              <a:rPr lang="en-US" b="0" i="0" dirty="0">
                <a:solidFill>
                  <a:srgbClr val="212529"/>
                </a:solidFill>
                <a:effectLst/>
                <a:latin typeface="Times New Roman" panose="02020603050405020304" pitchFamily="18" charset="0"/>
                <a:cs typeface="Times New Roman" panose="02020603050405020304" pitchFamily="18" charset="0"/>
              </a:rPr>
              <a:t>The fundamental ideas of Python and the </a:t>
            </a:r>
            <a:r>
              <a:rPr lang="en-US" b="0" i="0" dirty="0" err="1">
                <a:solidFill>
                  <a:srgbClr val="212529"/>
                </a:solidFill>
                <a:effectLst/>
                <a:latin typeface="Times New Roman" panose="02020603050405020304" pitchFamily="18" charset="0"/>
                <a:cs typeface="Times New Roman" panose="02020603050405020304" pitchFamily="18" charset="0"/>
              </a:rPr>
              <a:t>Tkinter</a:t>
            </a:r>
            <a:r>
              <a:rPr lang="en-US" b="0" i="0" dirty="0">
                <a:solidFill>
                  <a:srgbClr val="212529"/>
                </a:solidFill>
                <a:effectLst/>
                <a:latin typeface="Times New Roman" panose="02020603050405020304" pitchFamily="18" charset="0"/>
                <a:cs typeface="Times New Roman" panose="02020603050405020304" pitchFamily="18" charset="0"/>
              </a:rPr>
              <a:t> library will be used to construct the website blocker project.</a:t>
            </a:r>
          </a:p>
          <a:p>
            <a:pPr algn="l"/>
            <a:r>
              <a:rPr lang="en-US" b="0" i="0" dirty="0" err="1">
                <a:solidFill>
                  <a:srgbClr val="212529"/>
                </a:solidFill>
                <a:effectLst/>
                <a:latin typeface="Times New Roman" panose="02020603050405020304" pitchFamily="18" charset="0"/>
                <a:cs typeface="Times New Roman" panose="02020603050405020304" pitchFamily="18" charset="0"/>
              </a:rPr>
              <a:t>Tkinter</a:t>
            </a:r>
            <a:r>
              <a:rPr lang="en-US" b="0" i="0" dirty="0">
                <a:solidFill>
                  <a:srgbClr val="212529"/>
                </a:solidFill>
                <a:effectLst/>
                <a:latin typeface="Times New Roman" panose="02020603050405020304" pitchFamily="18" charset="0"/>
                <a:cs typeface="Times New Roman" panose="02020603050405020304" pitchFamily="18" charset="0"/>
              </a:rPr>
              <a:t> is a well-known Python GUI library. It is one of the quickest and most straightforward methods to create GUI applications using </a:t>
            </a:r>
            <a:r>
              <a:rPr lang="en-US" b="0" i="0" dirty="0" err="1">
                <a:solidFill>
                  <a:srgbClr val="212529"/>
                </a:solidFill>
                <a:effectLst/>
                <a:latin typeface="Times New Roman" panose="02020603050405020304" pitchFamily="18" charset="0"/>
                <a:cs typeface="Times New Roman" panose="02020603050405020304" pitchFamily="18" charset="0"/>
              </a:rPr>
              <a:t>Tkinter</a:t>
            </a:r>
            <a:r>
              <a:rPr lang="en-US" b="0" i="0" dirty="0">
                <a:solidFill>
                  <a:srgbClr val="212529"/>
                </a:solidFill>
                <a:effectLst/>
                <a:latin typeface="Times New Roman" panose="02020603050405020304" pitchFamily="18" charset="0"/>
                <a:cs typeface="Times New Roman" panose="02020603050405020304" pitchFamily="18" charset="0"/>
              </a:rPr>
              <a:t>.</a:t>
            </a:r>
          </a:p>
          <a:p>
            <a:pPr algn="l"/>
            <a:r>
              <a:rPr lang="en-US" b="0" i="0" dirty="0">
                <a:solidFill>
                  <a:srgbClr val="212529"/>
                </a:solidFill>
                <a:effectLst/>
                <a:latin typeface="Times New Roman" panose="02020603050405020304" pitchFamily="18" charset="0"/>
                <a:cs typeface="Times New Roman" panose="02020603050405020304" pitchFamily="18" charset="0"/>
              </a:rPr>
              <a:t>You may use the pip install command at the command line to install the library.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4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OBJECTIVE:</a:t>
            </a:r>
            <a:endParaRPr/>
          </a:p>
        </p:txBody>
      </p:sp>
      <p:sp>
        <p:nvSpPr>
          <p:cNvPr id="114" name="Google Shape;114;p4"/>
          <p:cNvSpPr txBox="1">
            <a:spLocks noGrp="1"/>
          </p:cNvSpPr>
          <p:nvPr>
            <p:ph type="body" idx="1"/>
          </p:nvPr>
        </p:nvSpPr>
        <p:spPr>
          <a:xfrm>
            <a:off x="1143000" y="2009554"/>
            <a:ext cx="9906000" cy="402442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2"/>
              </a:buClr>
              <a:buSzPts val="1920"/>
              <a:buFont typeface="Times New Roman"/>
              <a:buChar char="•"/>
            </a:pPr>
            <a:r>
              <a:rPr lang="en-US">
                <a:latin typeface="Times New Roman"/>
                <a:ea typeface="Times New Roman"/>
                <a:cs typeface="Times New Roman"/>
                <a:sym typeface="Times New Roman"/>
              </a:rPr>
              <a:t>The objective of this project is to create a GUI-based website blocker for windows as well as linux, which will also have an option to unblock those websites. For this project, you will need basic understanding of Tkinter library widgets and the messagebox components of the Tkinter library.</a:t>
            </a:r>
            <a:endParaRPr>
              <a:latin typeface="Times New Roman"/>
              <a:ea typeface="Times New Roman"/>
              <a:cs typeface="Times New Roman"/>
              <a:sym typeface="Times New Roman"/>
            </a:endParaRPr>
          </a:p>
        </p:txBody>
      </p:sp>
      <p:sp>
        <p:nvSpPr>
          <p:cNvPr id="115" name="Google Shape;115;p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8B1C-F129-06AE-0BA8-22474D1634D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7AB5471C-70CA-676A-311E-8CC245F84F53}"/>
              </a:ext>
            </a:extLst>
          </p:cNvPr>
          <p:cNvSpPr>
            <a:spLocks noGrp="1"/>
          </p:cNvSpPr>
          <p:nvPr>
            <p:ph type="body" idx="1"/>
          </p:nvPr>
        </p:nvSpPr>
        <p:spPr/>
        <p:txBody>
          <a:bodyPr/>
          <a:lstStyle/>
          <a:p>
            <a:pPr algn="l"/>
            <a:r>
              <a:rPr lang="en-US" b="0" i="0" dirty="0">
                <a:solidFill>
                  <a:srgbClr val="212529"/>
                </a:solidFill>
                <a:effectLst/>
                <a:latin typeface="Times New Roman" panose="02020603050405020304" pitchFamily="18" charset="0"/>
                <a:cs typeface="Times New Roman" panose="02020603050405020304" pitchFamily="18" charset="0"/>
              </a:rPr>
              <a:t>How to Make a Website Blocker Project Python:</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 module is being imported.</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Make a display window.</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Make a widget for entry.</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Create a function.</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Make a button that says "block."</a:t>
            </a:r>
          </a:p>
          <a:p>
            <a:endParaRPr lang="en-IN" dirty="0"/>
          </a:p>
        </p:txBody>
      </p:sp>
    </p:spTree>
    <p:extLst>
      <p:ext uri="{BB962C8B-B14F-4D97-AF65-F5344CB8AC3E}">
        <p14:creationId xmlns:p14="http://schemas.microsoft.com/office/powerpoint/2010/main" val="147818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1143000" y="533401"/>
            <a:ext cx="9906000" cy="13821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USES:</a:t>
            </a:r>
            <a:endParaRPr/>
          </a:p>
        </p:txBody>
      </p:sp>
      <p:sp>
        <p:nvSpPr>
          <p:cNvPr id="121" name="Google Shape;121;p5"/>
          <p:cNvSpPr txBox="1">
            <a:spLocks noGrp="1"/>
          </p:cNvSpPr>
          <p:nvPr>
            <p:ph type="body" idx="1"/>
          </p:nvPr>
        </p:nvSpPr>
        <p:spPr>
          <a:xfrm>
            <a:off x="1143000" y="2009554"/>
            <a:ext cx="9906000" cy="402442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2"/>
              </a:buClr>
              <a:buSzPts val="1920"/>
              <a:buChar char="•"/>
            </a:pPr>
            <a:r>
              <a:rPr lang="en-US">
                <a:latin typeface="Times New Roman"/>
                <a:ea typeface="Times New Roman"/>
                <a:cs typeface="Times New Roman"/>
                <a:sym typeface="Times New Roman"/>
              </a:rPr>
              <a:t>To create this python project, you will need basic understanding of python file I/O, python data structures, and a basic understanding of Tkinter library. We are only going to need the Tkinter library to create the GUI, and it comes pre-installed with Python.</a:t>
            </a:r>
            <a:endParaRPr/>
          </a:p>
          <a:p>
            <a:pPr marL="228600" lvl="0" indent="-228600" algn="l" rtl="0">
              <a:lnSpc>
                <a:spcPct val="100000"/>
              </a:lnSpc>
              <a:spcBef>
                <a:spcPts val="1000"/>
              </a:spcBef>
              <a:spcAft>
                <a:spcPts val="0"/>
              </a:spcAft>
              <a:buClr>
                <a:schemeClr val="dk2"/>
              </a:buClr>
              <a:buSzPts val="1920"/>
              <a:buChar char="•"/>
            </a:pPr>
            <a:r>
              <a:rPr lang="en-US">
                <a:latin typeface="Times New Roman"/>
                <a:ea typeface="Times New Roman"/>
                <a:cs typeface="Times New Roman"/>
                <a:sym typeface="Times New Roman"/>
              </a:rPr>
              <a:t>To work on python website blocker you will also need some more knowledge about networking, web app, etc. not related to Python, to create this project and code it.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AngleLines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1405</Words>
  <Application>Microsoft Office PowerPoint</Application>
  <PresentationFormat>Widescreen</PresentationFormat>
  <Paragraphs>87</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 Sans Light</vt:lpstr>
      <vt:lpstr>Play</vt:lpstr>
      <vt:lpstr>Arial</vt:lpstr>
      <vt:lpstr>Times New Roman</vt:lpstr>
      <vt:lpstr>AngleLinesVTI</vt:lpstr>
      <vt:lpstr>PowerPoint Presentation</vt:lpstr>
      <vt:lpstr>PowerPoint Presentation</vt:lpstr>
      <vt:lpstr>INTRODUCTION:</vt:lpstr>
      <vt:lpstr>INTRODUCTION:</vt:lpstr>
      <vt:lpstr>INTRODUCTION:</vt:lpstr>
      <vt:lpstr>PREREQUISITE:</vt:lpstr>
      <vt:lpstr>OBJECTIVE:</vt:lpstr>
      <vt:lpstr>OBJECTIVE:</vt:lpstr>
      <vt:lpstr>USES:</vt:lpstr>
      <vt:lpstr>COMPUTER NETWORKING:</vt:lpstr>
      <vt:lpstr>WORKING:</vt:lpstr>
      <vt:lpstr>WORKING:</vt:lpstr>
      <vt:lpstr>WORKING:</vt:lpstr>
      <vt:lpstr>STEPS TO DEVELOP PYTHON WEBSITE BLOCKER: </vt:lpstr>
      <vt:lpstr>ADVANTAGES:</vt:lpstr>
      <vt:lpstr>DISADVANTAGES: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dc:creator>
  <cp:lastModifiedBy>b</cp:lastModifiedBy>
  <cp:revision>1</cp:revision>
  <dcterms:created xsi:type="dcterms:W3CDTF">2023-02-16T12:30:21Z</dcterms:created>
  <dcterms:modified xsi:type="dcterms:W3CDTF">2023-04-18T08:22:42Z</dcterms:modified>
</cp:coreProperties>
</file>