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8" r:id="rId5"/>
    <p:sldId id="266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/>
    <p:restoredTop sz="94703"/>
  </p:normalViewPr>
  <p:slideViewPr>
    <p:cSldViewPr snapToGrid="0">
      <p:cViewPr>
        <p:scale>
          <a:sx n="95" d="100"/>
          <a:sy n="95" d="100"/>
        </p:scale>
        <p:origin x="3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2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7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766560" y="5080883"/>
            <a:ext cx="5087740" cy="15107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r>
              <a:rPr lang="en-US" sz="1900" dirty="0" err="1">
                <a:solidFill>
                  <a:schemeClr val="dk1"/>
                </a:solidFill>
              </a:rPr>
              <a:t>PipInstall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</a:rPr>
              <a:t>Team </a:t>
            </a: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Details: Khushi Garg</a:t>
            </a:r>
            <a:b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Aastha Joshi</a:t>
            </a:r>
            <a:b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Anngha C Panigrahi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47FFF3-192A-5B40-BBC8-FE3725F61B3F}"/>
              </a:ext>
            </a:extLst>
          </p:cNvPr>
          <p:cNvSpPr/>
          <p:nvPr/>
        </p:nvSpPr>
        <p:spPr>
          <a:xfrm>
            <a:off x="5464628" y="1502229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08ADE-5933-4C42-9B3E-701D6C5AF808}"/>
              </a:ext>
            </a:extLst>
          </p:cNvPr>
          <p:cNvSpPr/>
          <p:nvPr/>
        </p:nvSpPr>
        <p:spPr>
          <a:xfrm>
            <a:off x="5295901" y="1709057"/>
            <a:ext cx="106136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9FC048-9301-A549-BD18-755EA0047558}"/>
              </a:ext>
            </a:extLst>
          </p:cNvPr>
          <p:cNvSpPr/>
          <p:nvPr/>
        </p:nvSpPr>
        <p:spPr>
          <a:xfrm>
            <a:off x="1393371" y="1538411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F108F-71C5-7844-AEE5-439854BE417A}"/>
              </a:ext>
            </a:extLst>
          </p:cNvPr>
          <p:cNvSpPr/>
          <p:nvPr/>
        </p:nvSpPr>
        <p:spPr>
          <a:xfrm>
            <a:off x="1650546" y="1709057"/>
            <a:ext cx="106136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3DD21E9-157F-364C-8D33-4A5B88FCCC4A}"/>
              </a:ext>
            </a:extLst>
          </p:cNvPr>
          <p:cNvSpPr/>
          <p:nvPr/>
        </p:nvSpPr>
        <p:spPr>
          <a:xfrm>
            <a:off x="5671457" y="185057"/>
            <a:ext cx="2019300" cy="1317172"/>
          </a:xfrm>
          <a:prstGeom prst="cloud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740B8-0448-384B-8A92-8CD904EBA6D5}"/>
              </a:ext>
            </a:extLst>
          </p:cNvPr>
          <p:cNvSpPr txBox="1"/>
          <p:nvPr/>
        </p:nvSpPr>
        <p:spPr>
          <a:xfrm>
            <a:off x="5916385" y="366589"/>
            <a:ext cx="1774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 wish I could </a:t>
            </a:r>
            <a:r>
              <a:rPr lang="en-US" dirty="0" err="1">
                <a:solidFill>
                  <a:schemeClr val="tx2"/>
                </a:solidFill>
              </a:rPr>
              <a:t>customise</a:t>
            </a:r>
            <a:r>
              <a:rPr lang="en-US" dirty="0">
                <a:solidFill>
                  <a:schemeClr val="tx2"/>
                </a:solidFill>
              </a:rPr>
              <a:t> my hijab to  be made out of kalamkari 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143E7D0-11D1-8C49-BB16-A7FBDAC7E63A}"/>
              </a:ext>
            </a:extLst>
          </p:cNvPr>
          <p:cNvSpPr/>
          <p:nvPr/>
        </p:nvSpPr>
        <p:spPr>
          <a:xfrm>
            <a:off x="0" y="324653"/>
            <a:ext cx="2019300" cy="1317172"/>
          </a:xfrm>
          <a:prstGeom prst="cloud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0BB04-777E-F241-889D-1DF0C0D41401}"/>
              </a:ext>
            </a:extLst>
          </p:cNvPr>
          <p:cNvSpPr txBox="1"/>
          <p:nvPr/>
        </p:nvSpPr>
        <p:spPr>
          <a:xfrm>
            <a:off x="312785" y="506185"/>
            <a:ext cx="177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 many design ideas but I have nowhere to display them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1200" y="225556"/>
            <a:ext cx="11891172" cy="877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Problem Statement:-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3A0DBFA8-F1C8-7CD7-E36C-0023925B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1691767"/>
            <a:ext cx="669897" cy="66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7BD08-4758-E5CD-AC3F-F41575843E3D}"/>
              </a:ext>
            </a:extLst>
          </p:cNvPr>
          <p:cNvSpPr txBox="1"/>
          <p:nvPr/>
        </p:nvSpPr>
        <p:spPr>
          <a:xfrm>
            <a:off x="751402" y="1765105"/>
            <a:ext cx="1048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15% of content consumed by Gen Z includes traditional Indian cultural elements, compared to over 50% of content preferred by older generations.</a:t>
            </a:r>
            <a:endParaRPr lang="en-IN" dirty="0"/>
          </a:p>
        </p:txBody>
      </p:sp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A7668E96-E52A-5C31-3813-5BCA284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2420580"/>
            <a:ext cx="669897" cy="669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3481A-45D6-5CE4-0B42-A37BE0093BFF}"/>
              </a:ext>
            </a:extLst>
          </p:cNvPr>
          <p:cNvSpPr txBox="1"/>
          <p:nvPr/>
        </p:nvSpPr>
        <p:spPr>
          <a:xfrm>
            <a:off x="826939" y="2556471"/>
            <a:ext cx="1014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Fashion Design Council of India (FDCI) notes that 70% of fashion trends followed by Gen Z are influenced by Western and contemporary designs, leaving traditional prints and fabrics with less than 30% influence.</a:t>
            </a:r>
            <a:endParaRPr lang="en-IN" dirty="0"/>
          </a:p>
        </p:txBody>
      </p:sp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5230248A-30D2-BDD3-6D6E-95EAE6932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3149392"/>
            <a:ext cx="669897" cy="669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8A90B7-7D59-0C32-6F34-F40A459B28C8}"/>
              </a:ext>
            </a:extLst>
          </p:cNvPr>
          <p:cNvSpPr txBox="1"/>
          <p:nvPr/>
        </p:nvSpPr>
        <p:spPr>
          <a:xfrm>
            <a:off x="887237" y="3158857"/>
            <a:ext cx="9485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 consumption patterns show that Gen Z prefers digital content (social media, streaming platforms), which seldom features traditional crafts and textiles</a:t>
            </a:r>
            <a:endParaRPr lang="en-IN" dirty="0"/>
          </a:p>
        </p:txBody>
      </p:sp>
      <p:pic>
        <p:nvPicPr>
          <p:cNvPr id="18" name="Graphic 17" descr="Lightbulb">
            <a:extLst>
              <a:ext uri="{FF2B5EF4-FFF2-40B4-BE49-F238E27FC236}">
                <a16:creationId xmlns:a16="http://schemas.microsoft.com/office/drawing/2014/main" id="{346953A1-3105-17DF-D90C-6785E788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00" y="3896563"/>
            <a:ext cx="669897" cy="669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1539E9-44EE-470B-0246-C6FCD5FC33AD}"/>
              </a:ext>
            </a:extLst>
          </p:cNvPr>
          <p:cNvSpPr txBox="1"/>
          <p:nvPr/>
        </p:nvSpPr>
        <p:spPr>
          <a:xfrm>
            <a:off x="887237" y="3969902"/>
            <a:ext cx="8450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survey conducted by the Craft Revival Trust (2019) found that only 35% of urban Indian youth could correctly identify more than three traditional textiles specific to Indian states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43C81-A117-DBE3-B9C3-65D0C39A1BE3}"/>
              </a:ext>
            </a:extLst>
          </p:cNvPr>
          <p:cNvSpPr/>
          <p:nvPr/>
        </p:nvSpPr>
        <p:spPr>
          <a:xfrm>
            <a:off x="826939" y="4780947"/>
            <a:ext cx="46297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THEME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i.e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SOLUTION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88E3CED-15A1-47E4-ADFD-E447355FCEA7}"/>
              </a:ext>
            </a:extLst>
          </p:cNvPr>
          <p:cNvSpPr/>
          <p:nvPr/>
        </p:nvSpPr>
        <p:spPr>
          <a:xfrm>
            <a:off x="5730902" y="4697024"/>
            <a:ext cx="596546" cy="7156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B15D0E3-E93B-6633-72A2-41AB4328D8B2}"/>
              </a:ext>
            </a:extLst>
          </p:cNvPr>
          <p:cNvSpPr/>
          <p:nvPr/>
        </p:nvSpPr>
        <p:spPr>
          <a:xfrm>
            <a:off x="5778512" y="5621517"/>
            <a:ext cx="596546" cy="7156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A386C-9B86-1E76-3E41-140AB479FA82}"/>
              </a:ext>
            </a:extLst>
          </p:cNvPr>
          <p:cNvSpPr txBox="1"/>
          <p:nvPr/>
        </p:nvSpPr>
        <p:spPr>
          <a:xfrm>
            <a:off x="6520069" y="4895806"/>
            <a:ext cx="432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Trend Generation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14D24-5AFC-1E2F-6A20-FAEC27D454C3}"/>
              </a:ext>
            </a:extLst>
          </p:cNvPr>
          <p:cNvSpPr txBox="1"/>
          <p:nvPr/>
        </p:nvSpPr>
        <p:spPr>
          <a:xfrm>
            <a:off x="6520068" y="5829904"/>
            <a:ext cx="432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Engagement on a shopping platform</a:t>
            </a:r>
            <a:endParaRPr lang="en-IN" b="1" dirty="0"/>
          </a:p>
        </p:txBody>
      </p: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4E82FF9A-21CE-7E46-8EE1-79AF84B4383A}"/>
              </a:ext>
            </a:extLst>
          </p:cNvPr>
          <p:cNvSpPr/>
          <p:nvPr/>
        </p:nvSpPr>
        <p:spPr>
          <a:xfrm rot="19240803">
            <a:off x="420507" y="4829373"/>
            <a:ext cx="1405419" cy="22481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B89548-939F-D648-BDAA-7BEC2B17BF62}"/>
              </a:ext>
            </a:extLst>
          </p:cNvPr>
          <p:cNvSpPr/>
          <p:nvPr/>
        </p:nvSpPr>
        <p:spPr>
          <a:xfrm>
            <a:off x="-2757313" y="1052224"/>
            <a:ext cx="96283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Problems Faced :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494-290D-B94B-939A-0D12229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50" y="284722"/>
            <a:ext cx="11790366" cy="50739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4000" dirty="0"/>
              <a:t>Solution: Bridging Tradition with Innovation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5EFE2-BC0E-9B4E-9B1B-632E1B5C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91" y="1028520"/>
            <a:ext cx="4936375" cy="123906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Digital Platform for Designers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351C-3E20-184B-911F-2D4C0BAFB60D}"/>
              </a:ext>
            </a:extLst>
          </p:cNvPr>
          <p:cNvSpPr txBox="1"/>
          <p:nvPr/>
        </p:nvSpPr>
        <p:spPr>
          <a:xfrm>
            <a:off x="0" y="1648053"/>
            <a:ext cx="9034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an era where Gen Z often feels disconnected from traditional cultural heritage, there is a growing need to create innovative solutions that bridge this gap. Local textile traditions, such as </a:t>
            </a:r>
            <a:r>
              <a:rPr lang="en-US" sz="2000" dirty="0" err="1"/>
              <a:t>Bandhani</a:t>
            </a:r>
            <a:r>
              <a:rPr lang="en-US" sz="2000" dirty="0"/>
              <a:t> from Gujarat, Kalamkari from Andhra Pradesh, are rich with history and craftsmanship but risk becoming obsolete as modern fashion trends evolve.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8AD56-A608-1E40-94E0-021DA0EC2D47}"/>
              </a:ext>
            </a:extLst>
          </p:cNvPr>
          <p:cNvSpPr txBox="1"/>
          <p:nvPr/>
        </p:nvSpPr>
        <p:spPr>
          <a:xfrm>
            <a:off x="-38794" y="3729663"/>
            <a:ext cx="90078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PROPOSAL: </a:t>
            </a:r>
            <a:r>
              <a:rPr lang="en-US" sz="2000" b="1" dirty="0"/>
              <a:t>An interactive digital platform</a:t>
            </a:r>
            <a:r>
              <a:rPr lang="en-US" sz="2000" dirty="0"/>
              <a:t> that enables designers to showcase their work and play an </a:t>
            </a:r>
            <a:r>
              <a:rPr lang="en-US" sz="2000" b="1" dirty="0"/>
              <a:t>AI-driven </a:t>
            </a:r>
            <a:r>
              <a:rPr lang="en-US" sz="2000" dirty="0"/>
              <a:t>trend game to generate new prints and designs inspired by traditional local textiles.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65099-E1D5-0445-B67A-E0E28F207F03}"/>
              </a:ext>
            </a:extLst>
          </p:cNvPr>
          <p:cNvSpPr txBox="1"/>
          <p:nvPr/>
        </p:nvSpPr>
        <p:spPr>
          <a:xfrm>
            <a:off x="414923" y="5442312"/>
            <a:ext cx="63841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 err="1"/>
              <a:t>TrendWeave</a:t>
            </a:r>
            <a:r>
              <a:rPr lang="en-US" sz="2000" dirty="0"/>
              <a:t>- Showcase Their Own Prints</a:t>
            </a:r>
            <a:br>
              <a:rPr lang="en-US" sz="2000" dirty="0"/>
            </a:br>
            <a:r>
              <a:rPr lang="en-US" sz="2000" u="sng" dirty="0"/>
              <a:t>Fashion Roulette- </a:t>
            </a:r>
            <a:r>
              <a:rPr lang="en-US" sz="2000" dirty="0"/>
              <a:t> AI driven Trend Game</a:t>
            </a:r>
          </a:p>
          <a:p>
            <a:r>
              <a:rPr lang="en-US" sz="2000" u="sng" dirty="0"/>
              <a:t>Outfit Challenges </a:t>
            </a:r>
            <a:r>
              <a:rPr lang="en-US" sz="2000" dirty="0"/>
              <a:t>-Where designers may compete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7086C-AD21-B944-9C8F-F37330FC6622}"/>
              </a:ext>
            </a:extLst>
          </p:cNvPr>
          <p:cNvSpPr txBox="1"/>
          <p:nvPr/>
        </p:nvSpPr>
        <p:spPr>
          <a:xfrm>
            <a:off x="2975956" y="3279268"/>
            <a:ext cx="6384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1DAB6-8324-EE49-9EB2-EB8FE416CA45}"/>
              </a:ext>
            </a:extLst>
          </p:cNvPr>
          <p:cNvSpPr txBox="1"/>
          <p:nvPr/>
        </p:nvSpPr>
        <p:spPr>
          <a:xfrm>
            <a:off x="-1752581" y="4919092"/>
            <a:ext cx="6384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DESIGN-VERSE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1069B-08EF-4354-8D41-66E3E3C6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44" y="937167"/>
            <a:ext cx="2756872" cy="5445672"/>
          </a:xfrm>
          <a:prstGeom prst="rect">
            <a:avLst/>
          </a:prstGeom>
        </p:spPr>
      </p:pic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FCAD8FCF-F97C-5DAF-2EBE-6CD4B9900397}"/>
              </a:ext>
            </a:extLst>
          </p:cNvPr>
          <p:cNvSpPr/>
          <p:nvPr/>
        </p:nvSpPr>
        <p:spPr>
          <a:xfrm>
            <a:off x="165479" y="5533185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39E5B85E-90E5-1161-E265-8F78146A92C0}"/>
              </a:ext>
            </a:extLst>
          </p:cNvPr>
          <p:cNvSpPr/>
          <p:nvPr/>
        </p:nvSpPr>
        <p:spPr>
          <a:xfrm>
            <a:off x="165479" y="5846694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D32EF35E-F447-0650-D58E-FD7A979F1D52}"/>
              </a:ext>
            </a:extLst>
          </p:cNvPr>
          <p:cNvSpPr/>
          <p:nvPr/>
        </p:nvSpPr>
        <p:spPr>
          <a:xfrm>
            <a:off x="165479" y="6160203"/>
            <a:ext cx="249444" cy="222636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ughnut 21">
            <a:extLst>
              <a:ext uri="{FF2B5EF4-FFF2-40B4-BE49-F238E27FC236}">
                <a16:creationId xmlns:a16="http://schemas.microsoft.com/office/drawing/2014/main" id="{56452EDD-7EA0-5647-AEF6-761ABF2938D8}"/>
              </a:ext>
            </a:extLst>
          </p:cNvPr>
          <p:cNvSpPr/>
          <p:nvPr/>
        </p:nvSpPr>
        <p:spPr>
          <a:xfrm>
            <a:off x="9581423" y="3148149"/>
            <a:ext cx="2638466" cy="796834"/>
          </a:xfrm>
          <a:prstGeom prst="donut">
            <a:avLst>
              <a:gd name="adj" fmla="val 531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43F6A45C-B09B-CBD2-5134-333181D0B231}"/>
              </a:ext>
            </a:extLst>
          </p:cNvPr>
          <p:cNvSpPr txBox="1">
            <a:spLocks/>
          </p:cNvSpPr>
          <p:nvPr/>
        </p:nvSpPr>
        <p:spPr>
          <a:xfrm>
            <a:off x="22195" y="-157210"/>
            <a:ext cx="12192000" cy="877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Solution:-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B962C545-441E-CB47-844C-2FB6126C0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Google Shape;88;p2">
            <a:extLst>
              <a:ext uri="{FF2B5EF4-FFF2-40B4-BE49-F238E27FC236}">
                <a16:creationId xmlns:a16="http://schemas.microsoft.com/office/drawing/2014/main" id="{18FFE27C-2A64-0F4F-B0AC-7DDEC0D9088C}"/>
              </a:ext>
            </a:extLst>
          </p:cNvPr>
          <p:cNvSpPr txBox="1">
            <a:spLocks/>
          </p:cNvSpPr>
          <p:nvPr/>
        </p:nvSpPr>
        <p:spPr>
          <a:xfrm>
            <a:off x="9342453" y="3581400"/>
            <a:ext cx="2871742" cy="3378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Tech Stack</a:t>
            </a:r>
          </a:p>
        </p:txBody>
      </p:sp>
      <p:sp>
        <p:nvSpPr>
          <p:cNvPr id="32" name="Google Shape;88;p2">
            <a:extLst>
              <a:ext uri="{FF2B5EF4-FFF2-40B4-BE49-F238E27FC236}">
                <a16:creationId xmlns:a16="http://schemas.microsoft.com/office/drawing/2014/main" id="{7A6023C0-971F-4043-8DD2-3E3AF1FAA7F7}"/>
              </a:ext>
            </a:extLst>
          </p:cNvPr>
          <p:cNvSpPr txBox="1">
            <a:spLocks/>
          </p:cNvSpPr>
          <p:nvPr/>
        </p:nvSpPr>
        <p:spPr>
          <a:xfrm>
            <a:off x="9445925" y="3991268"/>
            <a:ext cx="2746075" cy="24161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D9F6CA-D0F6-184A-9DD2-E943B182C22D}"/>
              </a:ext>
            </a:extLst>
          </p:cNvPr>
          <p:cNvSpPr txBox="1"/>
          <p:nvPr/>
        </p:nvSpPr>
        <p:spPr>
          <a:xfrm>
            <a:off x="9516824" y="3830312"/>
            <a:ext cx="234805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200" dirty="0"/>
            </a:br>
            <a:r>
              <a:rPr lang="en-IN" sz="1200" u="sng" dirty="0"/>
              <a:t>Frontend</a:t>
            </a:r>
            <a:r>
              <a:rPr lang="en-IN" sz="1200" dirty="0"/>
              <a:t>: React ,JavaScript</a:t>
            </a:r>
          </a:p>
          <a:p>
            <a:pPr algn="l"/>
            <a:br>
              <a:rPr lang="en-IN" sz="1200" dirty="0"/>
            </a:br>
            <a:r>
              <a:rPr lang="en-IN" sz="1200" u="sng" dirty="0"/>
              <a:t>Backend</a:t>
            </a:r>
            <a:r>
              <a:rPr lang="en-IN" sz="1200" dirty="0"/>
              <a:t>: </a:t>
            </a:r>
            <a:r>
              <a:rPr lang="en-IN" sz="1200" dirty="0" err="1"/>
              <a:t>FastAPI</a:t>
            </a:r>
            <a:r>
              <a:rPr lang="en-IN" sz="1200" dirty="0"/>
              <a:t>, Python, TypeScript, </a:t>
            </a:r>
            <a:r>
              <a:rPr lang="en-IN" sz="1200" dirty="0" err="1"/>
              <a:t>Javascript</a:t>
            </a:r>
            <a:r>
              <a:rPr lang="en-IN" sz="1200" dirty="0"/>
              <a:t>, Node JS</a:t>
            </a:r>
          </a:p>
          <a:p>
            <a:pPr algn="l"/>
            <a:r>
              <a:rPr lang="en-IN" sz="1200" dirty="0"/>
              <a:t>Express.js</a:t>
            </a:r>
          </a:p>
          <a:p>
            <a:pPr algn="l"/>
            <a:endParaRPr lang="en-IN" sz="1200" u="sng" dirty="0"/>
          </a:p>
          <a:p>
            <a:pPr algn="l"/>
            <a:r>
              <a:rPr lang="en-IN" sz="1200" u="sng" dirty="0"/>
              <a:t>Database</a:t>
            </a:r>
            <a:r>
              <a:rPr lang="en-IN" sz="1200" dirty="0"/>
              <a:t>: MongoDB </a:t>
            </a:r>
          </a:p>
          <a:p>
            <a:pPr algn="l"/>
            <a:br>
              <a:rPr lang="en-IN" sz="1200" dirty="0"/>
            </a:br>
            <a:r>
              <a:rPr lang="en-IN" sz="1200" u="sng" dirty="0"/>
              <a:t>Hosting</a:t>
            </a:r>
            <a:r>
              <a:rPr lang="en-IN" sz="1200" dirty="0"/>
              <a:t>: GCP/AWS</a:t>
            </a:r>
          </a:p>
          <a:p>
            <a:pPr algn="l"/>
            <a:endParaRPr lang="en-IN" sz="1200" dirty="0"/>
          </a:p>
          <a:p>
            <a:pPr algn="l"/>
            <a:r>
              <a:rPr lang="en-IN" sz="1200" dirty="0"/>
              <a:t>Some Pretrained Models 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BD76B4-05AD-A5A6-EB1D-A1CBC9C5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5240">
            <a:off x="9945" y="2699760"/>
            <a:ext cx="1927654" cy="1929922"/>
          </a:xfrm>
          <a:prstGeom prst="flowChartConnector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C8C385-F7F0-DB96-444F-EC68CAB4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349076">
            <a:off x="833385" y="826675"/>
            <a:ext cx="2022847" cy="2027651"/>
          </a:xfrm>
          <a:prstGeom prst="flowChartConnector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E4EF94-23D8-AD74-63C9-5B75CE281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11205">
            <a:off x="1239467" y="4340201"/>
            <a:ext cx="2062527" cy="2094988"/>
          </a:xfrm>
          <a:prstGeom prst="flowChartConnector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1F2D20-F77E-7D67-0AE3-65910100B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105" y="2936203"/>
            <a:ext cx="1088174" cy="1088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F6869C-DA99-784B-9669-36AA398A1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9406" y="2308946"/>
            <a:ext cx="2240107" cy="2240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0150E2-D229-F32E-CB09-DC44A983CCB3}"/>
              </a:ext>
            </a:extLst>
          </p:cNvPr>
          <p:cNvSpPr txBox="1"/>
          <p:nvPr/>
        </p:nvSpPr>
        <p:spPr>
          <a:xfrm>
            <a:off x="3201719" y="4578648"/>
            <a:ext cx="30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generated Image (Example)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1708D-0760-78E2-9C2D-A80EA48E0DEE}"/>
              </a:ext>
            </a:extLst>
          </p:cNvPr>
          <p:cNvSpPr txBox="1"/>
          <p:nvPr/>
        </p:nvSpPr>
        <p:spPr>
          <a:xfrm>
            <a:off x="9167514" y="1308658"/>
            <a:ext cx="3046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dirty="0"/>
              <a:t>Three wheels run with three keywords namely containing material of the </a:t>
            </a:r>
            <a:r>
              <a:rPr lang="en-IN" dirty="0" err="1"/>
              <a:t>cloth,print</a:t>
            </a:r>
            <a:r>
              <a:rPr lang="en-IN" dirty="0"/>
              <a:t> on the cloth and names of western wear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Our AI generates an image completely new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Designers have to embrace this </a:t>
            </a:r>
            <a:r>
              <a:rPr lang="en-IN" dirty="0" err="1"/>
              <a:t>challenge,make</a:t>
            </a:r>
            <a:r>
              <a:rPr lang="en-IN" dirty="0"/>
              <a:t> it a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9AC902-2D6F-F8B1-B397-7392DCB19D2B}"/>
              </a:ext>
            </a:extLst>
          </p:cNvPr>
          <p:cNvSpPr/>
          <p:nvPr/>
        </p:nvSpPr>
        <p:spPr>
          <a:xfrm>
            <a:off x="8660674" y="723883"/>
            <a:ext cx="36487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Calibri"/>
              </a:rPr>
              <a:t>PROGRAM</a:t>
            </a:r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Calibri"/>
              </a:rPr>
              <a:t>FLOW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AA5A7D-EC03-9377-EA97-01DE948D6237}"/>
              </a:ext>
            </a:extLst>
          </p:cNvPr>
          <p:cNvSpPr/>
          <p:nvPr/>
        </p:nvSpPr>
        <p:spPr>
          <a:xfrm>
            <a:off x="3175718" y="956697"/>
            <a:ext cx="237379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1.FASHION ROULETTE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F8E1D1-96D3-A2B5-A04C-FDB254F31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140" y="2627300"/>
            <a:ext cx="3167223" cy="178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874FA4-7DE3-4271-A74E-9C0A37A248E7}"/>
              </a:ext>
            </a:extLst>
          </p:cNvPr>
          <p:cNvSpPr txBox="1"/>
          <p:nvPr/>
        </p:nvSpPr>
        <p:spPr>
          <a:xfrm>
            <a:off x="5789215" y="4863421"/>
            <a:ext cx="355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2.TRENDWEAVE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FEA768-DDA5-E540-A523-46220249A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47006-2C5F-1143-88E2-344CE54C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68" y="50618"/>
            <a:ext cx="8602617" cy="6451963"/>
          </a:xfrm>
          <a:prstGeom prst="rect">
            <a:avLst/>
          </a:prstGeom>
        </p:spPr>
      </p:pic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5EBB7ECE-26EE-DE41-9A7B-3AA74B0C970E}"/>
              </a:ext>
            </a:extLst>
          </p:cNvPr>
          <p:cNvSpPr txBox="1">
            <a:spLocks/>
          </p:cNvSpPr>
          <p:nvPr/>
        </p:nvSpPr>
        <p:spPr>
          <a:xfrm rot="5400000">
            <a:off x="-2688530" y="2688529"/>
            <a:ext cx="6722533" cy="13454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246D7F-B82E-E443-8E3C-14EB1A18BDAC}"/>
              </a:ext>
            </a:extLst>
          </p:cNvPr>
          <p:cNvSpPr/>
          <p:nvPr/>
        </p:nvSpPr>
        <p:spPr>
          <a:xfrm>
            <a:off x="-599803" y="612844"/>
            <a:ext cx="2704011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745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9F22FBCF-51F8-244A-A132-5AC1F22F1EAE}"/>
              </a:ext>
            </a:extLst>
          </p:cNvPr>
          <p:cNvSpPr txBox="1">
            <a:spLocks/>
          </p:cNvSpPr>
          <p:nvPr/>
        </p:nvSpPr>
        <p:spPr>
          <a:xfrm>
            <a:off x="4148481" y="933342"/>
            <a:ext cx="3650119" cy="5572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AEE61-0B43-BE41-8CC7-A353EBAB4B6B}"/>
              </a:ext>
            </a:extLst>
          </p:cNvPr>
          <p:cNvSpPr txBox="1"/>
          <p:nvPr/>
        </p:nvSpPr>
        <p:spPr>
          <a:xfrm>
            <a:off x="246159" y="255560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BUSINESS MODEL:-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C3A6A-F3AE-1E42-BEE2-48170D225E24}"/>
              </a:ext>
            </a:extLst>
          </p:cNvPr>
          <p:cNvSpPr txBox="1"/>
          <p:nvPr/>
        </p:nvSpPr>
        <p:spPr>
          <a:xfrm>
            <a:off x="4580229" y="352323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FEATURES:-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00871-87E2-B240-ABD6-3A171C65EE65}"/>
              </a:ext>
            </a:extLst>
          </p:cNvPr>
          <p:cNvSpPr txBox="1"/>
          <p:nvPr/>
        </p:nvSpPr>
        <p:spPr>
          <a:xfrm>
            <a:off x="8577056" y="763182"/>
            <a:ext cx="368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BENEFITS:-</a:t>
            </a:r>
          </a:p>
        </p:txBody>
      </p:sp>
      <p:sp>
        <p:nvSpPr>
          <p:cNvPr id="14" name="Google Shape;88;p2">
            <a:extLst>
              <a:ext uri="{FF2B5EF4-FFF2-40B4-BE49-F238E27FC236}">
                <a16:creationId xmlns:a16="http://schemas.microsoft.com/office/drawing/2014/main" id="{4CAF6C83-3ED6-DB44-A6C4-919754C4CD18}"/>
              </a:ext>
            </a:extLst>
          </p:cNvPr>
          <p:cNvSpPr txBox="1">
            <a:spLocks/>
          </p:cNvSpPr>
          <p:nvPr/>
        </p:nvSpPr>
        <p:spPr>
          <a:xfrm>
            <a:off x="7948762" y="1372086"/>
            <a:ext cx="3682807" cy="4884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3260E-9665-2D4F-A2B0-A55045EE4C89}"/>
              </a:ext>
            </a:extLst>
          </p:cNvPr>
          <p:cNvSpPr txBox="1"/>
          <p:nvPr/>
        </p:nvSpPr>
        <p:spPr>
          <a:xfrm>
            <a:off x="8158879" y="1540851"/>
            <a:ext cx="3262575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Preserving Heritage while fostering creativity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Enhanced exposer for budding designers leading to increased opportunities and growth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Fosters a vibrant community of designers who can </a:t>
            </a:r>
            <a:r>
              <a:rPr lang="en-US" dirty="0" err="1">
                <a:solidFill>
                  <a:schemeClr val="tx1"/>
                </a:solidFill>
              </a:rPr>
              <a:t>interact,collaborate</a:t>
            </a:r>
            <a:r>
              <a:rPr lang="en-US" dirty="0">
                <a:solidFill>
                  <a:schemeClr val="tx1"/>
                </a:solidFill>
              </a:rPr>
              <a:t> and compete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Appeals to </a:t>
            </a:r>
            <a:r>
              <a:rPr lang="en-US" dirty="0" err="1">
                <a:solidFill>
                  <a:schemeClr val="tx1"/>
                </a:solidFill>
              </a:rPr>
              <a:t>GenZ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Boost in platform traffic and social media buzz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Resonates with Make in India campaign(Vocal for local)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696AB-DC97-BD49-ADA1-D3D7EF1E340A}"/>
              </a:ext>
            </a:extLst>
          </p:cNvPr>
          <p:cNvSpPr txBox="1"/>
          <p:nvPr/>
        </p:nvSpPr>
        <p:spPr>
          <a:xfrm>
            <a:off x="4371141" y="1075041"/>
            <a:ext cx="3204798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1. </a:t>
            </a:r>
            <a:r>
              <a:rPr lang="en-US" b="1" u="sng" dirty="0"/>
              <a:t>Designer Profile: </a:t>
            </a:r>
            <a:r>
              <a:rPr lang="en-US" dirty="0"/>
              <a:t>Each designer can create a profile, add their bio, and showcase their portfolio of prints and designs.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2. </a:t>
            </a:r>
            <a:r>
              <a:rPr lang="en-US" b="1" u="sng" dirty="0"/>
              <a:t>Upload &amp; Display: </a:t>
            </a:r>
            <a:r>
              <a:rPr lang="en-US" dirty="0"/>
              <a:t>A section for designers to upload their own prints, categorized by local textile inspiration.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3. </a:t>
            </a:r>
            <a:r>
              <a:rPr lang="en-US" b="1" u="sng" dirty="0"/>
              <a:t>AI Trend Game: </a:t>
            </a:r>
            <a:r>
              <a:rPr lang="en-US" dirty="0"/>
              <a:t>An interactive game where AI generates new print designs based on traditional textiles, which designers can use as inspiration or adapt into their own creations.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4. </a:t>
            </a:r>
            <a:r>
              <a:rPr lang="en-US" b="1" u="sng" dirty="0"/>
              <a:t>Outfit Challenges: </a:t>
            </a:r>
            <a:r>
              <a:rPr lang="en-US" dirty="0"/>
              <a:t>Themed challenges where designers can compete with other designers and submit innovative Designs.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5. </a:t>
            </a:r>
            <a:r>
              <a:rPr lang="en-US" b="1" u="sng" dirty="0"/>
              <a:t>Homepage Features: </a:t>
            </a:r>
            <a:r>
              <a:rPr lang="en-US" dirty="0"/>
              <a:t>A rotating showcase of top designs and prints, with special features for designers who win the outfit challenges or receive high engagement.</a:t>
            </a:r>
          </a:p>
        </p:txBody>
      </p:sp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9A49D6FF-BC99-D043-98BB-A1E01A590093}"/>
              </a:ext>
            </a:extLst>
          </p:cNvPr>
          <p:cNvSpPr txBox="1">
            <a:spLocks/>
          </p:cNvSpPr>
          <p:nvPr/>
        </p:nvSpPr>
        <p:spPr>
          <a:xfrm>
            <a:off x="262502" y="890044"/>
            <a:ext cx="3650119" cy="5572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endParaRPr lang="en-US"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7FDAE-7A0F-3844-B77D-278E9F7B448A}"/>
              </a:ext>
            </a:extLst>
          </p:cNvPr>
          <p:cNvSpPr txBox="1"/>
          <p:nvPr/>
        </p:nvSpPr>
        <p:spPr>
          <a:xfrm>
            <a:off x="407636" y="1075041"/>
            <a:ext cx="3262575" cy="52014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SzPct val="80000"/>
              <a:buFont typeface="Wingdings" pitchFamily="2" charset="2"/>
              <a:buChar char="ü"/>
            </a:pPr>
            <a:endParaRPr lang="en-US" b="1" u="sng" dirty="0"/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b="1" u="sng" dirty="0"/>
              <a:t>Affiliate Marketing: </a:t>
            </a:r>
            <a:r>
              <a:rPr lang="en-US" dirty="0"/>
              <a:t>Partner with influencers or fashion bloggers for affiliate sales.</a:t>
            </a: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Financial </a:t>
            </a:r>
            <a:r>
              <a:rPr lang="en-US" sz="1600" b="1" u="sng" dirty="0" err="1">
                <a:latin typeface="Roboto"/>
                <a:ea typeface="Roboto"/>
                <a:cs typeface="Roboto"/>
                <a:sym typeface="Roboto"/>
              </a:rPr>
              <a:t>Management:</a:t>
            </a:r>
            <a:r>
              <a:rPr lang="en-US" sz="1400" dirty="0" err="1"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Control: Monitor and optimize costs across all operations.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Revenue Optimization:</a:t>
            </a:r>
            <a:r>
              <a:rPr lang="en-US" sz="1400" b="1" u="sng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Continuously analyze pricing strategies and adjust as per market demand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600" b="1" u="sng" dirty="0">
                <a:latin typeface="Roboto"/>
                <a:ea typeface="Roboto"/>
                <a:cs typeface="Roboto"/>
                <a:sym typeface="Roboto"/>
              </a:rPr>
              <a:t>Financial Planning: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Implement robust financial planning and budgeting processes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400" b="1" u="sng" dirty="0"/>
              <a:t>Revenue </a:t>
            </a:r>
            <a:r>
              <a:rPr lang="en-US" sz="1400" b="1" u="sng" dirty="0" err="1"/>
              <a:t>Streams</a:t>
            </a:r>
            <a:r>
              <a:rPr lang="en-US" sz="1400" dirty="0" err="1"/>
              <a:t>:Direct</a:t>
            </a:r>
            <a:r>
              <a:rPr lang="en-US" sz="1400" dirty="0"/>
              <a:t> Sales: Sell products directly through the website.</a:t>
            </a:r>
            <a:r>
              <a:rPr lang="en-US" sz="1400" b="1" u="sng" dirty="0"/>
              <a:t> </a:t>
            </a:r>
          </a:p>
          <a:p>
            <a:pPr marL="285750" indent="-285750">
              <a:buSzPct val="80000"/>
              <a:buFont typeface="Wingdings" pitchFamily="2" charset="2"/>
              <a:buChar char="ü"/>
            </a:pPr>
            <a:r>
              <a:rPr lang="en-US" sz="1400" b="1" u="sng" dirty="0"/>
              <a:t>Subscription Services: </a:t>
            </a:r>
            <a:r>
              <a:rPr lang="en-US" sz="1400" dirty="0"/>
              <a:t>Offer premium membership for exclusive discounts and early access to new collections.</a:t>
            </a:r>
          </a:p>
          <a:p>
            <a:pPr marL="285750" indent="-285750">
              <a:buSzPct val="216000"/>
              <a:buFont typeface="Wingdings" pitchFamily="2" charset="2"/>
              <a:buChar char="ü"/>
            </a:pPr>
            <a:endParaRPr lang="en-US" sz="14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672</Words>
  <Application>Microsoft Macintosh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Roboto</vt:lpstr>
      <vt:lpstr>Wingdings</vt:lpstr>
      <vt:lpstr>Arial</vt:lpstr>
      <vt:lpstr>Office Theme</vt:lpstr>
      <vt:lpstr>Team Name : PipInstall  Team Details: Khushi Garg                           Aastha Joshi                           Anngha C Panigrahi</vt:lpstr>
      <vt:lpstr>Problem Statement:-</vt:lpstr>
      <vt:lpstr>Solution: Bridging Tradition with Innovation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PipInstall  Team Details: Khushi Garg                           Aastha Joshi                           Anngha C Panigrahi</dc:title>
  <cp:lastModifiedBy>garggautam_ntpc@yahoo.com</cp:lastModifiedBy>
  <cp:revision>13</cp:revision>
  <dcterms:modified xsi:type="dcterms:W3CDTF">2024-06-30T18:14:00Z</dcterms:modified>
</cp:coreProperties>
</file>