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Bricolage Grotesque Bold" charset="1" panose="020B0605040402000204"/>
      <p:regular r:id="rId36"/>
    </p:embeddedFont>
    <p:embeddedFont>
      <p:font typeface="Bricolage Grotesque" charset="1" panose="020B0605040402000204"/>
      <p:regular r:id="rId37"/>
    </p:embeddedFont>
    <p:embeddedFont>
      <p:font typeface="Canva Sans Bold" charset="1" panose="020B0803030501040103"/>
      <p:regular r:id="rId38"/>
    </p:embeddedFont>
    <p:embeddedFont>
      <p:font typeface="Canva Sans" charset="1" panose="020B0503030501040103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8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23.png" Type="http://schemas.openxmlformats.org/officeDocument/2006/relationships/image"/><Relationship Id="rId21" Target="../media/image24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24" Target="../media/image27.png" Type="http://schemas.openxmlformats.org/officeDocument/2006/relationships/image"/><Relationship Id="rId25" Target="../media/image28.svg" Type="http://schemas.openxmlformats.org/officeDocument/2006/relationships/image"/><Relationship Id="rId26" Target="../media/image29.png" Type="http://schemas.openxmlformats.org/officeDocument/2006/relationships/image"/><Relationship Id="rId27" Target="../media/image30.svg" Type="http://schemas.openxmlformats.org/officeDocument/2006/relationships/image"/><Relationship Id="rId28" Target="../media/image31.png" Type="http://schemas.openxmlformats.org/officeDocument/2006/relationships/image"/><Relationship Id="rId29" Target="../media/image32.svg" Type="http://schemas.openxmlformats.org/officeDocument/2006/relationships/image"/><Relationship Id="rId3" Target="../media/image2.svg" Type="http://schemas.openxmlformats.org/officeDocument/2006/relationships/image"/><Relationship Id="rId30" Target="../media/image33.png" Type="http://schemas.openxmlformats.org/officeDocument/2006/relationships/image"/><Relationship Id="rId31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5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6933389" y="7089843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2" y="0"/>
                </a:lnTo>
                <a:lnTo>
                  <a:pt x="4421222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6933389" y="0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4421222" y="4421221"/>
                </a:moveTo>
                <a:lnTo>
                  <a:pt x="0" y="4421221"/>
                </a:lnTo>
                <a:lnTo>
                  <a:pt x="0" y="0"/>
                </a:lnTo>
                <a:lnTo>
                  <a:pt x="4421222" y="0"/>
                </a:lnTo>
                <a:lnTo>
                  <a:pt x="4421222" y="442122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45664" y="3079984"/>
            <a:ext cx="9523396" cy="240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2"/>
              </a:lnSpc>
              <a:spcBef>
                <a:spcPct val="0"/>
              </a:spcBef>
            </a:pPr>
            <a:r>
              <a:rPr lang="en-US" b="true" sz="14015" spc="-560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Web Dev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1613" y="5680567"/>
            <a:ext cx="7697011" cy="62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6"/>
              </a:lnSpc>
              <a:spcBef>
                <a:spcPct val="0"/>
              </a:spcBef>
            </a:pPr>
            <a:r>
              <a:rPr lang="en-US" sz="3711" spc="-148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Building Skills as a Web Developer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72374" y="4582391"/>
            <a:ext cx="695520" cy="672757"/>
          </a:xfrm>
          <a:custGeom>
            <a:avLst/>
            <a:gdLst/>
            <a:ahLst/>
            <a:cxnLst/>
            <a:rect r="r" b="b" t="t" l="l"/>
            <a:pathLst>
              <a:path h="672757" w="695520">
                <a:moveTo>
                  <a:pt x="0" y="0"/>
                </a:moveTo>
                <a:lnTo>
                  <a:pt x="695520" y="0"/>
                </a:lnTo>
                <a:lnTo>
                  <a:pt x="695520" y="672758"/>
                </a:lnTo>
                <a:lnTo>
                  <a:pt x="0" y="6727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920106" y="4582391"/>
            <a:ext cx="695520" cy="672757"/>
          </a:xfrm>
          <a:custGeom>
            <a:avLst/>
            <a:gdLst/>
            <a:ahLst/>
            <a:cxnLst/>
            <a:rect r="r" b="b" t="t" l="l"/>
            <a:pathLst>
              <a:path h="672757" w="695520">
                <a:moveTo>
                  <a:pt x="695520" y="0"/>
                </a:moveTo>
                <a:lnTo>
                  <a:pt x="0" y="0"/>
                </a:lnTo>
                <a:lnTo>
                  <a:pt x="0" y="672758"/>
                </a:lnTo>
                <a:lnTo>
                  <a:pt x="695520" y="672758"/>
                </a:lnTo>
                <a:lnTo>
                  <a:pt x="6955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41526" y="981075"/>
            <a:ext cx="1014195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-72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69060" y="981075"/>
            <a:ext cx="133845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-72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0849" y="981075"/>
            <a:ext cx="133845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-72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Contact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88694"/>
            <a:ext cx="6206588" cy="3103294"/>
          </a:xfrm>
          <a:custGeom>
            <a:avLst/>
            <a:gdLst/>
            <a:ahLst/>
            <a:cxnLst/>
            <a:rect r="r" b="b" t="t" l="l"/>
            <a:pathLst>
              <a:path h="3103294" w="6206588">
                <a:moveTo>
                  <a:pt x="0" y="0"/>
                </a:moveTo>
                <a:lnTo>
                  <a:pt x="6206588" y="0"/>
                </a:lnTo>
                <a:lnTo>
                  <a:pt x="6206588" y="3103293"/>
                </a:lnTo>
                <a:lnTo>
                  <a:pt x="0" y="3103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857" y="554265"/>
            <a:ext cx="10455464" cy="73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2"/>
              </a:lnSpc>
            </a:pPr>
            <a:r>
              <a:rPr lang="en-US" sz="6220" spc="-248" b="true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Frameworks of Css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7924" y="4735984"/>
            <a:ext cx="17970076" cy="431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utility-first CSS framework that allows developers to build custom designs directly in their HTML by using utility classes.</a:t>
            </a:r>
          </a:p>
          <a:p>
            <a:pPr algn="l">
              <a:lnSpc>
                <a:spcPts val="5740"/>
              </a:lnSpc>
            </a:pPr>
          </a:p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Flexibility in design; no pre-designed components, enabling unique layouts; responsive and mobile-first approach.</a:t>
            </a:r>
          </a:p>
          <a:p>
            <a:pPr algn="l">
              <a:lnSpc>
                <a:spcPts val="57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77192" y="2349168"/>
            <a:ext cx="66505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Industry Standard )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2303" y="1930165"/>
            <a:ext cx="3821685" cy="3213335"/>
          </a:xfrm>
          <a:custGeom>
            <a:avLst/>
            <a:gdLst/>
            <a:ahLst/>
            <a:cxnLst/>
            <a:rect r="r" b="b" t="t" l="l"/>
            <a:pathLst>
              <a:path h="3213335" w="3821685">
                <a:moveTo>
                  <a:pt x="0" y="0"/>
                </a:moveTo>
                <a:lnTo>
                  <a:pt x="3821686" y="0"/>
                </a:lnTo>
                <a:lnTo>
                  <a:pt x="3821686" y="3213335"/>
                </a:lnTo>
                <a:lnTo>
                  <a:pt x="0" y="3213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857" y="554265"/>
            <a:ext cx="10455464" cy="73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2"/>
              </a:lnSpc>
            </a:pPr>
            <a:r>
              <a:rPr lang="en-US" sz="6220" spc="-248" b="true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Frameworks of Css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857" y="5669524"/>
            <a:ext cx="18110143" cy="431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 widely-used framework that provides a collection of pre-designed components and responsive grid layouts, making it easy to create visually appealing websites quickly</a:t>
            </a:r>
          </a:p>
          <a:p>
            <a:pPr algn="l">
              <a:lnSpc>
                <a:spcPts val="5740"/>
              </a:lnSpc>
            </a:pPr>
          </a:p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Built-in styles for buttons, forms, navigation, and more.</a:t>
            </a:r>
          </a:p>
          <a:p>
            <a:pPr algn="l">
              <a:lnSpc>
                <a:spcPts val="57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749390" y="2918976"/>
            <a:ext cx="324826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Bootstrap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185" y="-425571"/>
            <a:ext cx="3958336" cy="3958336"/>
          </a:xfrm>
          <a:custGeom>
            <a:avLst/>
            <a:gdLst/>
            <a:ahLst/>
            <a:cxnLst/>
            <a:rect r="r" b="b" t="t" l="l"/>
            <a:pathLst>
              <a:path h="3958336" w="3958336">
                <a:moveTo>
                  <a:pt x="0" y="0"/>
                </a:moveTo>
                <a:lnTo>
                  <a:pt x="3958336" y="0"/>
                </a:lnTo>
                <a:lnTo>
                  <a:pt x="3958336" y="3958337"/>
                </a:lnTo>
                <a:lnTo>
                  <a:pt x="0" y="3958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06525" y="1858594"/>
            <a:ext cx="75119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Js is a programming language that adds interactivity  and provide functionality  to web pages.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835620" y="666503"/>
            <a:ext cx="104865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Javascript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121" y="2995817"/>
            <a:ext cx="4352128" cy="176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 Basics till array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50151" y="5048250"/>
            <a:ext cx="593287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DOM Manipulation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65010" y="6214941"/>
            <a:ext cx="413786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 Handling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35219" y="7444520"/>
            <a:ext cx="4864544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Error Handling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3190" y="2878812"/>
            <a:ext cx="17188702" cy="288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4"/>
              </a:lnSpc>
            </a:pPr>
            <a:r>
              <a:rPr lang="en-US" sz="8288" spc="-331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Projects </a:t>
            </a:r>
          </a:p>
          <a:p>
            <a:pPr algn="ctr">
              <a:lnSpc>
                <a:spcPts val="11604"/>
              </a:lnSpc>
              <a:spcBef>
                <a:spcPct val="0"/>
              </a:spcBef>
            </a:pPr>
            <a:r>
              <a:rPr lang="en-US" sz="8288" spc="-331">
                <a:solidFill>
                  <a:srgbClr val="5271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Javascript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43797" y="750570"/>
            <a:ext cx="4253121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Todo List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0874" y="3025969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Input feilds for new tasks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874" y="4064014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Delete button to remove tasks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0874" y="5076825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Save tasks in local storage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16709" y="1183005"/>
            <a:ext cx="4253121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Quiz App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0874" y="3025969"/>
            <a:ext cx="1190980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 Display one question at a time with multiple choice question to the user and displays their score at the end.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874" y="6243516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Option to restart the Quiz.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43797" y="4819967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Highlight correct and incorrect answers.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39823" y="1183005"/>
            <a:ext cx="6978182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Carousel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0874" y="2900839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 Automatic image sliding with  a timer.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874" y="6243516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Indicator to show the current image.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0874" y="4563110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Previous and next button for manual navigation.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2576312" cy="2576312"/>
          </a:xfrm>
          <a:custGeom>
            <a:avLst/>
            <a:gdLst/>
            <a:ahLst/>
            <a:cxnLst/>
            <a:rect r="r" b="b" t="t" l="l"/>
            <a:pathLst>
              <a:path h="2576312" w="2576312">
                <a:moveTo>
                  <a:pt x="0" y="0"/>
                </a:moveTo>
                <a:lnTo>
                  <a:pt x="2576312" y="0"/>
                </a:lnTo>
                <a:lnTo>
                  <a:pt x="2576312" y="2576312"/>
                </a:lnTo>
                <a:lnTo>
                  <a:pt x="0" y="2576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12510" y="1877653"/>
            <a:ext cx="75119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is a version control  system that track changes in code,allowing mulltiple developers to collaborate.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722747" y="765292"/>
            <a:ext cx="1048656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Git/Github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00248" y="3400371"/>
            <a:ext cx="435212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 setup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42867" y="4668837"/>
            <a:ext cx="593287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Branching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67991" y="5835528"/>
            <a:ext cx="626578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Temporary Commits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12510" y="7149305"/>
            <a:ext cx="50916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fork,Pull request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2514658" cy="2514658"/>
          </a:xfrm>
          <a:custGeom>
            <a:avLst/>
            <a:gdLst/>
            <a:ahLst/>
            <a:cxnLst/>
            <a:rect r="r" b="b" t="t" l="l"/>
            <a:pathLst>
              <a:path h="2514658" w="2514658">
                <a:moveTo>
                  <a:pt x="0" y="0"/>
                </a:moveTo>
                <a:lnTo>
                  <a:pt x="2514658" y="0"/>
                </a:lnTo>
                <a:lnTo>
                  <a:pt x="2514658" y="2514658"/>
                </a:lnTo>
                <a:lnTo>
                  <a:pt x="0" y="2514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94586" y="1291013"/>
            <a:ext cx="751191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an open source Javascript library that is used to display graphics ,3D and 2D objects on web browser.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585683" y="632841"/>
            <a:ext cx="104865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Three.js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030409" y="2855359"/>
            <a:ext cx="748594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Scenes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329" y="4079814"/>
            <a:ext cx="593287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Cameras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23766" y="5592368"/>
            <a:ext cx="7860625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Geometries and Materials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91018" y="6967634"/>
            <a:ext cx="788482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Rendering and Animation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1224" y="424971"/>
            <a:ext cx="1992211" cy="1865434"/>
          </a:xfrm>
          <a:custGeom>
            <a:avLst/>
            <a:gdLst/>
            <a:ahLst/>
            <a:cxnLst/>
            <a:rect r="r" b="b" t="t" l="l"/>
            <a:pathLst>
              <a:path h="1865434" w="1992211">
                <a:moveTo>
                  <a:pt x="0" y="0"/>
                </a:moveTo>
                <a:lnTo>
                  <a:pt x="1992211" y="0"/>
                </a:lnTo>
                <a:lnTo>
                  <a:pt x="1992211" y="1865434"/>
                </a:lnTo>
                <a:lnTo>
                  <a:pt x="0" y="1865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585683" y="866516"/>
            <a:ext cx="104865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React.js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799598"/>
            <a:ext cx="748594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Components &amp; JSX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4746" y="4289424"/>
            <a:ext cx="593287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Hooks and Props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6930" y="5592368"/>
            <a:ext cx="3894296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 Handling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54765" y="7035760"/>
            <a:ext cx="788482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Redux tool kit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13355" y="1696461"/>
            <a:ext cx="8320468" cy="295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8"/>
              </a:lnSpc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React is a popular JavaScript library for building user interfaces, particularly</a:t>
            </a:r>
          </a:p>
          <a:p>
            <a:pPr algn="l">
              <a:lnSpc>
                <a:spcPts val="3908"/>
              </a:lnSpc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single-page applications. It allows developers to create reusable UI components,</a:t>
            </a:r>
          </a:p>
          <a:p>
            <a:pPr algn="l">
              <a:lnSpc>
                <a:spcPts val="3908"/>
              </a:lnSpc>
              <a:spcBef>
                <a:spcPct val="0"/>
              </a:spcBef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manage application state efficiently, and handle dynamic data changes.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2697" y="3028988"/>
            <a:ext cx="17188702" cy="288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4"/>
              </a:lnSpc>
              <a:spcBef>
                <a:spcPct val="0"/>
              </a:spcBef>
            </a:pPr>
            <a:r>
              <a:rPr lang="en-US" sz="8288" spc="-331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What do you know about web development ?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41526" y="981075"/>
            <a:ext cx="1014195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-72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69060" y="981075"/>
            <a:ext cx="133845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-72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About 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20849" y="981075"/>
            <a:ext cx="133845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-72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Contact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3190" y="2878812"/>
            <a:ext cx="17188702" cy="288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4"/>
              </a:lnSpc>
            </a:pPr>
            <a:r>
              <a:rPr lang="en-US" sz="8288" spc="-331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Projects </a:t>
            </a:r>
          </a:p>
          <a:p>
            <a:pPr algn="ctr">
              <a:lnSpc>
                <a:spcPts val="11604"/>
              </a:lnSpc>
              <a:spcBef>
                <a:spcPct val="0"/>
              </a:spcBef>
            </a:pPr>
            <a:r>
              <a:rPr lang="en-US" sz="8288" spc="-331">
                <a:solidFill>
                  <a:srgbClr val="5271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React.js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03928" y="1183005"/>
            <a:ext cx="5638360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Handling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0874" y="3025969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Github free api resource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874" y="6243516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Display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0874" y="4634743"/>
            <a:ext cx="11909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271FF"/>
                </a:solidFill>
                <a:latin typeface="Canva Sans"/>
                <a:ea typeface="Canva Sans"/>
                <a:cs typeface="Canva Sans"/>
                <a:sym typeface="Canva Sans"/>
              </a:rPr>
              <a:t>Play with apis , handle more than 5 different type of apis 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5509" y="750570"/>
            <a:ext cx="9604891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often used with react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0874" y="3016444"/>
            <a:ext cx="1190980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Material UI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874" y="4356266"/>
            <a:ext cx="1190980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Chakra UI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0874" y="5940621"/>
            <a:ext cx="1190980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React hook Form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62913" y="5143500"/>
            <a:ext cx="9325087" cy="5222049"/>
          </a:xfrm>
          <a:custGeom>
            <a:avLst/>
            <a:gdLst/>
            <a:ahLst/>
            <a:cxnLst/>
            <a:rect r="r" b="b" t="t" l="l"/>
            <a:pathLst>
              <a:path h="5222049" w="9325087">
                <a:moveTo>
                  <a:pt x="0" y="0"/>
                </a:moveTo>
                <a:lnTo>
                  <a:pt x="9325087" y="0"/>
                </a:lnTo>
                <a:lnTo>
                  <a:pt x="9325087" y="5222049"/>
                </a:lnTo>
                <a:lnTo>
                  <a:pt x="0" y="522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830" y="886311"/>
            <a:ext cx="13109570" cy="198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as a service for your mega projects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874" y="4051641"/>
            <a:ext cx="11909802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Appwrite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0874" y="5614231"/>
            <a:ext cx="11909802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1A1A1A"/>
                </a:solidFill>
                <a:latin typeface="Canva Sans"/>
                <a:ea typeface="Canva Sans"/>
                <a:cs typeface="Canva Sans"/>
                <a:sym typeface="Canva Sans"/>
              </a:rPr>
              <a:t>Firebase / Supabase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7088" y="524186"/>
            <a:ext cx="5699199" cy="1595776"/>
          </a:xfrm>
          <a:custGeom>
            <a:avLst/>
            <a:gdLst/>
            <a:ahLst/>
            <a:cxnLst/>
            <a:rect r="r" b="b" t="t" l="l"/>
            <a:pathLst>
              <a:path h="1595776" w="5699199">
                <a:moveTo>
                  <a:pt x="0" y="0"/>
                </a:moveTo>
                <a:lnTo>
                  <a:pt x="5699199" y="0"/>
                </a:lnTo>
                <a:lnTo>
                  <a:pt x="5699199" y="1595776"/>
                </a:lnTo>
                <a:lnTo>
                  <a:pt x="0" y="1595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12510" y="1877653"/>
            <a:ext cx="75119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Node.js® is a JavaScript runtime built on Chrome's V8 JavaScript engine.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70748" y="3332245"/>
            <a:ext cx="748594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Basics of node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42867" y="4668837"/>
            <a:ext cx="593287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52387" y="5835528"/>
            <a:ext cx="2805946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Socket.io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85827" y="7058469"/>
            <a:ext cx="5795607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tracking system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128782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14206" y="4373922"/>
            <a:ext cx="8514576" cy="6049331"/>
          </a:xfrm>
          <a:custGeom>
            <a:avLst/>
            <a:gdLst/>
            <a:ahLst/>
            <a:cxnLst/>
            <a:rect r="r" b="b" t="t" l="l"/>
            <a:pathLst>
              <a:path h="6049331" w="8514576">
                <a:moveTo>
                  <a:pt x="0" y="0"/>
                </a:moveTo>
                <a:lnTo>
                  <a:pt x="8514576" y="0"/>
                </a:lnTo>
                <a:lnTo>
                  <a:pt x="8514576" y="6049331"/>
                </a:lnTo>
                <a:lnTo>
                  <a:pt x="0" y="604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4330" y="537527"/>
            <a:ext cx="55195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27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Frameworks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797" y="2117615"/>
            <a:ext cx="18288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 framework provide us with tools and structured approach to building backend application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5944640" cy="2587667"/>
          </a:xfrm>
          <a:custGeom>
            <a:avLst/>
            <a:gdLst/>
            <a:ahLst/>
            <a:cxnLst/>
            <a:rect r="r" b="b" t="t" l="l"/>
            <a:pathLst>
              <a:path h="2587667" w="5944640">
                <a:moveTo>
                  <a:pt x="0" y="0"/>
                </a:moveTo>
                <a:lnTo>
                  <a:pt x="5944640" y="0"/>
                </a:lnTo>
                <a:lnTo>
                  <a:pt x="5944640" y="2587667"/>
                </a:lnTo>
                <a:lnTo>
                  <a:pt x="0" y="2587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58333" y="1823660"/>
            <a:ext cx="807549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Express is a minimal and flexible Node.js web application framework that provides a robust set of features for web and mobile applications. APIs.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332245"/>
            <a:ext cx="748594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Request and Response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42867" y="4668837"/>
            <a:ext cx="6212493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APIs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59362" y="5835528"/>
            <a:ext cx="3591997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Middleware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85827" y="7058469"/>
            <a:ext cx="5795607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</a:t>
            </a:r>
          </a:p>
          <a:p>
            <a:pPr algn="ctr">
              <a:lnSpc>
                <a:spcPts val="699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7574" y="0"/>
            <a:ext cx="1234028" cy="2630679"/>
          </a:xfrm>
          <a:custGeom>
            <a:avLst/>
            <a:gdLst/>
            <a:ahLst/>
            <a:cxnLst/>
            <a:rect r="r" b="b" t="t" l="l"/>
            <a:pathLst>
              <a:path h="2630679" w="1234028">
                <a:moveTo>
                  <a:pt x="0" y="0"/>
                </a:moveTo>
                <a:lnTo>
                  <a:pt x="1234028" y="0"/>
                </a:lnTo>
                <a:lnTo>
                  <a:pt x="1234028" y="2630679"/>
                </a:lnTo>
                <a:lnTo>
                  <a:pt x="0" y="2630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58333" y="1823660"/>
            <a:ext cx="807549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MongoDB is an open-source, non-relational database management system (DBMS) that stores and processes data in documents instead of tables and rows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332245"/>
            <a:ext cx="748594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NoSQL Database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4538" y="5013203"/>
            <a:ext cx="6212493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mongoose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478605" y="6351194"/>
            <a:ext cx="5330789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Authentication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7739735"/>
            <a:ext cx="5795607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CRUD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5303" y="933450"/>
            <a:ext cx="409534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 Db</a:t>
            </a:r>
          </a:p>
        </p:txBody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446444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48768" y="2712821"/>
            <a:ext cx="6190464" cy="3733623"/>
          </a:xfrm>
          <a:custGeom>
            <a:avLst/>
            <a:gdLst/>
            <a:ahLst/>
            <a:cxnLst/>
            <a:rect r="r" b="b" t="t" l="l"/>
            <a:pathLst>
              <a:path h="3733623" w="6190464">
                <a:moveTo>
                  <a:pt x="0" y="0"/>
                </a:moveTo>
                <a:lnTo>
                  <a:pt x="6190464" y="0"/>
                </a:lnTo>
                <a:lnTo>
                  <a:pt x="6190464" y="3733623"/>
                </a:lnTo>
                <a:lnTo>
                  <a:pt x="0" y="3733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933389" y="7089843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2" y="0"/>
                </a:lnTo>
                <a:lnTo>
                  <a:pt x="4421222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406017"/>
            <a:ext cx="5299467" cy="2880983"/>
          </a:xfrm>
          <a:custGeom>
            <a:avLst/>
            <a:gdLst/>
            <a:ahLst/>
            <a:cxnLst/>
            <a:rect r="r" b="b" t="t" l="l"/>
            <a:pathLst>
              <a:path h="2880983" w="5299467">
                <a:moveTo>
                  <a:pt x="0" y="0"/>
                </a:moveTo>
                <a:lnTo>
                  <a:pt x="5299467" y="0"/>
                </a:lnTo>
                <a:lnTo>
                  <a:pt x="5299467" y="2880983"/>
                </a:lnTo>
                <a:lnTo>
                  <a:pt x="0" y="2880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49733" y="4247924"/>
            <a:ext cx="13111393" cy="240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2"/>
              </a:lnSpc>
              <a:spcBef>
                <a:spcPct val="0"/>
              </a:spcBef>
            </a:pPr>
            <a:r>
              <a:rPr lang="en-US" b="true" sz="14015" spc="-560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Any Questions ?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2988533" y="7406017"/>
            <a:ext cx="5299467" cy="2880983"/>
          </a:xfrm>
          <a:custGeom>
            <a:avLst/>
            <a:gdLst/>
            <a:ahLst/>
            <a:cxnLst/>
            <a:rect r="r" b="b" t="t" l="l"/>
            <a:pathLst>
              <a:path h="2880983" w="5299467">
                <a:moveTo>
                  <a:pt x="5299467" y="0"/>
                </a:moveTo>
                <a:lnTo>
                  <a:pt x="0" y="0"/>
                </a:lnTo>
                <a:lnTo>
                  <a:pt x="0" y="2880983"/>
                </a:lnTo>
                <a:lnTo>
                  <a:pt x="5299467" y="2880983"/>
                </a:lnTo>
                <a:lnTo>
                  <a:pt x="52994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029265" y="-648916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1" y="0"/>
                </a:lnTo>
                <a:lnTo>
                  <a:pt x="4421221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2838079" y="-648916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1" y="0"/>
                </a:lnTo>
                <a:lnTo>
                  <a:pt x="4421221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28598"/>
            <a:ext cx="7833180" cy="4258402"/>
          </a:xfrm>
          <a:custGeom>
            <a:avLst/>
            <a:gdLst/>
            <a:ahLst/>
            <a:cxnLst/>
            <a:rect r="r" b="b" t="t" l="l"/>
            <a:pathLst>
              <a:path h="4258402" w="7833180">
                <a:moveTo>
                  <a:pt x="0" y="0"/>
                </a:moveTo>
                <a:lnTo>
                  <a:pt x="7833180" y="0"/>
                </a:lnTo>
                <a:lnTo>
                  <a:pt x="7833180" y="4258402"/>
                </a:lnTo>
                <a:lnTo>
                  <a:pt x="0" y="4258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21041" y="4408577"/>
            <a:ext cx="5151038" cy="3240042"/>
          </a:xfrm>
          <a:custGeom>
            <a:avLst/>
            <a:gdLst/>
            <a:ahLst/>
            <a:cxnLst/>
            <a:rect r="r" b="b" t="t" l="l"/>
            <a:pathLst>
              <a:path h="3240042" w="5151038">
                <a:moveTo>
                  <a:pt x="0" y="0"/>
                </a:moveTo>
                <a:lnTo>
                  <a:pt x="5151038" y="0"/>
                </a:lnTo>
                <a:lnTo>
                  <a:pt x="5151038" y="3240042"/>
                </a:lnTo>
                <a:lnTo>
                  <a:pt x="0" y="32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6248" y="4886076"/>
            <a:ext cx="3451385" cy="3271724"/>
          </a:xfrm>
          <a:custGeom>
            <a:avLst/>
            <a:gdLst/>
            <a:ahLst/>
            <a:cxnLst/>
            <a:rect r="r" b="b" t="t" l="l"/>
            <a:pathLst>
              <a:path h="3271724" w="3451385">
                <a:moveTo>
                  <a:pt x="0" y="0"/>
                </a:moveTo>
                <a:lnTo>
                  <a:pt x="3451384" y="0"/>
                </a:lnTo>
                <a:lnTo>
                  <a:pt x="3451384" y="3271723"/>
                </a:lnTo>
                <a:lnTo>
                  <a:pt x="0" y="32717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12173" y="40429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7924" y="6068092"/>
            <a:ext cx="1014113" cy="949578"/>
          </a:xfrm>
          <a:custGeom>
            <a:avLst/>
            <a:gdLst/>
            <a:ahLst/>
            <a:cxnLst/>
            <a:rect r="r" b="b" t="t" l="l"/>
            <a:pathLst>
              <a:path h="949578" w="1014113">
                <a:moveTo>
                  <a:pt x="0" y="0"/>
                </a:moveTo>
                <a:lnTo>
                  <a:pt x="1014113" y="0"/>
                </a:lnTo>
                <a:lnTo>
                  <a:pt x="1014113" y="949578"/>
                </a:lnTo>
                <a:lnTo>
                  <a:pt x="0" y="9495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1603" y="4742346"/>
            <a:ext cx="810147" cy="1142516"/>
          </a:xfrm>
          <a:custGeom>
            <a:avLst/>
            <a:gdLst/>
            <a:ahLst/>
            <a:cxnLst/>
            <a:rect r="r" b="b" t="t" l="l"/>
            <a:pathLst>
              <a:path h="1142516" w="810147">
                <a:moveTo>
                  <a:pt x="0" y="0"/>
                </a:moveTo>
                <a:lnTo>
                  <a:pt x="810147" y="0"/>
                </a:lnTo>
                <a:lnTo>
                  <a:pt x="810147" y="1142516"/>
                </a:lnTo>
                <a:lnTo>
                  <a:pt x="0" y="11425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71800" y="4742346"/>
            <a:ext cx="695820" cy="802308"/>
          </a:xfrm>
          <a:custGeom>
            <a:avLst/>
            <a:gdLst/>
            <a:ahLst/>
            <a:cxnLst/>
            <a:rect r="r" b="b" t="t" l="l"/>
            <a:pathLst>
              <a:path h="802308" w="695820">
                <a:moveTo>
                  <a:pt x="0" y="0"/>
                </a:moveTo>
                <a:lnTo>
                  <a:pt x="695820" y="0"/>
                </a:lnTo>
                <a:lnTo>
                  <a:pt x="695820" y="802308"/>
                </a:lnTo>
                <a:lnTo>
                  <a:pt x="0" y="8023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64183" y="4872051"/>
            <a:ext cx="2427592" cy="542898"/>
          </a:xfrm>
          <a:custGeom>
            <a:avLst/>
            <a:gdLst/>
            <a:ahLst/>
            <a:cxnLst/>
            <a:rect r="r" b="b" t="t" l="l"/>
            <a:pathLst>
              <a:path h="542898" w="2427592">
                <a:moveTo>
                  <a:pt x="0" y="0"/>
                </a:moveTo>
                <a:lnTo>
                  <a:pt x="2427592" y="0"/>
                </a:lnTo>
                <a:lnTo>
                  <a:pt x="2427592" y="542898"/>
                </a:lnTo>
                <a:lnTo>
                  <a:pt x="0" y="542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37337" y="6100399"/>
            <a:ext cx="860567" cy="917271"/>
          </a:xfrm>
          <a:custGeom>
            <a:avLst/>
            <a:gdLst/>
            <a:ahLst/>
            <a:cxnLst/>
            <a:rect r="r" b="b" t="t" l="l"/>
            <a:pathLst>
              <a:path h="917271" w="860567">
                <a:moveTo>
                  <a:pt x="0" y="0"/>
                </a:moveTo>
                <a:lnTo>
                  <a:pt x="860567" y="0"/>
                </a:lnTo>
                <a:lnTo>
                  <a:pt x="860567" y="917271"/>
                </a:lnTo>
                <a:lnTo>
                  <a:pt x="0" y="9172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44674" y="6116760"/>
            <a:ext cx="1466610" cy="884549"/>
          </a:xfrm>
          <a:custGeom>
            <a:avLst/>
            <a:gdLst/>
            <a:ahLst/>
            <a:cxnLst/>
            <a:rect r="r" b="b" t="t" l="l"/>
            <a:pathLst>
              <a:path h="884549" w="1466610">
                <a:moveTo>
                  <a:pt x="0" y="0"/>
                </a:moveTo>
                <a:lnTo>
                  <a:pt x="1466610" y="0"/>
                </a:lnTo>
                <a:lnTo>
                  <a:pt x="1466610" y="884549"/>
                </a:lnTo>
                <a:lnTo>
                  <a:pt x="0" y="88454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77647" y="6521937"/>
            <a:ext cx="681653" cy="1453137"/>
          </a:xfrm>
          <a:custGeom>
            <a:avLst/>
            <a:gdLst/>
            <a:ahLst/>
            <a:cxnLst/>
            <a:rect r="r" b="b" t="t" l="l"/>
            <a:pathLst>
              <a:path h="1453137" w="681653">
                <a:moveTo>
                  <a:pt x="0" y="0"/>
                </a:moveTo>
                <a:lnTo>
                  <a:pt x="681653" y="0"/>
                </a:lnTo>
                <a:lnTo>
                  <a:pt x="681653" y="1453137"/>
                </a:lnTo>
                <a:lnTo>
                  <a:pt x="0" y="145313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92727" y="4322039"/>
            <a:ext cx="1501095" cy="420307"/>
          </a:xfrm>
          <a:custGeom>
            <a:avLst/>
            <a:gdLst/>
            <a:ahLst/>
            <a:cxnLst/>
            <a:rect r="r" b="b" t="t" l="l"/>
            <a:pathLst>
              <a:path h="420307" w="1501095">
                <a:moveTo>
                  <a:pt x="0" y="0"/>
                </a:moveTo>
                <a:lnTo>
                  <a:pt x="1501095" y="0"/>
                </a:lnTo>
                <a:lnTo>
                  <a:pt x="1501095" y="420307"/>
                </a:lnTo>
                <a:lnTo>
                  <a:pt x="0" y="42030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61154" y="5617651"/>
            <a:ext cx="936089" cy="534422"/>
          </a:xfrm>
          <a:custGeom>
            <a:avLst/>
            <a:gdLst/>
            <a:ahLst/>
            <a:cxnLst/>
            <a:rect r="r" b="b" t="t" l="l"/>
            <a:pathLst>
              <a:path h="534422" w="936089">
                <a:moveTo>
                  <a:pt x="0" y="0"/>
                </a:moveTo>
                <a:lnTo>
                  <a:pt x="936089" y="0"/>
                </a:lnTo>
                <a:lnTo>
                  <a:pt x="936089" y="534421"/>
                </a:lnTo>
                <a:lnTo>
                  <a:pt x="0" y="53442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5884862"/>
            <a:ext cx="484270" cy="752397"/>
          </a:xfrm>
          <a:custGeom>
            <a:avLst/>
            <a:gdLst/>
            <a:ahLst/>
            <a:cxnLst/>
            <a:rect r="r" b="b" t="t" l="l"/>
            <a:pathLst>
              <a:path h="752397" w="484270">
                <a:moveTo>
                  <a:pt x="0" y="0"/>
                </a:moveTo>
                <a:lnTo>
                  <a:pt x="484270" y="0"/>
                </a:lnTo>
                <a:lnTo>
                  <a:pt x="484270" y="752397"/>
                </a:lnTo>
                <a:lnTo>
                  <a:pt x="0" y="75239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741526" y="981075"/>
            <a:ext cx="1014195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 spc="-72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69060" y="981075"/>
            <a:ext cx="133845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-72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About 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20849" y="981075"/>
            <a:ext cx="133845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-72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Contact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53039" y="886778"/>
            <a:ext cx="8988375" cy="240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22"/>
              </a:lnSpc>
              <a:spcBef>
                <a:spcPct val="0"/>
              </a:spcBef>
            </a:pPr>
            <a:r>
              <a:rPr lang="en-US" b="true" sz="14015" spc="-560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53039" y="7417116"/>
            <a:ext cx="29958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52256" y="8371205"/>
            <a:ext cx="27891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838285" y="8371205"/>
            <a:ext cx="30457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</p:spTree>
  </p:cSld>
  <p:clrMapOvr>
    <a:masterClrMapping/>
  </p:clrMapOvr>
  <p:transition spd="fast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933389" y="7089843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2" y="0"/>
                </a:lnTo>
                <a:lnTo>
                  <a:pt x="4421222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406017"/>
            <a:ext cx="5299467" cy="2880983"/>
          </a:xfrm>
          <a:custGeom>
            <a:avLst/>
            <a:gdLst/>
            <a:ahLst/>
            <a:cxnLst/>
            <a:rect r="r" b="b" t="t" l="l"/>
            <a:pathLst>
              <a:path h="2880983" w="5299467">
                <a:moveTo>
                  <a:pt x="0" y="0"/>
                </a:moveTo>
                <a:lnTo>
                  <a:pt x="5299467" y="0"/>
                </a:lnTo>
                <a:lnTo>
                  <a:pt x="5299467" y="2880983"/>
                </a:lnTo>
                <a:lnTo>
                  <a:pt x="0" y="2880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2302" y="3802263"/>
            <a:ext cx="9523396" cy="240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2"/>
              </a:lnSpc>
              <a:spcBef>
                <a:spcPct val="0"/>
              </a:spcBef>
            </a:pPr>
            <a:r>
              <a:rPr lang="en-US" b="true" sz="14015" spc="-560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2988533" y="7406017"/>
            <a:ext cx="5299467" cy="2880983"/>
          </a:xfrm>
          <a:custGeom>
            <a:avLst/>
            <a:gdLst/>
            <a:ahLst/>
            <a:cxnLst/>
            <a:rect r="r" b="b" t="t" l="l"/>
            <a:pathLst>
              <a:path h="2880983" w="5299467">
                <a:moveTo>
                  <a:pt x="5299467" y="0"/>
                </a:moveTo>
                <a:lnTo>
                  <a:pt x="0" y="0"/>
                </a:lnTo>
                <a:lnTo>
                  <a:pt x="0" y="2880983"/>
                </a:lnTo>
                <a:lnTo>
                  <a:pt x="5299467" y="2880983"/>
                </a:lnTo>
                <a:lnTo>
                  <a:pt x="52994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672374" y="4807121"/>
            <a:ext cx="695520" cy="672757"/>
          </a:xfrm>
          <a:custGeom>
            <a:avLst/>
            <a:gdLst/>
            <a:ahLst/>
            <a:cxnLst/>
            <a:rect r="r" b="b" t="t" l="l"/>
            <a:pathLst>
              <a:path h="672757" w="695520">
                <a:moveTo>
                  <a:pt x="695520" y="0"/>
                </a:moveTo>
                <a:lnTo>
                  <a:pt x="0" y="0"/>
                </a:lnTo>
                <a:lnTo>
                  <a:pt x="0" y="672758"/>
                </a:lnTo>
                <a:lnTo>
                  <a:pt x="695520" y="672758"/>
                </a:lnTo>
                <a:lnTo>
                  <a:pt x="6955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20106" y="4807121"/>
            <a:ext cx="695520" cy="672757"/>
          </a:xfrm>
          <a:custGeom>
            <a:avLst/>
            <a:gdLst/>
            <a:ahLst/>
            <a:cxnLst/>
            <a:rect r="r" b="b" t="t" l="l"/>
            <a:pathLst>
              <a:path h="672757" w="695520">
                <a:moveTo>
                  <a:pt x="0" y="0"/>
                </a:moveTo>
                <a:lnTo>
                  <a:pt x="695520" y="0"/>
                </a:lnTo>
                <a:lnTo>
                  <a:pt x="695520" y="672758"/>
                </a:lnTo>
                <a:lnTo>
                  <a:pt x="0" y="672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029265" y="-648916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1" y="0"/>
                </a:lnTo>
                <a:lnTo>
                  <a:pt x="4421221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2838079" y="-648916"/>
            <a:ext cx="4421221" cy="4421221"/>
          </a:xfrm>
          <a:custGeom>
            <a:avLst/>
            <a:gdLst/>
            <a:ahLst/>
            <a:cxnLst/>
            <a:rect r="r" b="b" t="t" l="l"/>
            <a:pathLst>
              <a:path h="4421221" w="4421221">
                <a:moveTo>
                  <a:pt x="0" y="0"/>
                </a:moveTo>
                <a:lnTo>
                  <a:pt x="4421221" y="0"/>
                </a:lnTo>
                <a:lnTo>
                  <a:pt x="4421221" y="4421221"/>
                </a:lnTo>
                <a:lnTo>
                  <a:pt x="0" y="4421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249" y="277821"/>
            <a:ext cx="1766901" cy="2491784"/>
          </a:xfrm>
          <a:custGeom>
            <a:avLst/>
            <a:gdLst/>
            <a:ahLst/>
            <a:cxnLst/>
            <a:rect r="r" b="b" t="t" l="l"/>
            <a:pathLst>
              <a:path h="2491784" w="1766901">
                <a:moveTo>
                  <a:pt x="0" y="0"/>
                </a:moveTo>
                <a:lnTo>
                  <a:pt x="1766902" y="0"/>
                </a:lnTo>
                <a:lnTo>
                  <a:pt x="1766902" y="2491783"/>
                </a:lnTo>
                <a:lnTo>
                  <a:pt x="0" y="2491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17123" y="2309121"/>
            <a:ext cx="751191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used to create the structure of web pages. It consists of elements and tags that define the content and layout of a page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2151" y="847733"/>
            <a:ext cx="104865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 Text MarkUp Language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17706"/>
            <a:ext cx="435212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 Basics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84249" y="5048250"/>
            <a:ext cx="3741885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&lt;div&gt; &lt;/div&gt;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02334" y="6170065"/>
            <a:ext cx="413786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SEO Basics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484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71125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484" y="216927"/>
            <a:ext cx="2087591" cy="2613572"/>
          </a:xfrm>
          <a:custGeom>
            <a:avLst/>
            <a:gdLst/>
            <a:ahLst/>
            <a:cxnLst/>
            <a:rect r="r" b="b" t="t" l="l"/>
            <a:pathLst>
              <a:path h="2613572" w="2087591">
                <a:moveTo>
                  <a:pt x="0" y="0"/>
                </a:moveTo>
                <a:lnTo>
                  <a:pt x="2087590" y="0"/>
                </a:lnTo>
                <a:lnTo>
                  <a:pt x="2087590" y="2613572"/>
                </a:lnTo>
                <a:lnTo>
                  <a:pt x="0" y="2613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7190" y="3646288"/>
            <a:ext cx="3761160" cy="4172617"/>
          </a:xfrm>
          <a:custGeom>
            <a:avLst/>
            <a:gdLst/>
            <a:ahLst/>
            <a:cxnLst/>
            <a:rect r="r" b="b" t="t" l="l"/>
            <a:pathLst>
              <a:path h="4172617" w="3761160">
                <a:moveTo>
                  <a:pt x="0" y="0"/>
                </a:moveTo>
                <a:lnTo>
                  <a:pt x="3761160" y="0"/>
                </a:lnTo>
                <a:lnTo>
                  <a:pt x="3761160" y="4172617"/>
                </a:lnTo>
                <a:lnTo>
                  <a:pt x="0" y="4172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85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2759" y="3636763"/>
            <a:ext cx="3562865" cy="4172617"/>
          </a:xfrm>
          <a:custGeom>
            <a:avLst/>
            <a:gdLst/>
            <a:ahLst/>
            <a:cxnLst/>
            <a:rect r="r" b="b" t="t" l="l"/>
            <a:pathLst>
              <a:path h="4172617" w="3562865">
                <a:moveTo>
                  <a:pt x="0" y="0"/>
                </a:moveTo>
                <a:lnTo>
                  <a:pt x="3562865" y="0"/>
                </a:lnTo>
                <a:lnTo>
                  <a:pt x="3562865" y="4172617"/>
                </a:lnTo>
                <a:lnTo>
                  <a:pt x="0" y="41726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44045" y="4247193"/>
            <a:ext cx="4470589" cy="2464058"/>
          </a:xfrm>
          <a:custGeom>
            <a:avLst/>
            <a:gdLst/>
            <a:ahLst/>
            <a:cxnLst/>
            <a:rect r="r" b="b" t="t" l="l"/>
            <a:pathLst>
              <a:path h="2464058" w="4470589">
                <a:moveTo>
                  <a:pt x="0" y="0"/>
                </a:moveTo>
                <a:lnTo>
                  <a:pt x="4470589" y="0"/>
                </a:lnTo>
                <a:lnTo>
                  <a:pt x="4470589" y="2464058"/>
                </a:lnTo>
                <a:lnTo>
                  <a:pt x="0" y="24640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58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93055" y="1548252"/>
            <a:ext cx="75119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CSS (Cascading Style Sheets) is a stylesheet language used to style the  web pages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66327" y="933450"/>
            <a:ext cx="76933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Cascading Style Sheets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525883" y="3570088"/>
            <a:ext cx="723697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Three types of CSS 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1)Inline CSS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2)Internal CSS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3)External CSS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484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484" y="216927"/>
            <a:ext cx="2087591" cy="2613572"/>
          </a:xfrm>
          <a:custGeom>
            <a:avLst/>
            <a:gdLst/>
            <a:ahLst/>
            <a:cxnLst/>
            <a:rect r="r" b="b" t="t" l="l"/>
            <a:pathLst>
              <a:path h="2613572" w="2087591">
                <a:moveTo>
                  <a:pt x="0" y="0"/>
                </a:moveTo>
                <a:lnTo>
                  <a:pt x="2087590" y="0"/>
                </a:lnTo>
                <a:lnTo>
                  <a:pt x="2087590" y="2613572"/>
                </a:lnTo>
                <a:lnTo>
                  <a:pt x="0" y="2613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96749" y="3530514"/>
            <a:ext cx="4121201" cy="2880245"/>
          </a:xfrm>
          <a:custGeom>
            <a:avLst/>
            <a:gdLst/>
            <a:ahLst/>
            <a:cxnLst/>
            <a:rect r="r" b="b" t="t" l="l"/>
            <a:pathLst>
              <a:path h="2880245" w="4121201">
                <a:moveTo>
                  <a:pt x="0" y="0"/>
                </a:moveTo>
                <a:lnTo>
                  <a:pt x="4121201" y="0"/>
                </a:lnTo>
                <a:lnTo>
                  <a:pt x="4121201" y="2880244"/>
                </a:lnTo>
                <a:lnTo>
                  <a:pt x="0" y="28802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66327" y="933450"/>
            <a:ext cx="76933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Cascading Style Sheets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425739"/>
            <a:ext cx="4352128" cy="87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 Basics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6715" y="4743577"/>
            <a:ext cx="3765521" cy="86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</a:pPr>
            <a:r>
              <a:rPr lang="en-US" sz="5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Flex-Box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27117" y="7444520"/>
            <a:ext cx="6227075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49476" y="6057779"/>
            <a:ext cx="3765521" cy="86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</a:pPr>
            <a:r>
              <a:rPr lang="en-US" sz="5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Box Model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00611"/>
            <a:ext cx="296694" cy="296694"/>
          </a:xfrm>
          <a:custGeom>
            <a:avLst/>
            <a:gdLst/>
            <a:ahLst/>
            <a:cxnLst/>
            <a:rect r="r" b="b" t="t" l="l"/>
            <a:pathLst>
              <a:path h="296694" w="296694">
                <a:moveTo>
                  <a:pt x="0" y="0"/>
                </a:moveTo>
                <a:lnTo>
                  <a:pt x="296694" y="0"/>
                </a:lnTo>
                <a:lnTo>
                  <a:pt x="296694" y="296694"/>
                </a:lnTo>
                <a:lnTo>
                  <a:pt x="0" y="296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3190" y="2878812"/>
            <a:ext cx="17188702" cy="288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4"/>
              </a:lnSpc>
            </a:pPr>
            <a:r>
              <a:rPr lang="en-US" sz="8288" spc="-331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Projects </a:t>
            </a:r>
          </a:p>
          <a:p>
            <a:pPr algn="ctr">
              <a:lnSpc>
                <a:spcPts val="11604"/>
              </a:lnSpc>
              <a:spcBef>
                <a:spcPct val="0"/>
              </a:spcBef>
            </a:pPr>
            <a:r>
              <a:rPr lang="en-US" sz="8288" spc="-331">
                <a:solidFill>
                  <a:srgbClr val="5271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Html and Css Only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0972800" y="6310191"/>
            <a:ext cx="7315200" cy="3976809"/>
          </a:xfrm>
          <a:custGeom>
            <a:avLst/>
            <a:gdLst/>
            <a:ahLst/>
            <a:cxnLst/>
            <a:rect r="r" b="b" t="t" l="l"/>
            <a:pathLst>
              <a:path h="3976809" w="7315200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1522" y="1811014"/>
            <a:ext cx="13617778" cy="7796178"/>
          </a:xfrm>
          <a:custGeom>
            <a:avLst/>
            <a:gdLst/>
            <a:ahLst/>
            <a:cxnLst/>
            <a:rect r="r" b="b" t="t" l="l"/>
            <a:pathLst>
              <a:path h="7796178" w="13617778">
                <a:moveTo>
                  <a:pt x="0" y="0"/>
                </a:moveTo>
                <a:lnTo>
                  <a:pt x="13617778" y="0"/>
                </a:lnTo>
                <a:lnTo>
                  <a:pt x="13617778" y="7796178"/>
                </a:lnTo>
                <a:lnTo>
                  <a:pt x="0" y="7796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858" y="381000"/>
            <a:ext cx="11710718" cy="126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5"/>
              </a:lnSpc>
            </a:pPr>
            <a:r>
              <a:rPr lang="en-US" sz="10789" spc="-431" b="true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Clone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1248" y="1935269"/>
            <a:ext cx="13621532" cy="7602339"/>
          </a:xfrm>
          <a:custGeom>
            <a:avLst/>
            <a:gdLst/>
            <a:ahLst/>
            <a:cxnLst/>
            <a:rect r="r" b="b" t="t" l="l"/>
            <a:pathLst>
              <a:path h="7602339" w="13621532">
                <a:moveTo>
                  <a:pt x="0" y="0"/>
                </a:moveTo>
                <a:lnTo>
                  <a:pt x="13621533" y="0"/>
                </a:lnTo>
                <a:lnTo>
                  <a:pt x="13621533" y="7602339"/>
                </a:lnTo>
                <a:lnTo>
                  <a:pt x="0" y="7602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14" t="-7756" r="-7057" b="-68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333" y="381000"/>
            <a:ext cx="6464975" cy="126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5"/>
              </a:lnSpc>
            </a:pPr>
            <a:r>
              <a:rPr lang="en-US" sz="10789" spc="-431" b="true">
                <a:solidFill>
                  <a:srgbClr val="5271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Portfolio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DAGRPWTOGD0</dc:identifier>
  <dcterms:modified xsi:type="dcterms:W3CDTF">2011-08-01T06:04:30Z</dcterms:modified>
  <cp:revision>1</cp:revision>
  <dc:title>Web Dev</dc:title>
</cp:coreProperties>
</file>