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86674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DC3E-D166-AA26-39C3-58542FE4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914E7-01E9-D946-2842-858CE13B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5988-9DA3-42BE-6C59-975257C6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E494-588C-BB87-3590-A7B179C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FBC6-5B4D-1AAF-84A5-FC90E3C1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DF9-38F6-0DD4-E77B-AC2D65B1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0BCEE-52AE-70A3-F135-D32F6CBC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447C-4C49-5A40-A6C0-CD1425F0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8C6-3117-85C3-96F5-F8FF064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B977-7676-A9CD-1D3B-E43B68A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0495E-C188-7008-F8CA-CE9A60C3F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8F0C0-418D-A344-5E13-93588066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6C33-D0ED-FA47-6AC6-A313E961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3D60-2771-3D6E-B343-287592F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91C2-A625-96DF-E2DE-7FAABA04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A1B-1743-4539-DEA2-27D8218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D1E3-2E77-1FB7-E648-B763E448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E81A-2840-FED2-B535-F666F94F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0F8D-096F-04B5-B547-0AFA8141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E454-CD4E-4EB4-6273-D4A75E2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E6F9-9564-1114-3DA8-0EA5783E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B1A3-84D7-0024-F376-563CA402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D0B5-BF06-2F8A-E295-C25D4019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C230-DE5D-B35F-122F-46D82F2D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1AE4-622C-0C88-4BA0-A611A42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6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55B8-821C-900C-78F2-1CF5FD4A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955F-F263-1790-D87C-440E3BD7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C7EF-AC28-C81A-B830-2B0D99B62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CAB0-6415-3857-3B76-46E5354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3F16-2728-4546-3F07-4B99BC58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FCCD-F911-D804-B9DE-25999016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D15A-0B23-79EE-4A07-00D47A95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2210-AEA3-11B4-C424-E519332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180FE-9DD8-F635-E0DE-4C7293F9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D63F-A4CD-E5CC-14DA-7DFC5FF5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E5D54-A361-58D9-AE1C-CB45F4E96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452BB-3D30-C6F3-BE79-DC610323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B494B-A777-B669-119D-C77285FA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D4D31-D377-FC73-206A-320FAEF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A2F9-BB83-49F0-26BD-18DF5B78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B80F1-3B41-052A-FADD-6C24C2A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F9FD6-D392-081F-E6ED-106CD69B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3BC-F9A1-8874-BB88-1B195888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D3D17-5007-D5B2-B2C3-F316CC7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80F2B-1C2F-4D1C-1F6C-9163E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CAA4-16FF-10CF-DB59-7C69678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D3D-94CF-76E8-68CC-2FE4361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A89B-E673-0C4D-7031-1353CC86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B627-7FFB-227A-072A-6A2990B1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B7A3E-97E2-CE89-09F1-9827B60B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1B9F-CEFD-8C3B-8C75-28253BC6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B1FD-1A09-79C5-7551-21F39EA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190-0110-FF65-9E8D-56F27AE0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CE5EF-87D3-2568-41A7-6AFE0A4E9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FB58-C2A9-D23F-81CE-D0BFB25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62AE-914A-122B-55E3-9EA15DFE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5182-8EC6-183F-0498-43CA7FE3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6751-9756-FAAD-1EDB-C0824C8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5B36-B5B1-8DAA-012D-DDB349EB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D5CA-CF3A-0D8C-E61F-DE6332C9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5B4D-4FED-83E9-E17E-B87211169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16308-06D5-45FA-842C-A9971D911097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581E-8B44-F4FA-B980-98C5F4979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4F30-7DB4-B03A-DC06-A836BDEA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BCF3F-60E3-41FA-9960-05662B2D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m.wikipedia.org/wiki/Fichier:YouTube_full-color_icon_(2017)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.wikipedia.org/wiki/YouTube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31000">
              <a:schemeClr val="bg1">
                <a:lumMod val="75000"/>
              </a:schemeClr>
            </a:gs>
            <a:gs pos="82000">
              <a:srgbClr val="FF5050"/>
            </a:gs>
            <a:gs pos="58000">
              <a:srgbClr val="F86674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827D8F-D311-A432-3368-E650A9F49E42}"/>
              </a:ext>
            </a:extLst>
          </p:cNvPr>
          <p:cNvSpPr/>
          <p:nvPr/>
        </p:nvSpPr>
        <p:spPr>
          <a:xfrm>
            <a:off x="4247422" y="1745701"/>
            <a:ext cx="3715620" cy="25070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E0BC1-B920-70EE-FEAD-26D820D8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1" y="127819"/>
            <a:ext cx="11484075" cy="639097"/>
          </a:xfrm>
          <a:effectLst>
            <a:glow>
              <a:schemeClr val="accent1">
                <a:alpha val="43000"/>
              </a:schemeClr>
            </a:glow>
            <a:outerShdw blurRad="50800" dist="50800" dir="5400000" algn="ctr" rotWithShape="0">
              <a:srgbClr val="000000">
                <a:alpha val="34000"/>
              </a:srgbClr>
            </a:outerShdw>
            <a:softEdge rad="35560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IN" sz="3500" b="1" dirty="0">
                <a:latin typeface="Bookman Old Style" panose="02050604050505020204" pitchFamily="18" charset="0"/>
              </a:rPr>
              <a:t>YOUTUBE ANALYTICS DASHBOARD</a:t>
            </a:r>
          </a:p>
        </p:txBody>
      </p:sp>
      <p:pic>
        <p:nvPicPr>
          <p:cNvPr id="8" name="Picture 7" descr="A red and white play button&#10;&#10;Description automatically generated">
            <a:extLst>
              <a:ext uri="{FF2B5EF4-FFF2-40B4-BE49-F238E27FC236}">
                <a16:creationId xmlns:a16="http://schemas.microsoft.com/office/drawing/2014/main" id="{D5568EF1-7669-3F9F-164B-7AF60F74A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4521" y="230197"/>
            <a:ext cx="693674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0DCFB-3212-B3BF-0BD4-9C85CD0FDA7D}"/>
              </a:ext>
            </a:extLst>
          </p:cNvPr>
          <p:cNvSpPr txBox="1"/>
          <p:nvPr/>
        </p:nvSpPr>
        <p:spPr>
          <a:xfrm>
            <a:off x="1200160" y="7002290"/>
            <a:ext cx="7127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.m.wikipedia.org/wiki/Fichier:YouTube_full-color_icon_(2017).sv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1" name="Picture 10" descr="A black and grey text&#10;&#10;Description automatically generated">
            <a:extLst>
              <a:ext uri="{FF2B5EF4-FFF2-40B4-BE49-F238E27FC236}">
                <a16:creationId xmlns:a16="http://schemas.microsoft.com/office/drawing/2014/main" id="{FE2E5BC3-C852-B2F9-1C66-4ECF51A3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46980" y="3114424"/>
            <a:ext cx="2698033" cy="6043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7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F042A9-FA78-EE69-FDFC-B61F2F4A524C}"/>
              </a:ext>
            </a:extLst>
          </p:cNvPr>
          <p:cNvSpPr/>
          <p:nvPr/>
        </p:nvSpPr>
        <p:spPr>
          <a:xfrm>
            <a:off x="372428" y="1745700"/>
            <a:ext cx="3715620" cy="25070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879AC-F1D1-E4CB-834B-F4D231D3BC94}"/>
              </a:ext>
            </a:extLst>
          </p:cNvPr>
          <p:cNvSpPr/>
          <p:nvPr/>
        </p:nvSpPr>
        <p:spPr>
          <a:xfrm>
            <a:off x="353961" y="4398726"/>
            <a:ext cx="11484076" cy="226681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70591-FFD1-33AF-BC11-A9406EEED969}"/>
              </a:ext>
            </a:extLst>
          </p:cNvPr>
          <p:cNvSpPr/>
          <p:nvPr/>
        </p:nvSpPr>
        <p:spPr>
          <a:xfrm>
            <a:off x="8122416" y="1745702"/>
            <a:ext cx="3715620" cy="250701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2">
                <a:lumMod val="10000"/>
                <a:alpha val="2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92572E-2E62-7DA8-2761-CD69CEFCCBD3}"/>
              </a:ext>
            </a:extLst>
          </p:cNvPr>
          <p:cNvSpPr/>
          <p:nvPr/>
        </p:nvSpPr>
        <p:spPr>
          <a:xfrm>
            <a:off x="353961" y="802205"/>
            <a:ext cx="11484076" cy="819116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tx1">
                <a:lumMod val="95000"/>
                <a:lumOff val="5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7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Bookman Old Style</vt:lpstr>
      <vt:lpstr>Office Theme</vt:lpstr>
      <vt:lpstr>YOUTUBE ANALYTICS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Aathithiyan Venkatesan</dc:creator>
  <cp:lastModifiedBy>Aathithiyan Venkatesan</cp:lastModifiedBy>
  <cp:revision>4</cp:revision>
  <dcterms:created xsi:type="dcterms:W3CDTF">2024-12-07T05:48:02Z</dcterms:created>
  <dcterms:modified xsi:type="dcterms:W3CDTF">2024-12-07T08:04:50Z</dcterms:modified>
</cp:coreProperties>
</file>