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9" r:id="rId5"/>
    <p:sldId id="262" r:id="rId6"/>
    <p:sldId id="261" r:id="rId7"/>
    <p:sldId id="263" r:id="rId8"/>
    <p:sldId id="265"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6/20/2025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6/20/2025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6/20/2025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0043" y="1060315"/>
            <a:ext cx="10233497" cy="707886"/>
          </a:xfrm>
          <a:prstGeom prst="rect">
            <a:avLst/>
          </a:prstGeom>
          <a:noFill/>
        </p:spPr>
        <p:txBody>
          <a:bodyPr wrap="square" rtlCol="0">
            <a:spAutoFit/>
          </a:bodyPr>
          <a:lstStyle/>
          <a:p>
            <a:pPr algn="ctr"/>
            <a:r>
              <a:rPr lang="en-US" sz="4000" b="1" dirty="0"/>
              <a:t>AMAZECARE HOSPITAL MANAGEMENT SYSTEM</a:t>
            </a:r>
            <a:endParaRPr lang="en-US" sz="4000" dirty="0"/>
          </a:p>
        </p:txBody>
      </p:sp>
      <p:sp>
        <p:nvSpPr>
          <p:cNvPr id="5" name="TextBox 4"/>
          <p:cNvSpPr txBox="1"/>
          <p:nvPr/>
        </p:nvSpPr>
        <p:spPr>
          <a:xfrm>
            <a:off x="1215957" y="2587557"/>
            <a:ext cx="9970852" cy="1384995"/>
          </a:xfrm>
          <a:prstGeom prst="rect">
            <a:avLst/>
          </a:prstGeom>
          <a:noFill/>
        </p:spPr>
        <p:txBody>
          <a:bodyPr wrap="square" rtlCol="0">
            <a:spAutoFit/>
          </a:bodyPr>
          <a:lstStyle/>
          <a:p>
            <a:r>
              <a:rPr lang="en-US" sz="2800" dirty="0" smtClean="0"/>
              <a:t>NAME                 : AATHI PRANAVIKA G S</a:t>
            </a:r>
          </a:p>
          <a:p>
            <a:endParaRPr lang="en-US" sz="2800" dirty="0" smtClean="0"/>
          </a:p>
          <a:p>
            <a:r>
              <a:rPr lang="en-US" sz="2800" dirty="0" smtClean="0"/>
              <a:t>TRAINER NAME: JAVEED MOHAMMED HUSNUDDIN</a:t>
            </a:r>
          </a:p>
        </p:txBody>
      </p:sp>
    </p:spTree>
    <p:extLst>
      <p:ext uri="{BB962C8B-B14F-4D97-AF65-F5344CB8AC3E}">
        <p14:creationId xmlns:p14="http://schemas.microsoft.com/office/powerpoint/2010/main" val="375330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064" y="536530"/>
            <a:ext cx="10457521" cy="5475142"/>
          </a:xfrm>
          <a:prstGeom prst="rect">
            <a:avLst/>
          </a:prstGeom>
        </p:spPr>
      </p:pic>
    </p:spTree>
    <p:extLst>
      <p:ext uri="{BB962C8B-B14F-4D97-AF65-F5344CB8AC3E}">
        <p14:creationId xmlns:p14="http://schemas.microsoft.com/office/powerpoint/2010/main" val="408503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6726" y="427765"/>
            <a:ext cx="10296714" cy="5414235"/>
          </a:xfrm>
          <a:prstGeom prst="rect">
            <a:avLst/>
          </a:prstGeom>
        </p:spPr>
      </p:pic>
    </p:spTree>
    <p:extLst>
      <p:ext uri="{BB962C8B-B14F-4D97-AF65-F5344CB8AC3E}">
        <p14:creationId xmlns:p14="http://schemas.microsoft.com/office/powerpoint/2010/main" val="318243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0560" y="2082800"/>
            <a:ext cx="8239760" cy="1200329"/>
          </a:xfrm>
          <a:prstGeom prst="rect">
            <a:avLst/>
          </a:prstGeom>
          <a:noFill/>
        </p:spPr>
        <p:txBody>
          <a:bodyPr wrap="square" rtlCol="0">
            <a:spAutoFit/>
          </a:bodyPr>
          <a:lstStyle/>
          <a:p>
            <a:pPr algn="ctr"/>
            <a:r>
              <a:rPr lang="en-US" sz="7200" dirty="0" smtClean="0"/>
              <a:t>THANK YOU</a:t>
            </a:r>
            <a:endParaRPr lang="en-US" sz="7200" dirty="0"/>
          </a:p>
        </p:txBody>
      </p:sp>
    </p:spTree>
    <p:extLst>
      <p:ext uri="{BB962C8B-B14F-4D97-AF65-F5344CB8AC3E}">
        <p14:creationId xmlns:p14="http://schemas.microsoft.com/office/powerpoint/2010/main" val="63525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5490" y="2918297"/>
            <a:ext cx="10233497" cy="707886"/>
          </a:xfrm>
          <a:prstGeom prst="rect">
            <a:avLst/>
          </a:prstGeom>
          <a:noFill/>
        </p:spPr>
        <p:txBody>
          <a:bodyPr wrap="square" rtlCol="0">
            <a:spAutoFit/>
          </a:bodyPr>
          <a:lstStyle/>
          <a:p>
            <a:r>
              <a:rPr lang="en-US" sz="4000" b="1" dirty="0" smtClean="0"/>
              <a:t>TECH STACK USED</a:t>
            </a:r>
            <a:endParaRPr lang="en-US" sz="4000" dirty="0"/>
          </a:p>
        </p:txBody>
      </p:sp>
      <p:sp>
        <p:nvSpPr>
          <p:cNvPr id="2" name="TextBox 1"/>
          <p:cNvSpPr txBox="1"/>
          <p:nvPr/>
        </p:nvSpPr>
        <p:spPr>
          <a:xfrm>
            <a:off x="778213" y="3686784"/>
            <a:ext cx="10330774" cy="1815882"/>
          </a:xfrm>
          <a:prstGeom prst="rect">
            <a:avLst/>
          </a:prstGeom>
          <a:noFill/>
        </p:spPr>
        <p:txBody>
          <a:bodyPr wrap="square" rtlCol="0">
            <a:spAutoFit/>
          </a:bodyPr>
          <a:lstStyle/>
          <a:p>
            <a:pPr marL="285750" indent="-285750">
              <a:buFont typeface="Wingdings" panose="05000000000000000000" pitchFamily="2" charset="2"/>
              <a:buChar char="ü"/>
            </a:pPr>
            <a:r>
              <a:rPr lang="en-US" sz="2800" b="1" dirty="0" smtClean="0"/>
              <a:t>Frontend              :</a:t>
            </a:r>
            <a:r>
              <a:rPr lang="en-US" sz="2800" dirty="0" smtClean="0"/>
              <a:t> Angular</a:t>
            </a:r>
          </a:p>
          <a:p>
            <a:pPr marL="285750" indent="-285750">
              <a:buFont typeface="Wingdings" panose="05000000000000000000" pitchFamily="2" charset="2"/>
              <a:buChar char="ü"/>
            </a:pPr>
            <a:r>
              <a:rPr lang="en-US" sz="2800" b="1" dirty="0" smtClean="0"/>
              <a:t>Backend               :</a:t>
            </a:r>
            <a:r>
              <a:rPr lang="en-US" sz="2800" dirty="0" smtClean="0"/>
              <a:t> </a:t>
            </a:r>
            <a:r>
              <a:rPr lang="en-US" sz="2800" dirty="0"/>
              <a:t>Java, Spring </a:t>
            </a:r>
            <a:r>
              <a:rPr lang="en-US" sz="2800" dirty="0" smtClean="0"/>
              <a:t>Boot</a:t>
            </a:r>
          </a:p>
          <a:p>
            <a:pPr marL="285750" indent="-285750">
              <a:buFont typeface="Wingdings" panose="05000000000000000000" pitchFamily="2" charset="2"/>
              <a:buChar char="ü"/>
            </a:pPr>
            <a:r>
              <a:rPr lang="en-US" sz="2800" b="1" dirty="0" smtClean="0"/>
              <a:t>Database             :</a:t>
            </a:r>
            <a:r>
              <a:rPr lang="en-US" sz="2800" dirty="0" smtClean="0"/>
              <a:t> MySQL</a:t>
            </a:r>
          </a:p>
          <a:p>
            <a:pPr marL="285750" indent="-285750">
              <a:buFont typeface="Wingdings" panose="05000000000000000000" pitchFamily="2" charset="2"/>
              <a:buChar char="ü"/>
            </a:pPr>
            <a:r>
              <a:rPr lang="en-US" sz="2800" b="1" dirty="0" smtClean="0"/>
              <a:t>Authentication   :</a:t>
            </a:r>
            <a:r>
              <a:rPr lang="en-US" sz="2800" dirty="0" smtClean="0"/>
              <a:t> </a:t>
            </a:r>
            <a:r>
              <a:rPr lang="en-US" sz="2800" dirty="0"/>
              <a:t>JSON Web Tokens (JWT</a:t>
            </a:r>
            <a:r>
              <a:rPr lang="en-US" sz="2800" dirty="0" smtClean="0"/>
              <a:t>)</a:t>
            </a:r>
            <a:endParaRPr lang="en-US" sz="2800" dirty="0"/>
          </a:p>
        </p:txBody>
      </p:sp>
      <p:sp>
        <p:nvSpPr>
          <p:cNvPr id="3" name="TextBox 2"/>
          <p:cNvSpPr txBox="1"/>
          <p:nvPr/>
        </p:nvSpPr>
        <p:spPr>
          <a:xfrm>
            <a:off x="875490" y="330740"/>
            <a:ext cx="9095361" cy="707886"/>
          </a:xfrm>
          <a:prstGeom prst="rect">
            <a:avLst/>
          </a:prstGeom>
          <a:noFill/>
        </p:spPr>
        <p:txBody>
          <a:bodyPr wrap="square" rtlCol="0">
            <a:spAutoFit/>
          </a:bodyPr>
          <a:lstStyle/>
          <a:p>
            <a:r>
              <a:rPr lang="en-US" sz="4000" b="1" dirty="0" smtClean="0"/>
              <a:t>DESCRIPTION:</a:t>
            </a:r>
            <a:endParaRPr lang="en-US" sz="4000" b="1" dirty="0"/>
          </a:p>
        </p:txBody>
      </p:sp>
      <p:sp>
        <p:nvSpPr>
          <p:cNvPr id="5" name="TextBox 4"/>
          <p:cNvSpPr txBox="1"/>
          <p:nvPr/>
        </p:nvSpPr>
        <p:spPr>
          <a:xfrm>
            <a:off x="875490" y="1206230"/>
            <a:ext cx="10340501" cy="1477328"/>
          </a:xfrm>
          <a:prstGeom prst="rect">
            <a:avLst/>
          </a:prstGeom>
          <a:noFill/>
        </p:spPr>
        <p:txBody>
          <a:bodyPr wrap="square" rtlCol="0">
            <a:spAutoFit/>
          </a:bodyPr>
          <a:lstStyle/>
          <a:p>
            <a:pPr algn="just"/>
            <a:r>
              <a:rPr lang="en-US" dirty="0" err="1"/>
              <a:t>AmazeCare</a:t>
            </a:r>
            <a:r>
              <a:rPr lang="en-US" dirty="0"/>
              <a:t> is a full-stack healthcare web application that enables patients to book appointments, doctors to manage consultations, and admins to control the overall system. It also allows doctors to maintain medical records, update prescriptions, and track patient history. Patients can view their diagnoses, communicate with doctors, and manage upcoming visits. The platform ensures seamless coordination between patients, doctors, and administrators through a centralized and secure system.</a:t>
            </a:r>
          </a:p>
        </p:txBody>
      </p:sp>
    </p:spTree>
    <p:extLst>
      <p:ext uri="{BB962C8B-B14F-4D97-AF65-F5344CB8AC3E}">
        <p14:creationId xmlns:p14="http://schemas.microsoft.com/office/powerpoint/2010/main" val="367995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5490" y="515566"/>
            <a:ext cx="10233497" cy="707886"/>
          </a:xfrm>
          <a:prstGeom prst="rect">
            <a:avLst/>
          </a:prstGeom>
          <a:noFill/>
        </p:spPr>
        <p:txBody>
          <a:bodyPr wrap="square" rtlCol="0">
            <a:spAutoFit/>
          </a:bodyPr>
          <a:lstStyle/>
          <a:p>
            <a:r>
              <a:rPr lang="en-US" sz="4000" b="1" dirty="0" smtClean="0"/>
              <a:t>MODULES</a:t>
            </a:r>
            <a:endParaRPr lang="en-US" sz="4000" dirty="0"/>
          </a:p>
        </p:txBody>
      </p:sp>
      <p:sp>
        <p:nvSpPr>
          <p:cNvPr id="2" name="TextBox 1"/>
          <p:cNvSpPr txBox="1"/>
          <p:nvPr/>
        </p:nvSpPr>
        <p:spPr>
          <a:xfrm>
            <a:off x="865761" y="1887166"/>
            <a:ext cx="10243226" cy="523220"/>
          </a:xfrm>
          <a:prstGeom prst="rect">
            <a:avLst/>
          </a:prstGeom>
          <a:noFill/>
        </p:spPr>
        <p:txBody>
          <a:bodyPr wrap="square" rtlCol="0">
            <a:spAutoFit/>
          </a:bodyPr>
          <a:lstStyle/>
          <a:p>
            <a:pPr marL="285750" indent="-285750">
              <a:buFont typeface="Wingdings" panose="05000000000000000000" pitchFamily="2" charset="2"/>
              <a:buChar char="ü"/>
            </a:pPr>
            <a:endParaRPr lang="en-US" sz="2800" dirty="0"/>
          </a:p>
        </p:txBody>
      </p:sp>
      <p:sp>
        <p:nvSpPr>
          <p:cNvPr id="3" name="TextBox 2"/>
          <p:cNvSpPr txBox="1"/>
          <p:nvPr/>
        </p:nvSpPr>
        <p:spPr>
          <a:xfrm>
            <a:off x="1021404" y="1303506"/>
            <a:ext cx="10583694" cy="2677656"/>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t>User </a:t>
            </a:r>
            <a:r>
              <a:rPr lang="en-US" sz="2800" dirty="0" smtClean="0"/>
              <a:t>Module</a:t>
            </a:r>
            <a:endParaRPr lang="en-US" sz="2800" dirty="0"/>
          </a:p>
          <a:p>
            <a:pPr marL="285750" indent="-285750">
              <a:buFont typeface="Wingdings" panose="05000000000000000000" pitchFamily="2" charset="2"/>
              <a:buChar char="ü"/>
            </a:pPr>
            <a:r>
              <a:rPr lang="en-US" sz="2800" dirty="0"/>
              <a:t>Patient Module</a:t>
            </a:r>
          </a:p>
          <a:p>
            <a:pPr marL="285750" indent="-285750">
              <a:buFont typeface="Wingdings" panose="05000000000000000000" pitchFamily="2" charset="2"/>
              <a:buChar char="ü"/>
            </a:pPr>
            <a:r>
              <a:rPr lang="en-US" sz="2800" dirty="0" smtClean="0"/>
              <a:t>Doctor </a:t>
            </a:r>
            <a:r>
              <a:rPr lang="en-US" sz="2800" dirty="0"/>
              <a:t>Module</a:t>
            </a:r>
          </a:p>
          <a:p>
            <a:pPr marL="285750" indent="-285750">
              <a:buFont typeface="Wingdings" panose="05000000000000000000" pitchFamily="2" charset="2"/>
              <a:buChar char="ü"/>
            </a:pPr>
            <a:r>
              <a:rPr lang="en-US" sz="2800" dirty="0" smtClean="0"/>
              <a:t>Appointment </a:t>
            </a:r>
            <a:r>
              <a:rPr lang="en-US" sz="2800" dirty="0"/>
              <a:t>Module</a:t>
            </a:r>
          </a:p>
          <a:p>
            <a:pPr marL="285750" indent="-285750">
              <a:buFont typeface="Wingdings" panose="05000000000000000000" pitchFamily="2" charset="2"/>
              <a:buChar char="ü"/>
            </a:pPr>
            <a:r>
              <a:rPr lang="en-US" sz="2800" dirty="0" smtClean="0"/>
              <a:t>Admin Module</a:t>
            </a:r>
            <a:endParaRPr lang="en-US" sz="2800" dirty="0"/>
          </a:p>
          <a:p>
            <a:pPr marL="285750" indent="-285750">
              <a:buFont typeface="Wingdings" panose="05000000000000000000" pitchFamily="2" charset="2"/>
              <a:buChar char="ü"/>
            </a:pPr>
            <a:r>
              <a:rPr lang="en-US" sz="2800" dirty="0"/>
              <a:t>Messaging </a:t>
            </a:r>
            <a:r>
              <a:rPr lang="en-US" sz="2800" dirty="0" smtClean="0"/>
              <a:t>Module (</a:t>
            </a:r>
            <a:r>
              <a:rPr lang="en-US" sz="2800" dirty="0" err="1" smtClean="0"/>
              <a:t>microservice</a:t>
            </a:r>
            <a:r>
              <a:rPr lang="en-US" sz="2800" dirty="0" smtClean="0"/>
              <a:t>)</a:t>
            </a:r>
            <a:endParaRPr lang="en-US" sz="2800" dirty="0"/>
          </a:p>
        </p:txBody>
      </p:sp>
    </p:spTree>
    <p:extLst>
      <p:ext uri="{BB962C8B-B14F-4D97-AF65-F5344CB8AC3E}">
        <p14:creationId xmlns:p14="http://schemas.microsoft.com/office/powerpoint/2010/main" val="68841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5490" y="515566"/>
            <a:ext cx="10233497" cy="707886"/>
          </a:xfrm>
          <a:prstGeom prst="rect">
            <a:avLst/>
          </a:prstGeom>
          <a:noFill/>
        </p:spPr>
        <p:txBody>
          <a:bodyPr wrap="square" rtlCol="0">
            <a:spAutoFit/>
          </a:bodyPr>
          <a:lstStyle/>
          <a:p>
            <a:r>
              <a:rPr lang="en-US" sz="4000" b="1" dirty="0" smtClean="0"/>
              <a:t>ER DIAGRAM</a:t>
            </a:r>
            <a:endParaRPr lang="en-US" sz="4000" b="1" dirty="0"/>
          </a:p>
        </p:txBody>
      </p:sp>
      <p:pic>
        <p:nvPicPr>
          <p:cNvPr id="3" name="Picture 2"/>
          <p:cNvPicPr>
            <a:picLocks noChangeAspect="1"/>
          </p:cNvPicPr>
          <p:nvPr/>
        </p:nvPicPr>
        <p:blipFill rotWithShape="1">
          <a:blip r:embed="rId2"/>
          <a:srcRect l="2394"/>
          <a:stretch/>
        </p:blipFill>
        <p:spPr>
          <a:xfrm>
            <a:off x="3959157" y="1223452"/>
            <a:ext cx="3861882" cy="4930649"/>
          </a:xfrm>
          <a:prstGeom prst="rect">
            <a:avLst/>
          </a:prstGeom>
        </p:spPr>
      </p:pic>
    </p:spTree>
    <p:extLst>
      <p:ext uri="{BB962C8B-B14F-4D97-AF65-F5344CB8AC3E}">
        <p14:creationId xmlns:p14="http://schemas.microsoft.com/office/powerpoint/2010/main" val="77201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6056" y="300942"/>
            <a:ext cx="9803757" cy="5879939"/>
          </a:xfrm>
          <a:prstGeom prst="rect">
            <a:avLst/>
          </a:prstGeom>
        </p:spPr>
      </p:pic>
    </p:spTree>
    <p:extLst>
      <p:ext uri="{BB962C8B-B14F-4D97-AF65-F5344CB8AC3E}">
        <p14:creationId xmlns:p14="http://schemas.microsoft.com/office/powerpoint/2010/main" val="139216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6527" y="532435"/>
            <a:ext cx="9444941" cy="5382227"/>
          </a:xfrm>
          <a:prstGeom prst="rect">
            <a:avLst/>
          </a:prstGeom>
        </p:spPr>
      </p:pic>
    </p:spTree>
    <p:extLst>
      <p:ext uri="{BB962C8B-B14F-4D97-AF65-F5344CB8AC3E}">
        <p14:creationId xmlns:p14="http://schemas.microsoft.com/office/powerpoint/2010/main" val="230726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5682" y="452659"/>
            <a:ext cx="10309197" cy="5481317"/>
          </a:xfrm>
          <a:prstGeom prst="rect">
            <a:avLst/>
          </a:prstGeom>
        </p:spPr>
      </p:pic>
    </p:spTree>
    <p:extLst>
      <p:ext uri="{BB962C8B-B14F-4D97-AF65-F5344CB8AC3E}">
        <p14:creationId xmlns:p14="http://schemas.microsoft.com/office/powerpoint/2010/main" val="347491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18869" y="582339"/>
            <a:ext cx="9503411" cy="5039989"/>
          </a:xfrm>
          <a:prstGeom prst="rect">
            <a:avLst/>
          </a:prstGeom>
        </p:spPr>
      </p:pic>
    </p:spTree>
    <p:extLst>
      <p:ext uri="{BB962C8B-B14F-4D97-AF65-F5344CB8AC3E}">
        <p14:creationId xmlns:p14="http://schemas.microsoft.com/office/powerpoint/2010/main" val="300066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8054" y="551193"/>
            <a:ext cx="10087516" cy="5349121"/>
          </a:xfrm>
          <a:prstGeom prst="rect">
            <a:avLst/>
          </a:prstGeom>
        </p:spPr>
      </p:pic>
    </p:spTree>
    <p:extLst>
      <p:ext uri="{BB962C8B-B14F-4D97-AF65-F5344CB8AC3E}">
        <p14:creationId xmlns:p14="http://schemas.microsoft.com/office/powerpoint/2010/main" val="6849619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TotalTime>
  <Words>139</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2025-06-20T11:20:50Z</dcterms:created>
  <dcterms:modified xsi:type="dcterms:W3CDTF">2025-06-20T12:14:06Z</dcterms:modified>
</cp:coreProperties>
</file>