
<file path=[Content_Types].xml><?xml version="1.0" encoding="utf-8"?>
<Types xmlns="http://schemas.openxmlformats.org/package/2006/content-types">
  <Default Extension="bmp" ContentType="image/bmp"/>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8" r:id="rId1"/>
  </p:sldMasterIdLst>
  <p:notesMasterIdLst>
    <p:notesMasterId r:id="rId17"/>
  </p:notesMasterIdLst>
  <p:sldIdLst>
    <p:sldId id="256" r:id="rId2"/>
    <p:sldId id="260" r:id="rId3"/>
    <p:sldId id="258" r:id="rId4"/>
    <p:sldId id="259" r:id="rId5"/>
    <p:sldId id="261" r:id="rId6"/>
    <p:sldId id="262" r:id="rId7"/>
    <p:sldId id="312" r:id="rId8"/>
    <p:sldId id="263" r:id="rId9"/>
    <p:sldId id="313" r:id="rId10"/>
    <p:sldId id="264" r:id="rId11"/>
    <p:sldId id="315" r:id="rId12"/>
    <p:sldId id="265" r:id="rId13"/>
    <p:sldId id="314" r:id="rId14"/>
    <p:sldId id="316" r:id="rId15"/>
    <p:sldId id="317"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Viga" panose="020B0604020202020204" charset="0"/>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C5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85479D-C553-45B1-B6C1-F2D9828BBE34}">
  <a:tblStyle styleId="{3E85479D-C553-45B1-B6C1-F2D9828BBE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 y="-254"/>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9144000" cy="51435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085851" y="1058711"/>
            <a:ext cx="6972300" cy="3026078"/>
          </a:xfrm>
          <a:prstGeom prst="rect">
            <a:avLst/>
          </a:prstGeom>
          <a:solidFill>
            <a:schemeClr val="bg2"/>
          </a:solidFill>
          <a:ln w="9525" cap="sq" cmpd="sng" algn="ctr">
            <a:noFill/>
            <a:prstDash val="solid"/>
            <a:miter lim="800000"/>
          </a:ln>
          <a:effectLst/>
        </p:spPr>
      </p:sp>
      <p:sp>
        <p:nvSpPr>
          <p:cNvPr id="15" name="Rectangle 14"/>
          <p:cNvSpPr/>
          <p:nvPr/>
        </p:nvSpPr>
        <p:spPr>
          <a:xfrm>
            <a:off x="3851910" y="950798"/>
            <a:ext cx="1440180" cy="54864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2"/>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rgbClr val="FFFFFF"/>
                </a:solidFill>
                <a:latin typeface="+mn-lt"/>
              </a:defRPr>
            </a:lvl1pPr>
          </a:lstStyle>
          <a:p>
            <a:fld id="{4BDF68E2-58F2-4D09-BE8B-E3BD06533059}" type="datetimeFigureOut">
              <a:rPr lang="en-US" smtClean="0"/>
              <a:t>4/30/2024</a:t>
            </a:fld>
            <a:endParaRPr lang="en-US" dirty="0"/>
          </a:p>
        </p:txBody>
      </p:sp>
      <p:sp>
        <p:nvSpPr>
          <p:cNvPr id="21" name="Footer Placeholder 20"/>
          <p:cNvSpPr>
            <a:spLocks noGrp="1"/>
          </p:cNvSpPr>
          <p:nvPr>
            <p:ph type="ftr" sz="quarter" idx="11"/>
          </p:nvPr>
        </p:nvSpPr>
        <p:spPr>
          <a:xfrm>
            <a:off x="1090422" y="3909060"/>
            <a:ext cx="4429125" cy="17145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8395432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2E2D6473-DF6D-4702-B328-E0DD40540A4E}" type="datetimeFigureOut">
              <a:rPr lang="en-US" smtClean="0"/>
              <a:t>4/30/2024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0900448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E26F7E3A-B166-407D-9866-32884E7D5B37}" type="datetimeFigureOut">
              <a:rPr lang="en-US" smtClean="0"/>
              <a:t>4/30/2024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5087799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4"/>
        <p:cNvGrpSpPr/>
        <p:nvPr/>
      </p:nvGrpSpPr>
      <p:grpSpPr>
        <a:xfrm>
          <a:off x="0" y="0"/>
          <a:ext cx="0" cy="0"/>
          <a:chOff x="0" y="0"/>
          <a:chExt cx="0" cy="0"/>
        </a:xfrm>
      </p:grpSpPr>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332547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extLst>
      <p:ext uri="{BB962C8B-B14F-4D97-AF65-F5344CB8AC3E}">
        <p14:creationId xmlns:p14="http://schemas.microsoft.com/office/powerpoint/2010/main" val="342012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extLst>
      <p:ext uri="{BB962C8B-B14F-4D97-AF65-F5344CB8AC3E}">
        <p14:creationId xmlns:p14="http://schemas.microsoft.com/office/powerpoint/2010/main" val="3369891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1828429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68"/>
        <p:cNvGrpSpPr/>
        <p:nvPr/>
      </p:nvGrpSpPr>
      <p:grpSpPr>
        <a:xfrm>
          <a:off x="0" y="0"/>
          <a:ext cx="0" cy="0"/>
          <a:chOff x="0" y="0"/>
          <a:chExt cx="0" cy="0"/>
        </a:xfrm>
      </p:grpSpPr>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929149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73"/>
        <p:cNvGrpSpPr/>
        <p:nvPr/>
      </p:nvGrpSpPr>
      <p:grpSpPr>
        <a:xfrm>
          <a:off x="0" y="0"/>
          <a:ext cx="0" cy="0"/>
          <a:chOff x="0" y="0"/>
          <a:chExt cx="0" cy="0"/>
        </a:xfrm>
      </p:grpSpPr>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986458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hree Columns ">
  <p:cSld name="Title + Three Columns ">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4123328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11887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35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528FC5F6-F338-4AE4-BB23-26385BCFC423}" type="datetimeFigureOut">
              <a:rPr lang="en-US" smtClean="0"/>
              <a:t>4/30/2024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113E31D-E2AB-40D1-8B51-AFA5AFEF393A}" type="slidenum">
              <a:rPr lang="en-US" smtClean="0"/>
              <a:t>‹#›</a:t>
            </a:fld>
            <a:endParaRPr lang="en-US" dirty="0"/>
          </a:p>
        </p:txBody>
      </p:sp>
    </p:spTree>
    <p:extLst>
      <p:ext uri="{BB962C8B-B14F-4D97-AF65-F5344CB8AC3E}">
        <p14:creationId xmlns:p14="http://schemas.microsoft.com/office/powerpoint/2010/main" val="295573450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wo Columns 1">
  <p:cSld name="Title + Two Columns 1">
    <p:spTree>
      <p:nvGrpSpPr>
        <p:cNvPr id="1" name="Shape 89"/>
        <p:cNvGrpSpPr/>
        <p:nvPr/>
      </p:nvGrpSpPr>
      <p:grpSpPr>
        <a:xfrm>
          <a:off x="0" y="0"/>
          <a:ext cx="0" cy="0"/>
          <a:chOff x="0" y="0"/>
          <a:chExt cx="0" cy="0"/>
        </a:xfrm>
      </p:grpSpPr>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74976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085851" y="1058711"/>
            <a:ext cx="6972300" cy="3026078"/>
          </a:xfrm>
          <a:prstGeom prst="rect">
            <a:avLst/>
          </a:prstGeom>
          <a:solidFill>
            <a:schemeClr val="bg2"/>
          </a:solidFill>
          <a:ln w="9525" cap="sq" cmpd="sng" algn="ctr">
            <a:noFill/>
            <a:prstDash val="solid"/>
            <a:miter lim="800000"/>
          </a:ln>
          <a:effectLst/>
        </p:spPr>
      </p:sp>
      <p:sp>
        <p:nvSpPr>
          <p:cNvPr id="30" name="Rectangle 29"/>
          <p:cNvSpPr/>
          <p:nvPr/>
        </p:nvSpPr>
        <p:spPr>
          <a:xfrm>
            <a:off x="3851910" y="950798"/>
            <a:ext cx="1440180" cy="54864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b="0" kern="1200" cap="all" spc="-75"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tabLst>
                <a:tab pos="1975247" algn="l"/>
              </a:tabLst>
              <a:defRPr sz="1200">
                <a:solidFill>
                  <a:schemeClr val="tx2"/>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rgbClr val="FFFFFF"/>
                </a:solidFill>
                <a:latin typeface="+mn-lt"/>
                <a:ea typeface="+mn-ea"/>
                <a:cs typeface="+mn-cs"/>
              </a:defRPr>
            </a:lvl1pPr>
          </a:lstStyle>
          <a:p>
            <a:fld id="{20EBB0C4-6273-4C6E-B9BD-2EDC30F1CD52}" type="datetimeFigureOut">
              <a:rPr lang="en-US" smtClean="0"/>
              <a:t>4/30/2024</a:t>
            </a:fld>
            <a:endParaRPr lang="en-US" dirty="0"/>
          </a:p>
        </p:txBody>
      </p:sp>
      <p:sp>
        <p:nvSpPr>
          <p:cNvPr id="5" name="Footer Placeholder 4"/>
          <p:cNvSpPr>
            <a:spLocks noGrp="1"/>
          </p:cNvSpPr>
          <p:nvPr>
            <p:ph type="ftr" sz="quarter" idx="11"/>
          </p:nvPr>
        </p:nvSpPr>
        <p:spPr>
          <a:xfrm>
            <a:off x="1090422" y="3909060"/>
            <a:ext cx="4430268" cy="17145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6453378" y="3909060"/>
            <a:ext cx="1584198" cy="171450"/>
          </a:xfrm>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763415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19AB4D41-86C1-4908-B66A-0B50CEB3BF29}" type="datetimeFigureOut">
              <a:rPr lang="en-US" smtClean="0"/>
              <a:t>4/30/2024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6602241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350" b="0">
                <a:solidFill>
                  <a:schemeClr val="tx2"/>
                </a:solidFill>
                <a:latin typeface="+mn-lt"/>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350" b="0">
                <a:solidFill>
                  <a:schemeClr val="tx2"/>
                </a:solidFill>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E6426E2C-56C1-4E0D-A793-0088A7FDD37E}" type="datetimeFigureOut">
              <a:rPr lang="en-US" smtClean="0"/>
              <a:t>4/30/2024</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8964950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C8C39B41-D8B5-4052-B551-9B5525EAA8B6}" type="datetimeFigureOut">
              <a:rPr lang="en-US" smtClean="0"/>
              <a:t>4/30/2024</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8442617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4D94136C-8742-45B2-AF27-D93DF72833A9}" type="datetimeFigureOut">
              <a:rPr lang="en-US" smtClean="0"/>
              <a:t>4/30/2024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094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176020" y="178308"/>
            <a:ext cx="6474811" cy="4786884"/>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278892" y="281178"/>
            <a:ext cx="6264783" cy="4581144"/>
          </a:xfrm>
          <a:prstGeom prst="rect">
            <a:avLst/>
          </a:prstGeom>
          <a:solidFill>
            <a:schemeClr val="bg2"/>
          </a:solidFill>
          <a:ln w="6350" cap="sq" cmpd="sng" algn="ctr">
            <a:noFill/>
            <a:prstDash val="solid"/>
            <a:miter lim="800000"/>
          </a:ln>
          <a:effectLst/>
        </p:spPr>
      </p:sp>
      <p:sp>
        <p:nvSpPr>
          <p:cNvPr id="15" name="Rectangle 14"/>
          <p:cNvSpPr/>
          <p:nvPr/>
        </p:nvSpPr>
        <p:spPr>
          <a:xfrm>
            <a:off x="6765290" y="178308"/>
            <a:ext cx="2194560" cy="47868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92931" y="528638"/>
            <a:ext cx="5672138" cy="3857625"/>
          </a:xfrm>
        </p:spPr>
        <p:txBody>
          <a:bodyPr/>
          <a:lstStyle>
            <a:lvl1pPr>
              <a:defRPr sz="1425"/>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32ABBEA6-7C60-4B02-AE87-00D78D8422AF}" type="datetimeFigureOut">
              <a:rPr lang="en-US" smtClean="0"/>
              <a:t>4/30/2024</a:t>
            </a:fld>
            <a:endParaRPr lang="en-US" dirty="0"/>
          </a:p>
        </p:txBody>
      </p:sp>
      <p:sp>
        <p:nvSpPr>
          <p:cNvPr id="6" name="Footer Placeholder 5"/>
          <p:cNvSpPr>
            <a:spLocks noGrp="1"/>
          </p:cNvSpPr>
          <p:nvPr>
            <p:ph type="ftr" sz="quarter" idx="11"/>
          </p:nvPr>
        </p:nvSpPr>
        <p:spPr>
          <a:xfrm>
            <a:off x="2579369" y="4660901"/>
            <a:ext cx="3888486" cy="192024"/>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smtClean="0"/>
              <a:pPr/>
              <a:t>‹#›</a:t>
            </a:fld>
            <a:endParaRPr lang="en-US" dirty="0"/>
          </a:p>
        </p:txBody>
      </p:sp>
      <p:sp>
        <p:nvSpPr>
          <p:cNvPr id="11" name="Rectangle 10"/>
          <p:cNvSpPr/>
          <p:nvPr/>
        </p:nvSpPr>
        <p:spPr>
          <a:xfrm>
            <a:off x="6868160" y="281178"/>
            <a:ext cx="1988820" cy="4581144"/>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2677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68160" y="281178"/>
            <a:ext cx="1988820" cy="4581144"/>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8308"/>
            <a:ext cx="6450807" cy="4786884"/>
          </a:xfrm>
          <a:solidFill>
            <a:srgbClr val="808080"/>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C9CAD897-D46E-4AD2-BD9B-49DD3E640873}" type="datetimeFigureOut">
              <a:rPr lang="en-US" smtClean="0"/>
              <a:t>4/30/2024</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320391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278892" y="281178"/>
            <a:ext cx="8586216" cy="4581144"/>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2098" y="4660901"/>
            <a:ext cx="2057400" cy="192024"/>
          </a:xfrm>
          <a:prstGeom prst="rect">
            <a:avLst/>
          </a:prstGeom>
        </p:spPr>
        <p:txBody>
          <a:bodyPr vert="horz" lIns="91440" tIns="45720" rIns="91440" bIns="45720" rtlCol="0" anchor="b"/>
          <a:lstStyle>
            <a:lvl1pPr algn="l">
              <a:defRPr sz="750">
                <a:solidFill>
                  <a:schemeClr val="bg2"/>
                </a:solidFill>
              </a:defRPr>
            </a:lvl1pPr>
          </a:lstStyle>
          <a:p>
            <a:fld id="{98624D31-43A5-475A-80CF-332C9F6DCF35}" type="datetimeFigureOut">
              <a:rPr lang="en-US" smtClean="0"/>
              <a:t>4/30/2024</a:t>
            </a:fld>
            <a:endParaRPr lang="en-US" dirty="0"/>
          </a:p>
        </p:txBody>
      </p:sp>
      <p:sp>
        <p:nvSpPr>
          <p:cNvPr id="5" name="Footer Placeholder 4"/>
          <p:cNvSpPr>
            <a:spLocks noGrp="1"/>
          </p:cNvSpPr>
          <p:nvPr>
            <p:ph type="ftr" sz="quarter" idx="3"/>
          </p:nvPr>
        </p:nvSpPr>
        <p:spPr>
          <a:xfrm>
            <a:off x="2617470" y="4660901"/>
            <a:ext cx="3909060" cy="192024"/>
          </a:xfrm>
          <a:prstGeom prst="rect">
            <a:avLst/>
          </a:prstGeom>
        </p:spPr>
        <p:txBody>
          <a:bodyPr vert="horz" lIns="91440" tIns="45720" rIns="91440" bIns="45720" rtlCol="0" anchor="b"/>
          <a:lstStyle>
            <a:lvl1pPr algn="ctr">
              <a:defRPr sz="750">
                <a:solidFill>
                  <a:schemeClr val="bg2"/>
                </a:solidFill>
              </a:defRPr>
            </a:lvl1pPr>
          </a:lstStyle>
          <a:p>
            <a:endParaRPr lang="en-US" dirty="0"/>
          </a:p>
        </p:txBody>
      </p:sp>
      <p:sp>
        <p:nvSpPr>
          <p:cNvPr id="6" name="Slide Number Placeholder 5"/>
          <p:cNvSpPr>
            <a:spLocks noGrp="1"/>
          </p:cNvSpPr>
          <p:nvPr>
            <p:ph type="sldNum" sz="quarter" idx="4"/>
          </p:nvPr>
        </p:nvSpPr>
        <p:spPr>
          <a:xfrm>
            <a:off x="7761401" y="4660901"/>
            <a:ext cx="1097280" cy="192024"/>
          </a:xfrm>
          <a:prstGeom prst="rect">
            <a:avLst/>
          </a:prstGeom>
        </p:spPr>
        <p:txBody>
          <a:bodyPr vert="horz" lIns="91440" tIns="45720" rIns="91440" bIns="45720" rtlCol="0" anchor="b"/>
          <a:lstStyle>
            <a:lvl1pPr algn="r">
              <a:defRPr sz="750">
                <a:solidFill>
                  <a:schemeClr val="bg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106117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Lst>
  <p:hf sldNum="0" hdr="0" ftr="0" dt="0"/>
  <p:txStyles>
    <p:titleStyle>
      <a:lvl1pPr algn="l" defTabSz="685800" rtl="0" eaLnBrk="1" latinLnBrk="0" hangingPunct="1">
        <a:lnSpc>
          <a:spcPct val="90000"/>
        </a:lnSpc>
        <a:spcBef>
          <a:spcPct val="0"/>
        </a:spcBef>
        <a:buNone/>
        <a:defRPr lang="en-US" sz="3600" kern="1200" cap="none" spc="0" baseline="0" dirty="0">
          <a:solidFill>
            <a:schemeClr val="tx1"/>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2">
            <a:lumMod val="60000"/>
            <a:lumOff val="40000"/>
          </a:schemeClr>
        </a:buClr>
        <a:buFont typeface="Arial" pitchFamily="34"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2">
            <a:lumMod val="60000"/>
            <a:lumOff val="40000"/>
          </a:schemeClr>
        </a:buClr>
        <a:buFont typeface="Arial" pitchFamily="34"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bg1"/>
          </a:solidFill>
          <a:latin typeface="+mn-lt"/>
          <a:ea typeface="+mn-ea"/>
          <a:cs typeface="+mn-cs"/>
        </a:defRPr>
      </a:lvl6pPr>
      <a:lvl7pPr marL="1425000" indent="-17145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bg1"/>
          </a:solidFill>
          <a:latin typeface="+mn-lt"/>
          <a:ea typeface="+mn-ea"/>
          <a:cs typeface="+mn-cs"/>
        </a:defRPr>
      </a:lvl7pPr>
      <a:lvl8pPr marL="1650000" indent="-17145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bg1"/>
          </a:solidFill>
          <a:latin typeface="+mn-lt"/>
          <a:ea typeface="+mn-ea"/>
          <a:cs typeface="+mn-cs"/>
        </a:defRPr>
      </a:lvl8pPr>
      <a:lvl9pPr marL="1875000" indent="-171450" algn="l" defTabSz="685800" rtl="0" eaLnBrk="1" latinLnBrk="0" hangingPunct="1">
        <a:lnSpc>
          <a:spcPct val="100000"/>
        </a:lnSpc>
        <a:spcBef>
          <a:spcPts val="375"/>
        </a:spcBef>
        <a:buClr>
          <a:schemeClr val="tx2">
            <a:lumMod val="60000"/>
            <a:lumOff val="40000"/>
          </a:schemeClr>
        </a:buClr>
        <a:buFont typeface="Arial" pitchFamily="34" charset="0"/>
        <a:buChar char="•"/>
        <a:defRPr sz="1050" kern="1200">
          <a:solidFill>
            <a:schemeClr val="bg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CYBER SECURITY FRAUD DETECTION </a:t>
            </a:r>
            <a:endParaRPr dirty="0">
              <a:solidFill>
                <a:schemeClr val="lt2"/>
              </a:solidFill>
            </a:endParaRPr>
          </a:p>
        </p:txBody>
      </p:sp>
      <p:sp>
        <p:nvSpPr>
          <p:cNvPr id="160" name="Google Shape;160;p29"/>
          <p:cNvSpPr txBox="1">
            <a:spLocks noGrp="1"/>
          </p:cNvSpPr>
          <p:nvPr>
            <p:ph type="subTitle" idx="1"/>
          </p:nvPr>
        </p:nvSpPr>
        <p:spPr>
          <a:xfrm>
            <a:off x="1171575" y="3511547"/>
            <a:ext cx="2443686" cy="3429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latin typeface="Calibri" panose="020F0502020204030204" pitchFamily="34" charset="0"/>
                <a:ea typeface="Calibri" panose="020F0502020204030204" pitchFamily="34" charset="0"/>
                <a:cs typeface="Calibri" panose="020F0502020204030204" pitchFamily="34" charset="0"/>
              </a:rPr>
              <a:t>SUBMITED BY- Aathi Muthu A</a:t>
            </a:r>
            <a:endParaRPr dirty="0">
              <a:solidFill>
                <a:schemeClr val="lt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61" name="Google Shape;161;p29"/>
          <p:cNvGrpSpPr/>
          <p:nvPr/>
        </p:nvGrpSpPr>
        <p:grpSpPr>
          <a:xfrm>
            <a:off x="6218450" y="0"/>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C000"/>
                </a:solidFill>
              </a:rPr>
              <a:t>Model Selection</a:t>
            </a:r>
          </a:p>
        </p:txBody>
      </p:sp>
      <p:grpSp>
        <p:nvGrpSpPr>
          <p:cNvPr id="884" name="Google Shape;884;p37"/>
          <p:cNvGrpSpPr/>
          <p:nvPr/>
        </p:nvGrpSpPr>
        <p:grpSpPr>
          <a:xfrm>
            <a:off x="6881837" y="1926712"/>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grpSp>
      <p:grpSp>
        <p:nvGrpSpPr>
          <p:cNvPr id="899" name="Google Shape;899;p37"/>
          <p:cNvGrpSpPr/>
          <p:nvPr/>
        </p:nvGrpSpPr>
        <p:grpSpPr>
          <a:xfrm>
            <a:off x="3722674" y="1775359"/>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C000"/>
                </a:solidFill>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C000"/>
                </a:solidFill>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grpSp>
      <p:sp>
        <p:nvSpPr>
          <p:cNvPr id="14" name="TextBox 13">
            <a:extLst>
              <a:ext uri="{FF2B5EF4-FFF2-40B4-BE49-F238E27FC236}">
                <a16:creationId xmlns:a16="http://schemas.microsoft.com/office/drawing/2014/main" id="{8A825BA1-60EF-9A72-7628-213FB10193FB}"/>
              </a:ext>
            </a:extLst>
          </p:cNvPr>
          <p:cNvSpPr txBox="1"/>
          <p:nvPr/>
        </p:nvSpPr>
        <p:spPr>
          <a:xfrm>
            <a:off x="550157" y="854657"/>
            <a:ext cx="5607920" cy="923330"/>
          </a:xfrm>
          <a:prstGeom prst="rect">
            <a:avLst/>
          </a:prstGeom>
          <a:noFill/>
        </p:spPr>
        <p:txBody>
          <a:bodyPr wrap="square" rtlCol="0">
            <a:spAutoFit/>
          </a:bodyPr>
          <a:lstStyle/>
          <a:p>
            <a:r>
              <a:rPr lang="en-US" b="1" dirty="0">
                <a:solidFill>
                  <a:schemeClr val="tx2">
                    <a:lumMod val="90000"/>
                  </a:schemeClr>
                </a:solidFill>
              </a:rPr>
              <a:t>In our dataset the “Y” variable is having ‘0’ and ‘1’ values and for this situation classification models are best.</a:t>
            </a:r>
          </a:p>
        </p:txBody>
      </p:sp>
      <p:sp>
        <p:nvSpPr>
          <p:cNvPr id="15" name="TextBox 14">
            <a:extLst>
              <a:ext uri="{FF2B5EF4-FFF2-40B4-BE49-F238E27FC236}">
                <a16:creationId xmlns:a16="http://schemas.microsoft.com/office/drawing/2014/main" id="{D3C3654A-C744-CB8B-783E-B9D55C6A231F}"/>
              </a:ext>
            </a:extLst>
          </p:cNvPr>
          <p:cNvSpPr txBox="1"/>
          <p:nvPr/>
        </p:nvSpPr>
        <p:spPr>
          <a:xfrm>
            <a:off x="427768" y="2582003"/>
            <a:ext cx="6191794"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tx2">
                    <a:lumMod val="90000"/>
                  </a:schemeClr>
                </a:solidFill>
              </a:rPr>
              <a:t>decision Tree classifier</a:t>
            </a:r>
          </a:p>
          <a:p>
            <a:pPr marL="285750" indent="-285750">
              <a:buFont typeface="Arial" panose="020B0604020202020204" pitchFamily="34" charset="0"/>
              <a:buChar char="•"/>
            </a:pPr>
            <a:r>
              <a:rPr lang="en-US" sz="1600" b="1" dirty="0">
                <a:solidFill>
                  <a:schemeClr val="tx2">
                    <a:lumMod val="90000"/>
                  </a:schemeClr>
                </a:solidFill>
              </a:rPr>
              <a:t>Random Forest classifier</a:t>
            </a:r>
          </a:p>
          <a:p>
            <a:pPr marL="285750" indent="-285750">
              <a:buFont typeface="Arial" panose="020B0604020202020204" pitchFamily="34" charset="0"/>
              <a:buChar char="•"/>
            </a:pPr>
            <a:r>
              <a:rPr lang="en-US" sz="1600" b="1" dirty="0">
                <a:solidFill>
                  <a:schemeClr val="tx2">
                    <a:lumMod val="90000"/>
                  </a:schemeClr>
                </a:solidFill>
              </a:rPr>
              <a:t>Logistic regression</a:t>
            </a:r>
          </a:p>
          <a:p>
            <a:pPr marL="285750" indent="-285750">
              <a:buFont typeface="Arial" panose="020B0604020202020204" pitchFamily="34" charset="0"/>
              <a:buChar char="•"/>
            </a:pPr>
            <a:r>
              <a:rPr lang="en-US" sz="1600" b="1" dirty="0">
                <a:solidFill>
                  <a:schemeClr val="tx2">
                    <a:lumMod val="90000"/>
                  </a:schemeClr>
                </a:solidFill>
              </a:rPr>
              <a:t>KNN model</a:t>
            </a:r>
          </a:p>
          <a:p>
            <a:pPr marL="285750" indent="-285750">
              <a:buFont typeface="Arial" panose="020B0604020202020204" pitchFamily="34" charset="0"/>
              <a:buChar char="•"/>
            </a:pPr>
            <a:r>
              <a:rPr lang="en-US" sz="1600" b="1" dirty="0">
                <a:solidFill>
                  <a:schemeClr val="tx2">
                    <a:lumMod val="90000"/>
                  </a:schemeClr>
                </a:solidFill>
              </a:rPr>
              <a:t>Naive bayes model</a:t>
            </a:r>
          </a:p>
          <a:p>
            <a:pPr marL="285750" indent="-285750">
              <a:buFont typeface="Arial" panose="020B0604020202020204" pitchFamily="34" charset="0"/>
              <a:buChar char="•"/>
            </a:pPr>
            <a:r>
              <a:rPr lang="en-US" sz="1600" b="1" dirty="0">
                <a:solidFill>
                  <a:schemeClr val="tx2">
                    <a:lumMod val="90000"/>
                  </a:schemeClr>
                </a:solidFill>
              </a:rPr>
              <a:t>Ensemble Learning bagging Model</a:t>
            </a:r>
          </a:p>
        </p:txBody>
      </p:sp>
      <p:sp>
        <p:nvSpPr>
          <p:cNvPr id="16" name="TextBox 15">
            <a:extLst>
              <a:ext uri="{FF2B5EF4-FFF2-40B4-BE49-F238E27FC236}">
                <a16:creationId xmlns:a16="http://schemas.microsoft.com/office/drawing/2014/main" id="{0290EB0D-7A58-958B-D874-956CAFB70C45}"/>
              </a:ext>
            </a:extLst>
          </p:cNvPr>
          <p:cNvSpPr txBox="1"/>
          <p:nvPr/>
        </p:nvSpPr>
        <p:spPr>
          <a:xfrm>
            <a:off x="309068" y="2192165"/>
            <a:ext cx="2774250" cy="369332"/>
          </a:xfrm>
          <a:prstGeom prst="rect">
            <a:avLst/>
          </a:prstGeom>
          <a:noFill/>
        </p:spPr>
        <p:txBody>
          <a:bodyPr wrap="square" rtlCol="0">
            <a:spAutoFit/>
          </a:bodyPr>
          <a:lstStyle/>
          <a:p>
            <a:r>
              <a:rPr lang="en-US" b="1" dirty="0">
                <a:solidFill>
                  <a:srgbClr val="FFC000"/>
                </a:solidFill>
              </a:rPr>
              <a:t>Classification models</a:t>
            </a:r>
          </a:p>
        </p:txBody>
      </p:sp>
      <p:grpSp>
        <p:nvGrpSpPr>
          <p:cNvPr id="19" name="Google Shape;1371;p41">
            <a:extLst>
              <a:ext uri="{FF2B5EF4-FFF2-40B4-BE49-F238E27FC236}">
                <a16:creationId xmlns:a16="http://schemas.microsoft.com/office/drawing/2014/main" id="{88965A58-FD93-C35C-9CE5-9E2728A18E21}"/>
              </a:ext>
            </a:extLst>
          </p:cNvPr>
          <p:cNvGrpSpPr/>
          <p:nvPr/>
        </p:nvGrpSpPr>
        <p:grpSpPr>
          <a:xfrm>
            <a:off x="5250047" y="2021101"/>
            <a:ext cx="3646195" cy="2439279"/>
            <a:chOff x="133200" y="238100"/>
            <a:chExt cx="7227275" cy="5238150"/>
          </a:xfrm>
        </p:grpSpPr>
        <p:sp>
          <p:nvSpPr>
            <p:cNvPr id="20" name="Google Shape;1372;p41">
              <a:extLst>
                <a:ext uri="{FF2B5EF4-FFF2-40B4-BE49-F238E27FC236}">
                  <a16:creationId xmlns:a16="http://schemas.microsoft.com/office/drawing/2014/main" id="{B261C836-85EF-8140-CF09-D191C129AFD3}"/>
                </a:ext>
              </a:extLst>
            </p:cNvPr>
            <p:cNvSpPr/>
            <p:nvPr/>
          </p:nvSpPr>
          <p:spPr>
            <a:xfrm>
              <a:off x="133200" y="238100"/>
              <a:ext cx="7227275" cy="5238150"/>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1" name="Google Shape;1373;p41">
              <a:extLst>
                <a:ext uri="{FF2B5EF4-FFF2-40B4-BE49-F238E27FC236}">
                  <a16:creationId xmlns:a16="http://schemas.microsoft.com/office/drawing/2014/main" id="{D3D50D38-2927-5C23-32C5-9AA36471DE2D}"/>
                </a:ext>
              </a:extLst>
            </p:cNvPr>
            <p:cNvSpPr/>
            <p:nvPr/>
          </p:nvSpPr>
          <p:spPr>
            <a:xfrm>
              <a:off x="2973700" y="480500"/>
              <a:ext cx="1210525" cy="1216150"/>
            </a:xfrm>
            <a:custGeom>
              <a:avLst/>
              <a:gdLst/>
              <a:ahLst/>
              <a:cxnLst/>
              <a:rect l="l" t="t" r="r" b="b"/>
              <a:pathLst>
                <a:path w="48421" h="48646" extrusionOk="0">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2" name="Google Shape;1374;p41">
              <a:extLst>
                <a:ext uri="{FF2B5EF4-FFF2-40B4-BE49-F238E27FC236}">
                  <a16:creationId xmlns:a16="http://schemas.microsoft.com/office/drawing/2014/main" id="{0B9F5BEE-BDE7-AD6C-5A26-C5D0EF661754}"/>
                </a:ext>
              </a:extLst>
            </p:cNvPr>
            <p:cNvSpPr/>
            <p:nvPr/>
          </p:nvSpPr>
          <p:spPr>
            <a:xfrm>
              <a:off x="2973700" y="416800"/>
              <a:ext cx="1210525" cy="1216150"/>
            </a:xfrm>
            <a:custGeom>
              <a:avLst/>
              <a:gdLst/>
              <a:ahLst/>
              <a:cxnLst/>
              <a:rect l="l" t="t" r="r" b="b"/>
              <a:pathLst>
                <a:path w="48421" h="48646" extrusionOk="0">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3" name="Google Shape;1375;p41">
              <a:extLst>
                <a:ext uri="{FF2B5EF4-FFF2-40B4-BE49-F238E27FC236}">
                  <a16:creationId xmlns:a16="http://schemas.microsoft.com/office/drawing/2014/main" id="{87E889F3-10A9-0642-8BA7-9A808A74948E}"/>
                </a:ext>
              </a:extLst>
            </p:cNvPr>
            <p:cNvSpPr/>
            <p:nvPr/>
          </p:nvSpPr>
          <p:spPr>
            <a:xfrm>
              <a:off x="2963600" y="407500"/>
              <a:ext cx="1230500" cy="1234700"/>
            </a:xfrm>
            <a:custGeom>
              <a:avLst/>
              <a:gdLst/>
              <a:ahLst/>
              <a:cxnLst/>
              <a:rect l="l" t="t" r="r" b="b"/>
              <a:pathLst>
                <a:path w="49220" h="49388" extrusionOk="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4" name="Google Shape;1376;p41">
              <a:extLst>
                <a:ext uri="{FF2B5EF4-FFF2-40B4-BE49-F238E27FC236}">
                  <a16:creationId xmlns:a16="http://schemas.microsoft.com/office/drawing/2014/main" id="{832AB261-3351-09C6-C3CD-6AA35681C72A}"/>
                </a:ext>
              </a:extLst>
            </p:cNvPr>
            <p:cNvSpPr/>
            <p:nvPr/>
          </p:nvSpPr>
          <p:spPr>
            <a:xfrm>
              <a:off x="1927200" y="1756100"/>
              <a:ext cx="2152400" cy="2162325"/>
            </a:xfrm>
            <a:custGeom>
              <a:avLst/>
              <a:gdLst/>
              <a:ahLst/>
              <a:cxnLst/>
              <a:rect l="l" t="t" r="r" b="b"/>
              <a:pathLst>
                <a:path w="86096" h="86493" extrusionOk="0">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5" name="Google Shape;1377;p41">
              <a:extLst>
                <a:ext uri="{FF2B5EF4-FFF2-40B4-BE49-F238E27FC236}">
                  <a16:creationId xmlns:a16="http://schemas.microsoft.com/office/drawing/2014/main" id="{89C05B14-A576-29FA-E839-FC9B748A2687}"/>
                </a:ext>
              </a:extLst>
            </p:cNvPr>
            <p:cNvSpPr/>
            <p:nvPr/>
          </p:nvSpPr>
          <p:spPr>
            <a:xfrm>
              <a:off x="1927200" y="1669825"/>
              <a:ext cx="2152400" cy="2162375"/>
            </a:xfrm>
            <a:custGeom>
              <a:avLst/>
              <a:gdLst/>
              <a:ahLst/>
              <a:cxnLst/>
              <a:rect l="l" t="t" r="r" b="b"/>
              <a:pathLst>
                <a:path w="86096" h="86495" extrusionOk="0">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6" name="Google Shape;1378;p41">
              <a:extLst>
                <a:ext uri="{FF2B5EF4-FFF2-40B4-BE49-F238E27FC236}">
                  <a16:creationId xmlns:a16="http://schemas.microsoft.com/office/drawing/2014/main" id="{5F108C5E-C95D-454E-6231-5A0140086777}"/>
                </a:ext>
              </a:extLst>
            </p:cNvPr>
            <p:cNvSpPr/>
            <p:nvPr/>
          </p:nvSpPr>
          <p:spPr>
            <a:xfrm>
              <a:off x="1917125" y="1660550"/>
              <a:ext cx="2172350" cy="2180925"/>
            </a:xfrm>
            <a:custGeom>
              <a:avLst/>
              <a:gdLst/>
              <a:ahLst/>
              <a:cxnLst/>
              <a:rect l="l" t="t" r="r" b="b"/>
              <a:pathLst>
                <a:path w="86894" h="87237" extrusionOk="0">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7" name="Google Shape;1379;p41">
              <a:extLst>
                <a:ext uri="{FF2B5EF4-FFF2-40B4-BE49-F238E27FC236}">
                  <a16:creationId xmlns:a16="http://schemas.microsoft.com/office/drawing/2014/main" id="{A05C8113-FBDC-3000-A65F-0F172F3CCE2B}"/>
                </a:ext>
              </a:extLst>
            </p:cNvPr>
            <p:cNvSpPr/>
            <p:nvPr/>
          </p:nvSpPr>
          <p:spPr>
            <a:xfrm>
              <a:off x="3959700" y="2245050"/>
              <a:ext cx="2152375" cy="2162350"/>
            </a:xfrm>
            <a:custGeom>
              <a:avLst/>
              <a:gdLst/>
              <a:ahLst/>
              <a:cxnLst/>
              <a:rect l="l" t="t" r="r" b="b"/>
              <a:pathLst>
                <a:path w="86095" h="86494"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8" name="Google Shape;1380;p41">
              <a:extLst>
                <a:ext uri="{FF2B5EF4-FFF2-40B4-BE49-F238E27FC236}">
                  <a16:creationId xmlns:a16="http://schemas.microsoft.com/office/drawing/2014/main" id="{84B527F9-8E88-F7A9-A53E-68803EC49BC8}"/>
                </a:ext>
              </a:extLst>
            </p:cNvPr>
            <p:cNvSpPr/>
            <p:nvPr/>
          </p:nvSpPr>
          <p:spPr>
            <a:xfrm>
              <a:off x="3959700" y="2158775"/>
              <a:ext cx="2152375" cy="2162375"/>
            </a:xfrm>
            <a:custGeom>
              <a:avLst/>
              <a:gdLst/>
              <a:ahLst/>
              <a:cxnLst/>
              <a:rect l="l" t="t" r="r" b="b"/>
              <a:pathLst>
                <a:path w="86095" h="86495"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9" name="Google Shape;1381;p41">
              <a:extLst>
                <a:ext uri="{FF2B5EF4-FFF2-40B4-BE49-F238E27FC236}">
                  <a16:creationId xmlns:a16="http://schemas.microsoft.com/office/drawing/2014/main" id="{1F4D0326-2E49-C270-F359-B5D126341CAB}"/>
                </a:ext>
              </a:extLst>
            </p:cNvPr>
            <p:cNvSpPr/>
            <p:nvPr/>
          </p:nvSpPr>
          <p:spPr>
            <a:xfrm>
              <a:off x="3949600" y="2149500"/>
              <a:ext cx="2172425" cy="2180900"/>
            </a:xfrm>
            <a:custGeom>
              <a:avLst/>
              <a:gdLst/>
              <a:ahLst/>
              <a:cxnLst/>
              <a:rect l="l" t="t" r="r" b="b"/>
              <a:pathLst>
                <a:path w="86897" h="87236" extrusionOk="0">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30" name="Google Shape;1382;p41">
              <a:extLst>
                <a:ext uri="{FF2B5EF4-FFF2-40B4-BE49-F238E27FC236}">
                  <a16:creationId xmlns:a16="http://schemas.microsoft.com/office/drawing/2014/main" id="{1570BBDC-A49A-AB7B-4AD9-9CB2A16CF764}"/>
                </a:ext>
              </a:extLst>
            </p:cNvPr>
            <p:cNvSpPr/>
            <p:nvPr/>
          </p:nvSpPr>
          <p:spPr>
            <a:xfrm>
              <a:off x="5638800" y="3738150"/>
              <a:ext cx="407500" cy="367050"/>
            </a:xfrm>
            <a:custGeom>
              <a:avLst/>
              <a:gdLst/>
              <a:ahLst/>
              <a:cxnLst/>
              <a:rect l="l" t="t" r="r" b="b"/>
              <a:pathLst>
                <a:path w="16300" h="14682" extrusionOk="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31" name="Google Shape;1383;p41">
              <a:extLst>
                <a:ext uri="{FF2B5EF4-FFF2-40B4-BE49-F238E27FC236}">
                  <a16:creationId xmlns:a16="http://schemas.microsoft.com/office/drawing/2014/main" id="{82FA20ED-6412-18F8-AC4A-B6F96BF1D80D}"/>
                </a:ext>
              </a:extLst>
            </p:cNvPr>
            <p:cNvSpPr/>
            <p:nvPr/>
          </p:nvSpPr>
          <p:spPr>
            <a:xfrm>
              <a:off x="5632450" y="3729600"/>
              <a:ext cx="427800" cy="387400"/>
            </a:xfrm>
            <a:custGeom>
              <a:avLst/>
              <a:gdLst/>
              <a:ahLst/>
              <a:cxnLst/>
              <a:rect l="l" t="t" r="r" b="b"/>
              <a:pathLst>
                <a:path w="17112" h="15496" extrusionOk="0">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08" name="Google Shape;1384;p41">
              <a:extLst>
                <a:ext uri="{FF2B5EF4-FFF2-40B4-BE49-F238E27FC236}">
                  <a16:creationId xmlns:a16="http://schemas.microsoft.com/office/drawing/2014/main" id="{A9B2DC00-C33B-2A26-8175-7870E6C332A1}"/>
                </a:ext>
              </a:extLst>
            </p:cNvPr>
            <p:cNvSpPr/>
            <p:nvPr/>
          </p:nvSpPr>
          <p:spPr>
            <a:xfrm>
              <a:off x="5130575" y="4063075"/>
              <a:ext cx="290675" cy="212750"/>
            </a:xfrm>
            <a:custGeom>
              <a:avLst/>
              <a:gdLst/>
              <a:ahLst/>
              <a:cxnLst/>
              <a:rect l="l" t="t" r="r" b="b"/>
              <a:pathLst>
                <a:path w="11627" h="8510" extrusionOk="0">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09" name="Google Shape;1385;p41">
              <a:extLst>
                <a:ext uri="{FF2B5EF4-FFF2-40B4-BE49-F238E27FC236}">
                  <a16:creationId xmlns:a16="http://schemas.microsoft.com/office/drawing/2014/main" id="{86557328-1A40-8A87-9CFD-3EE7996C7E04}"/>
                </a:ext>
              </a:extLst>
            </p:cNvPr>
            <p:cNvSpPr/>
            <p:nvPr/>
          </p:nvSpPr>
          <p:spPr>
            <a:xfrm>
              <a:off x="5127850" y="4054500"/>
              <a:ext cx="303250" cy="236100"/>
            </a:xfrm>
            <a:custGeom>
              <a:avLst/>
              <a:gdLst/>
              <a:ahLst/>
              <a:cxnLst/>
              <a:rect l="l" t="t" r="r" b="b"/>
              <a:pathLst>
                <a:path w="12130" h="9444" extrusionOk="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0" name="Google Shape;1386;p41">
              <a:extLst>
                <a:ext uri="{FF2B5EF4-FFF2-40B4-BE49-F238E27FC236}">
                  <a16:creationId xmlns:a16="http://schemas.microsoft.com/office/drawing/2014/main" id="{E9F4EAC6-4F3A-943E-1F49-16C424538F0F}"/>
                </a:ext>
              </a:extLst>
            </p:cNvPr>
            <p:cNvSpPr/>
            <p:nvPr/>
          </p:nvSpPr>
          <p:spPr>
            <a:xfrm>
              <a:off x="5741425" y="3353475"/>
              <a:ext cx="210250" cy="262950"/>
            </a:xfrm>
            <a:custGeom>
              <a:avLst/>
              <a:gdLst/>
              <a:ahLst/>
              <a:cxnLst/>
              <a:rect l="l" t="t" r="r" b="b"/>
              <a:pathLst>
                <a:path w="8410" h="10518" extrusionOk="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1" name="Google Shape;1387;p41">
              <a:extLst>
                <a:ext uri="{FF2B5EF4-FFF2-40B4-BE49-F238E27FC236}">
                  <a16:creationId xmlns:a16="http://schemas.microsoft.com/office/drawing/2014/main" id="{F622ED8D-82C9-2E55-EAC4-15496AC9D0F7}"/>
                </a:ext>
              </a:extLst>
            </p:cNvPr>
            <p:cNvSpPr/>
            <p:nvPr/>
          </p:nvSpPr>
          <p:spPr>
            <a:xfrm>
              <a:off x="5733575" y="3344875"/>
              <a:ext cx="228050" cy="281425"/>
            </a:xfrm>
            <a:custGeom>
              <a:avLst/>
              <a:gdLst/>
              <a:ahLst/>
              <a:cxnLst/>
              <a:rect l="l" t="t" r="r" b="b"/>
              <a:pathLst>
                <a:path w="9122" h="11257" extrusionOk="0">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2" name="Google Shape;1388;p41">
              <a:extLst>
                <a:ext uri="{FF2B5EF4-FFF2-40B4-BE49-F238E27FC236}">
                  <a16:creationId xmlns:a16="http://schemas.microsoft.com/office/drawing/2014/main" id="{E4694551-BCD4-AFAD-4845-D7CE1F9E1BD4}"/>
                </a:ext>
              </a:extLst>
            </p:cNvPr>
            <p:cNvSpPr/>
            <p:nvPr/>
          </p:nvSpPr>
          <p:spPr>
            <a:xfrm>
              <a:off x="5347125" y="4216450"/>
              <a:ext cx="194475" cy="425450"/>
            </a:xfrm>
            <a:custGeom>
              <a:avLst/>
              <a:gdLst/>
              <a:ahLst/>
              <a:cxnLst/>
              <a:rect l="l" t="t" r="r" b="b"/>
              <a:pathLst>
                <a:path w="7779" h="17018" extrusionOk="0">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3" name="Google Shape;1389;p41">
              <a:extLst>
                <a:ext uri="{FF2B5EF4-FFF2-40B4-BE49-F238E27FC236}">
                  <a16:creationId xmlns:a16="http://schemas.microsoft.com/office/drawing/2014/main" id="{1D0DEFE9-A71D-81AE-DC52-88C85BB565A6}"/>
                </a:ext>
              </a:extLst>
            </p:cNvPr>
            <p:cNvSpPr/>
            <p:nvPr/>
          </p:nvSpPr>
          <p:spPr>
            <a:xfrm>
              <a:off x="5338250" y="4207900"/>
              <a:ext cx="212975" cy="442575"/>
            </a:xfrm>
            <a:custGeom>
              <a:avLst/>
              <a:gdLst/>
              <a:ahLst/>
              <a:cxnLst/>
              <a:rect l="l" t="t" r="r" b="b"/>
              <a:pathLst>
                <a:path w="8519" h="17703" extrusionOk="0">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4" name="Google Shape;1390;p41">
              <a:extLst>
                <a:ext uri="{FF2B5EF4-FFF2-40B4-BE49-F238E27FC236}">
                  <a16:creationId xmlns:a16="http://schemas.microsoft.com/office/drawing/2014/main" id="{151B05E1-3D66-97B3-04D9-1C7F675D07F0}"/>
                </a:ext>
              </a:extLst>
            </p:cNvPr>
            <p:cNvSpPr/>
            <p:nvPr/>
          </p:nvSpPr>
          <p:spPr>
            <a:xfrm>
              <a:off x="5523425" y="4919025"/>
              <a:ext cx="365475" cy="181875"/>
            </a:xfrm>
            <a:custGeom>
              <a:avLst/>
              <a:gdLst/>
              <a:ahLst/>
              <a:cxnLst/>
              <a:rect l="l" t="t" r="r" b="b"/>
              <a:pathLst>
                <a:path w="14619" h="7275" extrusionOk="0">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5" name="Google Shape;1391;p41">
              <a:extLst>
                <a:ext uri="{FF2B5EF4-FFF2-40B4-BE49-F238E27FC236}">
                  <a16:creationId xmlns:a16="http://schemas.microsoft.com/office/drawing/2014/main" id="{4F3B64E4-19A2-6CAB-5425-9B5FB2A16065}"/>
                </a:ext>
              </a:extLst>
            </p:cNvPr>
            <p:cNvSpPr/>
            <p:nvPr/>
          </p:nvSpPr>
          <p:spPr>
            <a:xfrm>
              <a:off x="5525475" y="4910550"/>
              <a:ext cx="334650" cy="198850"/>
            </a:xfrm>
            <a:custGeom>
              <a:avLst/>
              <a:gdLst/>
              <a:ahLst/>
              <a:cxnLst/>
              <a:rect l="l" t="t" r="r" b="b"/>
              <a:pathLst>
                <a:path w="13386" h="7954" extrusionOk="0">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6" name="Google Shape;1392;p41">
              <a:extLst>
                <a:ext uri="{FF2B5EF4-FFF2-40B4-BE49-F238E27FC236}">
                  <a16:creationId xmlns:a16="http://schemas.microsoft.com/office/drawing/2014/main" id="{6FEED958-BC28-F3FC-0EF7-1746F234530B}"/>
                </a:ext>
              </a:extLst>
            </p:cNvPr>
            <p:cNvSpPr/>
            <p:nvPr/>
          </p:nvSpPr>
          <p:spPr>
            <a:xfrm>
              <a:off x="5453625" y="4504375"/>
              <a:ext cx="1037200" cy="744450"/>
            </a:xfrm>
            <a:custGeom>
              <a:avLst/>
              <a:gdLst/>
              <a:ahLst/>
              <a:cxnLst/>
              <a:rect l="l" t="t" r="r" b="b"/>
              <a:pathLst>
                <a:path w="41488" h="29778" extrusionOk="0">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7" name="Google Shape;1393;p41">
              <a:extLst>
                <a:ext uri="{FF2B5EF4-FFF2-40B4-BE49-F238E27FC236}">
                  <a16:creationId xmlns:a16="http://schemas.microsoft.com/office/drawing/2014/main" id="{F147A85C-8F52-22FF-AD6E-79521A249274}"/>
                </a:ext>
              </a:extLst>
            </p:cNvPr>
            <p:cNvSpPr/>
            <p:nvPr/>
          </p:nvSpPr>
          <p:spPr>
            <a:xfrm>
              <a:off x="5913475" y="4810525"/>
              <a:ext cx="96075" cy="285950"/>
            </a:xfrm>
            <a:custGeom>
              <a:avLst/>
              <a:gdLst/>
              <a:ahLst/>
              <a:cxnLst/>
              <a:rect l="l" t="t" r="r" b="b"/>
              <a:pathLst>
                <a:path w="3843" h="11438" extrusionOk="0">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8" name="Google Shape;1394;p41">
              <a:extLst>
                <a:ext uri="{FF2B5EF4-FFF2-40B4-BE49-F238E27FC236}">
                  <a16:creationId xmlns:a16="http://schemas.microsoft.com/office/drawing/2014/main" id="{841D354D-B2E4-0313-F7AB-DAE7E914A263}"/>
                </a:ext>
              </a:extLst>
            </p:cNvPr>
            <p:cNvSpPr/>
            <p:nvPr/>
          </p:nvSpPr>
          <p:spPr>
            <a:xfrm>
              <a:off x="6387250" y="4779000"/>
              <a:ext cx="85275" cy="178575"/>
            </a:xfrm>
            <a:custGeom>
              <a:avLst/>
              <a:gdLst/>
              <a:ahLst/>
              <a:cxnLst/>
              <a:rect l="l" t="t" r="r" b="b"/>
              <a:pathLst>
                <a:path w="3411" h="7143" extrusionOk="0">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19" name="Google Shape;1395;p41">
              <a:extLst>
                <a:ext uri="{FF2B5EF4-FFF2-40B4-BE49-F238E27FC236}">
                  <a16:creationId xmlns:a16="http://schemas.microsoft.com/office/drawing/2014/main" id="{5DB0F48A-0047-55B4-69D1-776E37547F5B}"/>
                </a:ext>
              </a:extLst>
            </p:cNvPr>
            <p:cNvSpPr/>
            <p:nvPr/>
          </p:nvSpPr>
          <p:spPr>
            <a:xfrm>
              <a:off x="5356400" y="3558800"/>
              <a:ext cx="1041800" cy="1322550"/>
            </a:xfrm>
            <a:custGeom>
              <a:avLst/>
              <a:gdLst/>
              <a:ahLst/>
              <a:cxnLst/>
              <a:rect l="l" t="t" r="r" b="b"/>
              <a:pathLst>
                <a:path w="41672" h="52902" extrusionOk="0">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0" name="Google Shape;1396;p41">
              <a:extLst>
                <a:ext uri="{FF2B5EF4-FFF2-40B4-BE49-F238E27FC236}">
                  <a16:creationId xmlns:a16="http://schemas.microsoft.com/office/drawing/2014/main" id="{5460A711-9BCE-18DE-27D0-7C7A0BB18F84}"/>
                </a:ext>
              </a:extLst>
            </p:cNvPr>
            <p:cNvSpPr/>
            <p:nvPr/>
          </p:nvSpPr>
          <p:spPr>
            <a:xfrm>
              <a:off x="5359225" y="3546175"/>
              <a:ext cx="1057750" cy="1344000"/>
            </a:xfrm>
            <a:custGeom>
              <a:avLst/>
              <a:gdLst/>
              <a:ahLst/>
              <a:cxnLst/>
              <a:rect l="l" t="t" r="r" b="b"/>
              <a:pathLst>
                <a:path w="42310" h="53760" extrusionOk="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1" name="Google Shape;1397;p41">
              <a:extLst>
                <a:ext uri="{FF2B5EF4-FFF2-40B4-BE49-F238E27FC236}">
                  <a16:creationId xmlns:a16="http://schemas.microsoft.com/office/drawing/2014/main" id="{CFE58CC2-9315-E59B-07CA-57EB8A8E5CCD}"/>
                </a:ext>
              </a:extLst>
            </p:cNvPr>
            <p:cNvSpPr/>
            <p:nvPr/>
          </p:nvSpPr>
          <p:spPr>
            <a:xfrm>
              <a:off x="5856600" y="4439350"/>
              <a:ext cx="187175" cy="72575"/>
            </a:xfrm>
            <a:custGeom>
              <a:avLst/>
              <a:gdLst/>
              <a:ahLst/>
              <a:cxnLst/>
              <a:rect l="l" t="t" r="r" b="b"/>
              <a:pathLst>
                <a:path w="7487" h="2903" extrusionOk="0">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2" name="Google Shape;1398;p41">
              <a:extLst>
                <a:ext uri="{FF2B5EF4-FFF2-40B4-BE49-F238E27FC236}">
                  <a16:creationId xmlns:a16="http://schemas.microsoft.com/office/drawing/2014/main" id="{4B8CFB16-1B3E-CF9D-C4B4-758D6881865F}"/>
                </a:ext>
              </a:extLst>
            </p:cNvPr>
            <p:cNvSpPr/>
            <p:nvPr/>
          </p:nvSpPr>
          <p:spPr>
            <a:xfrm>
              <a:off x="5874475" y="4483475"/>
              <a:ext cx="168700" cy="65725"/>
            </a:xfrm>
            <a:custGeom>
              <a:avLst/>
              <a:gdLst/>
              <a:ahLst/>
              <a:cxnLst/>
              <a:rect l="l" t="t" r="r" b="b"/>
              <a:pathLst>
                <a:path w="6748" h="2629" extrusionOk="0">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3" name="Google Shape;1399;p41">
              <a:extLst>
                <a:ext uri="{FF2B5EF4-FFF2-40B4-BE49-F238E27FC236}">
                  <a16:creationId xmlns:a16="http://schemas.microsoft.com/office/drawing/2014/main" id="{63EA4D96-8148-DFE4-AFEA-D694B210ABEF}"/>
                </a:ext>
              </a:extLst>
            </p:cNvPr>
            <p:cNvSpPr/>
            <p:nvPr/>
          </p:nvSpPr>
          <p:spPr>
            <a:xfrm>
              <a:off x="5583275" y="3511925"/>
              <a:ext cx="1060350" cy="1271750"/>
            </a:xfrm>
            <a:custGeom>
              <a:avLst/>
              <a:gdLst/>
              <a:ahLst/>
              <a:cxnLst/>
              <a:rect l="l" t="t" r="r" b="b"/>
              <a:pathLst>
                <a:path w="42414" h="50870" extrusionOk="0">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4" name="Google Shape;1400;p41">
              <a:extLst>
                <a:ext uri="{FF2B5EF4-FFF2-40B4-BE49-F238E27FC236}">
                  <a16:creationId xmlns:a16="http://schemas.microsoft.com/office/drawing/2014/main" id="{D572728F-FF0C-64AC-17C8-F90720024FE8}"/>
                </a:ext>
              </a:extLst>
            </p:cNvPr>
            <p:cNvSpPr/>
            <p:nvPr/>
          </p:nvSpPr>
          <p:spPr>
            <a:xfrm>
              <a:off x="5714400" y="3569250"/>
              <a:ext cx="205975" cy="396225"/>
            </a:xfrm>
            <a:custGeom>
              <a:avLst/>
              <a:gdLst/>
              <a:ahLst/>
              <a:cxnLst/>
              <a:rect l="l" t="t" r="r" b="b"/>
              <a:pathLst>
                <a:path w="8239" h="15849" extrusionOk="0">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5" name="Google Shape;1401;p41">
              <a:extLst>
                <a:ext uri="{FF2B5EF4-FFF2-40B4-BE49-F238E27FC236}">
                  <a16:creationId xmlns:a16="http://schemas.microsoft.com/office/drawing/2014/main" id="{ACF68FF1-DD2B-BA2B-976A-5430FFA2CBD6}"/>
                </a:ext>
              </a:extLst>
            </p:cNvPr>
            <p:cNvSpPr/>
            <p:nvPr/>
          </p:nvSpPr>
          <p:spPr>
            <a:xfrm>
              <a:off x="5777825" y="3713750"/>
              <a:ext cx="323375" cy="285500"/>
            </a:xfrm>
            <a:custGeom>
              <a:avLst/>
              <a:gdLst/>
              <a:ahLst/>
              <a:cxnLst/>
              <a:rect l="l" t="t" r="r" b="b"/>
              <a:pathLst>
                <a:path w="12935" h="11420" extrusionOk="0">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6" name="Google Shape;1402;p41">
              <a:extLst>
                <a:ext uri="{FF2B5EF4-FFF2-40B4-BE49-F238E27FC236}">
                  <a16:creationId xmlns:a16="http://schemas.microsoft.com/office/drawing/2014/main" id="{9A2986A6-FC9B-54A1-7AE0-DF33E6025CF0}"/>
                </a:ext>
              </a:extLst>
            </p:cNvPr>
            <p:cNvSpPr/>
            <p:nvPr/>
          </p:nvSpPr>
          <p:spPr>
            <a:xfrm>
              <a:off x="6129100" y="4061550"/>
              <a:ext cx="424450" cy="684700"/>
            </a:xfrm>
            <a:custGeom>
              <a:avLst/>
              <a:gdLst/>
              <a:ahLst/>
              <a:cxnLst/>
              <a:rect l="l" t="t" r="r" b="b"/>
              <a:pathLst>
                <a:path w="16978" h="27388" extrusionOk="0">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7" name="Google Shape;1403;p41">
              <a:extLst>
                <a:ext uri="{FF2B5EF4-FFF2-40B4-BE49-F238E27FC236}">
                  <a16:creationId xmlns:a16="http://schemas.microsoft.com/office/drawing/2014/main" id="{87A6DE67-74EB-77FA-F3AD-AE2D05622C16}"/>
                </a:ext>
              </a:extLst>
            </p:cNvPr>
            <p:cNvSpPr/>
            <p:nvPr/>
          </p:nvSpPr>
          <p:spPr>
            <a:xfrm>
              <a:off x="6105925" y="4034525"/>
              <a:ext cx="387425" cy="650650"/>
            </a:xfrm>
            <a:custGeom>
              <a:avLst/>
              <a:gdLst/>
              <a:ahLst/>
              <a:cxnLst/>
              <a:rect l="l" t="t" r="r" b="b"/>
              <a:pathLst>
                <a:path w="15497" h="26026" extrusionOk="0">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64" name="Google Shape;1404;p41">
              <a:extLst>
                <a:ext uri="{FF2B5EF4-FFF2-40B4-BE49-F238E27FC236}">
                  <a16:creationId xmlns:a16="http://schemas.microsoft.com/office/drawing/2014/main" id="{4D9CD83C-0019-7C10-8630-C59E77C0210C}"/>
                </a:ext>
              </a:extLst>
            </p:cNvPr>
            <p:cNvSpPr/>
            <p:nvPr/>
          </p:nvSpPr>
          <p:spPr>
            <a:xfrm>
              <a:off x="4612200" y="693350"/>
              <a:ext cx="1274525" cy="1028100"/>
            </a:xfrm>
            <a:custGeom>
              <a:avLst/>
              <a:gdLst/>
              <a:ahLst/>
              <a:cxnLst/>
              <a:rect l="l" t="t" r="r" b="b"/>
              <a:pathLst>
                <a:path w="50981" h="41124" extrusionOk="0">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65" name="Google Shape;1405;p41">
              <a:extLst>
                <a:ext uri="{FF2B5EF4-FFF2-40B4-BE49-F238E27FC236}">
                  <a16:creationId xmlns:a16="http://schemas.microsoft.com/office/drawing/2014/main" id="{41EC7220-2930-D437-8D3A-99CFC7E32648}"/>
                </a:ext>
              </a:extLst>
            </p:cNvPr>
            <p:cNvSpPr/>
            <p:nvPr/>
          </p:nvSpPr>
          <p:spPr>
            <a:xfrm>
              <a:off x="4825175" y="909275"/>
              <a:ext cx="942150" cy="497100"/>
            </a:xfrm>
            <a:custGeom>
              <a:avLst/>
              <a:gdLst/>
              <a:ahLst/>
              <a:cxnLst/>
              <a:rect l="l" t="t" r="r" b="b"/>
              <a:pathLst>
                <a:path w="37686" h="19884" extrusionOk="0">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66" name="Google Shape;1406;p41">
              <a:extLst>
                <a:ext uri="{FF2B5EF4-FFF2-40B4-BE49-F238E27FC236}">
                  <a16:creationId xmlns:a16="http://schemas.microsoft.com/office/drawing/2014/main" id="{D652223E-4EDC-1980-2D17-3EEB6F80106A}"/>
                </a:ext>
              </a:extLst>
            </p:cNvPr>
            <p:cNvSpPr/>
            <p:nvPr/>
          </p:nvSpPr>
          <p:spPr>
            <a:xfrm>
              <a:off x="4793625" y="826875"/>
              <a:ext cx="828125" cy="283075"/>
            </a:xfrm>
            <a:custGeom>
              <a:avLst/>
              <a:gdLst/>
              <a:ahLst/>
              <a:cxnLst/>
              <a:rect l="l" t="t" r="r" b="b"/>
              <a:pathLst>
                <a:path w="33125" h="11323" extrusionOk="0">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67" name="Google Shape;1407;p41">
              <a:extLst>
                <a:ext uri="{FF2B5EF4-FFF2-40B4-BE49-F238E27FC236}">
                  <a16:creationId xmlns:a16="http://schemas.microsoft.com/office/drawing/2014/main" id="{E7ED52B8-71E2-2BB9-7DC4-F455D3CC4624}"/>
                </a:ext>
              </a:extLst>
            </p:cNvPr>
            <p:cNvSpPr/>
            <p:nvPr/>
          </p:nvSpPr>
          <p:spPr>
            <a:xfrm>
              <a:off x="4714250" y="932600"/>
              <a:ext cx="88225" cy="275250"/>
            </a:xfrm>
            <a:custGeom>
              <a:avLst/>
              <a:gdLst/>
              <a:ahLst/>
              <a:cxnLst/>
              <a:rect l="l" t="t" r="r" b="b"/>
              <a:pathLst>
                <a:path w="3529" h="11010" extrusionOk="0">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68" name="Google Shape;1408;p41">
              <a:extLst>
                <a:ext uri="{FF2B5EF4-FFF2-40B4-BE49-F238E27FC236}">
                  <a16:creationId xmlns:a16="http://schemas.microsoft.com/office/drawing/2014/main" id="{E5491EAD-D504-8C84-EE0E-4E6A2EEA7D9E}"/>
                </a:ext>
              </a:extLst>
            </p:cNvPr>
            <p:cNvSpPr/>
            <p:nvPr/>
          </p:nvSpPr>
          <p:spPr>
            <a:xfrm>
              <a:off x="4639150" y="916625"/>
              <a:ext cx="137825" cy="260825"/>
            </a:xfrm>
            <a:custGeom>
              <a:avLst/>
              <a:gdLst/>
              <a:ahLst/>
              <a:cxnLst/>
              <a:rect l="l" t="t" r="r" b="b"/>
              <a:pathLst>
                <a:path w="5513" h="10433" extrusionOk="0">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69" name="Google Shape;1409;p41">
              <a:extLst>
                <a:ext uri="{FF2B5EF4-FFF2-40B4-BE49-F238E27FC236}">
                  <a16:creationId xmlns:a16="http://schemas.microsoft.com/office/drawing/2014/main" id="{988CFDA3-874D-E2BA-22D8-6712982F0781}"/>
                </a:ext>
              </a:extLst>
            </p:cNvPr>
            <p:cNvSpPr/>
            <p:nvPr/>
          </p:nvSpPr>
          <p:spPr>
            <a:xfrm>
              <a:off x="4688850" y="1495400"/>
              <a:ext cx="762925" cy="871700"/>
            </a:xfrm>
            <a:custGeom>
              <a:avLst/>
              <a:gdLst/>
              <a:ahLst/>
              <a:cxnLst/>
              <a:rect l="l" t="t" r="r" b="b"/>
              <a:pathLst>
                <a:path w="30517" h="34868" extrusionOk="0">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70" name="Google Shape;1410;p41">
              <a:extLst>
                <a:ext uri="{FF2B5EF4-FFF2-40B4-BE49-F238E27FC236}">
                  <a16:creationId xmlns:a16="http://schemas.microsoft.com/office/drawing/2014/main" id="{DA0265A0-6438-8C25-E239-ADC061EB35FC}"/>
                </a:ext>
              </a:extLst>
            </p:cNvPr>
            <p:cNvSpPr/>
            <p:nvPr/>
          </p:nvSpPr>
          <p:spPr>
            <a:xfrm>
              <a:off x="4858250" y="1527775"/>
              <a:ext cx="333825" cy="184425"/>
            </a:xfrm>
            <a:custGeom>
              <a:avLst/>
              <a:gdLst/>
              <a:ahLst/>
              <a:cxnLst/>
              <a:rect l="l" t="t" r="r" b="b"/>
              <a:pathLst>
                <a:path w="13353" h="7377" extrusionOk="0">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71" name="Google Shape;1411;p41">
              <a:extLst>
                <a:ext uri="{FF2B5EF4-FFF2-40B4-BE49-F238E27FC236}">
                  <a16:creationId xmlns:a16="http://schemas.microsoft.com/office/drawing/2014/main" id="{7C081739-8B62-4311-B011-8D7AD95F80CB}"/>
                </a:ext>
              </a:extLst>
            </p:cNvPr>
            <p:cNvSpPr/>
            <p:nvPr/>
          </p:nvSpPr>
          <p:spPr>
            <a:xfrm>
              <a:off x="4844650" y="1519800"/>
              <a:ext cx="356525" cy="200975"/>
            </a:xfrm>
            <a:custGeom>
              <a:avLst/>
              <a:gdLst/>
              <a:ahLst/>
              <a:cxnLst/>
              <a:rect l="l" t="t" r="r" b="b"/>
              <a:pathLst>
                <a:path w="14261" h="8039" extrusionOk="0">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72" name="Google Shape;1412;p41">
              <a:extLst>
                <a:ext uri="{FF2B5EF4-FFF2-40B4-BE49-F238E27FC236}">
                  <a16:creationId xmlns:a16="http://schemas.microsoft.com/office/drawing/2014/main" id="{5A5726D3-3B5E-F0B8-5F79-6219AA94DE56}"/>
                </a:ext>
              </a:extLst>
            </p:cNvPr>
            <p:cNvSpPr/>
            <p:nvPr/>
          </p:nvSpPr>
          <p:spPr>
            <a:xfrm>
              <a:off x="4398550" y="1135475"/>
              <a:ext cx="1147700" cy="1132850"/>
            </a:xfrm>
            <a:custGeom>
              <a:avLst/>
              <a:gdLst/>
              <a:ahLst/>
              <a:cxnLst/>
              <a:rect l="l" t="t" r="r" b="b"/>
              <a:pathLst>
                <a:path w="45908" h="45314" extrusionOk="0">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873" name="Google Shape;1413;p41">
              <a:extLst>
                <a:ext uri="{FF2B5EF4-FFF2-40B4-BE49-F238E27FC236}">
                  <a16:creationId xmlns:a16="http://schemas.microsoft.com/office/drawing/2014/main" id="{8DD58E5B-FF4A-6452-EB06-24A3CEAA30D8}"/>
                </a:ext>
              </a:extLst>
            </p:cNvPr>
            <p:cNvSpPr/>
            <p:nvPr/>
          </p:nvSpPr>
          <p:spPr>
            <a:xfrm>
              <a:off x="4386750" y="1126925"/>
              <a:ext cx="1168525" cy="1150900"/>
            </a:xfrm>
            <a:custGeom>
              <a:avLst/>
              <a:gdLst/>
              <a:ahLst/>
              <a:cxnLst/>
              <a:rect l="l" t="t" r="r" b="b"/>
              <a:pathLst>
                <a:path w="46741" h="46036" extrusionOk="0">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8" name="Google Shape;1414;p41">
              <a:extLst>
                <a:ext uri="{FF2B5EF4-FFF2-40B4-BE49-F238E27FC236}">
                  <a16:creationId xmlns:a16="http://schemas.microsoft.com/office/drawing/2014/main" id="{AD64DFAE-735B-EA2A-1B90-17ADC2A7466D}"/>
                </a:ext>
              </a:extLst>
            </p:cNvPr>
            <p:cNvSpPr/>
            <p:nvPr/>
          </p:nvSpPr>
          <p:spPr>
            <a:xfrm>
              <a:off x="4924500" y="1268075"/>
              <a:ext cx="117175" cy="145525"/>
            </a:xfrm>
            <a:custGeom>
              <a:avLst/>
              <a:gdLst/>
              <a:ahLst/>
              <a:cxnLst/>
              <a:rect l="l" t="t" r="r" b="b"/>
              <a:pathLst>
                <a:path w="4687" h="5821" extrusionOk="0">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29" name="Google Shape;1415;p41">
              <a:extLst>
                <a:ext uri="{FF2B5EF4-FFF2-40B4-BE49-F238E27FC236}">
                  <a16:creationId xmlns:a16="http://schemas.microsoft.com/office/drawing/2014/main" id="{3DC31FA7-F574-669C-DA93-E0B9AB8FCF8F}"/>
                </a:ext>
              </a:extLst>
            </p:cNvPr>
            <p:cNvSpPr/>
            <p:nvPr/>
          </p:nvSpPr>
          <p:spPr>
            <a:xfrm>
              <a:off x="4914975" y="1259175"/>
              <a:ext cx="131300" cy="162975"/>
            </a:xfrm>
            <a:custGeom>
              <a:avLst/>
              <a:gdLst/>
              <a:ahLst/>
              <a:cxnLst/>
              <a:rect l="l" t="t" r="r" b="b"/>
              <a:pathLst>
                <a:path w="5252" h="6519" extrusionOk="0">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0" name="Google Shape;1416;p41">
              <a:extLst>
                <a:ext uri="{FF2B5EF4-FFF2-40B4-BE49-F238E27FC236}">
                  <a16:creationId xmlns:a16="http://schemas.microsoft.com/office/drawing/2014/main" id="{A6ABF0AD-19DE-9A67-7016-1AC982AFD588}"/>
                </a:ext>
              </a:extLst>
            </p:cNvPr>
            <p:cNvSpPr/>
            <p:nvPr/>
          </p:nvSpPr>
          <p:spPr>
            <a:xfrm>
              <a:off x="4807250" y="1023050"/>
              <a:ext cx="278950" cy="303000"/>
            </a:xfrm>
            <a:custGeom>
              <a:avLst/>
              <a:gdLst/>
              <a:ahLst/>
              <a:cxnLst/>
              <a:rect l="l" t="t" r="r" b="b"/>
              <a:pathLst>
                <a:path w="11158" h="12120" extrusionOk="0">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1" name="Google Shape;1417;p41">
              <a:extLst>
                <a:ext uri="{FF2B5EF4-FFF2-40B4-BE49-F238E27FC236}">
                  <a16:creationId xmlns:a16="http://schemas.microsoft.com/office/drawing/2014/main" id="{98B791AE-74CD-A2CE-0246-96AB5432952C}"/>
                </a:ext>
              </a:extLst>
            </p:cNvPr>
            <p:cNvSpPr/>
            <p:nvPr/>
          </p:nvSpPr>
          <p:spPr>
            <a:xfrm>
              <a:off x="4797300" y="1004975"/>
              <a:ext cx="297475" cy="329650"/>
            </a:xfrm>
            <a:custGeom>
              <a:avLst/>
              <a:gdLst/>
              <a:ahLst/>
              <a:cxnLst/>
              <a:rect l="l" t="t" r="r" b="b"/>
              <a:pathLst>
                <a:path w="11899" h="13186" extrusionOk="0">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2" name="Google Shape;1418;p41">
              <a:extLst>
                <a:ext uri="{FF2B5EF4-FFF2-40B4-BE49-F238E27FC236}">
                  <a16:creationId xmlns:a16="http://schemas.microsoft.com/office/drawing/2014/main" id="{5A9E629E-1AA0-6CA1-C2F8-F293FD85D0FE}"/>
                </a:ext>
              </a:extLst>
            </p:cNvPr>
            <p:cNvSpPr/>
            <p:nvPr/>
          </p:nvSpPr>
          <p:spPr>
            <a:xfrm>
              <a:off x="4840175" y="1114775"/>
              <a:ext cx="145575" cy="130075"/>
            </a:xfrm>
            <a:custGeom>
              <a:avLst/>
              <a:gdLst/>
              <a:ahLst/>
              <a:cxnLst/>
              <a:rect l="l" t="t" r="r" b="b"/>
              <a:pathLst>
                <a:path w="5823" h="5203" extrusionOk="0">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3" name="Google Shape;1419;p41">
              <a:extLst>
                <a:ext uri="{FF2B5EF4-FFF2-40B4-BE49-F238E27FC236}">
                  <a16:creationId xmlns:a16="http://schemas.microsoft.com/office/drawing/2014/main" id="{D6F4D587-88FF-CB18-13A8-9559DEA789FC}"/>
                </a:ext>
              </a:extLst>
            </p:cNvPr>
            <p:cNvSpPr/>
            <p:nvPr/>
          </p:nvSpPr>
          <p:spPr>
            <a:xfrm>
              <a:off x="4958625" y="1093850"/>
              <a:ext cx="86775" cy="27250"/>
            </a:xfrm>
            <a:custGeom>
              <a:avLst/>
              <a:gdLst/>
              <a:ahLst/>
              <a:cxnLst/>
              <a:rect l="l" t="t" r="r" b="b"/>
              <a:pathLst>
                <a:path w="3471" h="1090" extrusionOk="0">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4" name="Google Shape;1420;p41">
              <a:extLst>
                <a:ext uri="{FF2B5EF4-FFF2-40B4-BE49-F238E27FC236}">
                  <a16:creationId xmlns:a16="http://schemas.microsoft.com/office/drawing/2014/main" id="{900CCF6C-2ACC-8105-E9E0-B5B2F60AA671}"/>
                </a:ext>
              </a:extLst>
            </p:cNvPr>
            <p:cNvSpPr/>
            <p:nvPr/>
          </p:nvSpPr>
          <p:spPr>
            <a:xfrm>
              <a:off x="4944400" y="1251825"/>
              <a:ext cx="65675" cy="24875"/>
            </a:xfrm>
            <a:custGeom>
              <a:avLst/>
              <a:gdLst/>
              <a:ahLst/>
              <a:cxnLst/>
              <a:rect l="l" t="t" r="r" b="b"/>
              <a:pathLst>
                <a:path w="2627" h="995" extrusionOk="0">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5" name="Google Shape;1421;p41">
              <a:extLst>
                <a:ext uri="{FF2B5EF4-FFF2-40B4-BE49-F238E27FC236}">
                  <a16:creationId xmlns:a16="http://schemas.microsoft.com/office/drawing/2014/main" id="{BED2307F-6F7B-F9A4-044A-655C99D0E115}"/>
                </a:ext>
              </a:extLst>
            </p:cNvPr>
            <p:cNvSpPr/>
            <p:nvPr/>
          </p:nvSpPr>
          <p:spPr>
            <a:xfrm>
              <a:off x="4868150" y="1150850"/>
              <a:ext cx="46800" cy="21325"/>
            </a:xfrm>
            <a:custGeom>
              <a:avLst/>
              <a:gdLst/>
              <a:ahLst/>
              <a:cxnLst/>
              <a:rect l="l" t="t" r="r" b="b"/>
              <a:pathLst>
                <a:path w="1872" h="853" extrusionOk="0">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6" name="Google Shape;1422;p41">
              <a:extLst>
                <a:ext uri="{FF2B5EF4-FFF2-40B4-BE49-F238E27FC236}">
                  <a16:creationId xmlns:a16="http://schemas.microsoft.com/office/drawing/2014/main" id="{79765A87-D24A-3997-CA6B-7FD28AD9BEBB}"/>
                </a:ext>
              </a:extLst>
            </p:cNvPr>
            <p:cNvSpPr/>
            <p:nvPr/>
          </p:nvSpPr>
          <p:spPr>
            <a:xfrm>
              <a:off x="4983050" y="1140550"/>
              <a:ext cx="58275" cy="21125"/>
            </a:xfrm>
            <a:custGeom>
              <a:avLst/>
              <a:gdLst/>
              <a:ahLst/>
              <a:cxnLst/>
              <a:rect l="l" t="t" r="r" b="b"/>
              <a:pathLst>
                <a:path w="2331" h="845" extrusionOk="0">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7" name="Google Shape;1423;p41">
              <a:extLst>
                <a:ext uri="{FF2B5EF4-FFF2-40B4-BE49-F238E27FC236}">
                  <a16:creationId xmlns:a16="http://schemas.microsoft.com/office/drawing/2014/main" id="{6CCF8A5A-C4A7-A07B-0036-79548CAA836B}"/>
                </a:ext>
              </a:extLst>
            </p:cNvPr>
            <p:cNvSpPr/>
            <p:nvPr/>
          </p:nvSpPr>
          <p:spPr>
            <a:xfrm>
              <a:off x="4296950" y="2262775"/>
              <a:ext cx="184550" cy="195975"/>
            </a:xfrm>
            <a:custGeom>
              <a:avLst/>
              <a:gdLst/>
              <a:ahLst/>
              <a:cxnLst/>
              <a:rect l="l" t="t" r="r" b="b"/>
              <a:pathLst>
                <a:path w="7382" h="7839" extrusionOk="0">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8" name="Google Shape;1424;p41">
              <a:extLst>
                <a:ext uri="{FF2B5EF4-FFF2-40B4-BE49-F238E27FC236}">
                  <a16:creationId xmlns:a16="http://schemas.microsoft.com/office/drawing/2014/main" id="{440DD4D7-F926-AD3D-2809-41234315D5DF}"/>
                </a:ext>
              </a:extLst>
            </p:cNvPr>
            <p:cNvSpPr/>
            <p:nvPr/>
          </p:nvSpPr>
          <p:spPr>
            <a:xfrm>
              <a:off x="4298275" y="2253675"/>
              <a:ext cx="192550" cy="213675"/>
            </a:xfrm>
            <a:custGeom>
              <a:avLst/>
              <a:gdLst/>
              <a:ahLst/>
              <a:cxnLst/>
              <a:rect l="l" t="t" r="r" b="b"/>
              <a:pathLst>
                <a:path w="7702" h="8547" extrusionOk="0">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39" name="Google Shape;1425;p41">
              <a:extLst>
                <a:ext uri="{FF2B5EF4-FFF2-40B4-BE49-F238E27FC236}">
                  <a16:creationId xmlns:a16="http://schemas.microsoft.com/office/drawing/2014/main" id="{93A2BF93-5D67-BB8F-4B3E-2FDFB85E403B}"/>
                </a:ext>
              </a:extLst>
            </p:cNvPr>
            <p:cNvSpPr/>
            <p:nvPr/>
          </p:nvSpPr>
          <p:spPr>
            <a:xfrm>
              <a:off x="5254950" y="2220850"/>
              <a:ext cx="133075" cy="226425"/>
            </a:xfrm>
            <a:custGeom>
              <a:avLst/>
              <a:gdLst/>
              <a:ahLst/>
              <a:cxnLst/>
              <a:rect l="l" t="t" r="r" b="b"/>
              <a:pathLst>
                <a:path w="5323" h="9057" extrusionOk="0">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0" name="Google Shape;1426;p41">
              <a:extLst>
                <a:ext uri="{FF2B5EF4-FFF2-40B4-BE49-F238E27FC236}">
                  <a16:creationId xmlns:a16="http://schemas.microsoft.com/office/drawing/2014/main" id="{9294CE1F-BB41-40AB-E185-7AADA33CCCFD}"/>
                </a:ext>
              </a:extLst>
            </p:cNvPr>
            <p:cNvSpPr/>
            <p:nvPr/>
          </p:nvSpPr>
          <p:spPr>
            <a:xfrm>
              <a:off x="5246300" y="2210675"/>
              <a:ext cx="150675" cy="245150"/>
            </a:xfrm>
            <a:custGeom>
              <a:avLst/>
              <a:gdLst/>
              <a:ahLst/>
              <a:cxnLst/>
              <a:rect l="l" t="t" r="r" b="b"/>
              <a:pathLst>
                <a:path w="6027" h="9806" extrusionOk="0">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1" name="Google Shape;1427;p41">
              <a:extLst>
                <a:ext uri="{FF2B5EF4-FFF2-40B4-BE49-F238E27FC236}">
                  <a16:creationId xmlns:a16="http://schemas.microsoft.com/office/drawing/2014/main" id="{B1B2FEE8-A448-4E5B-8BE1-B1A42E69B447}"/>
                </a:ext>
              </a:extLst>
            </p:cNvPr>
            <p:cNvSpPr/>
            <p:nvPr/>
          </p:nvSpPr>
          <p:spPr>
            <a:xfrm>
              <a:off x="1337525" y="3829075"/>
              <a:ext cx="375050" cy="110550"/>
            </a:xfrm>
            <a:custGeom>
              <a:avLst/>
              <a:gdLst/>
              <a:ahLst/>
              <a:cxnLst/>
              <a:rect l="l" t="t" r="r" b="b"/>
              <a:pathLst>
                <a:path w="15002" h="4422" extrusionOk="0">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2" name="Google Shape;1428;p41">
              <a:extLst>
                <a:ext uri="{FF2B5EF4-FFF2-40B4-BE49-F238E27FC236}">
                  <a16:creationId xmlns:a16="http://schemas.microsoft.com/office/drawing/2014/main" id="{80F6E687-11B6-ECEB-6592-FF090CC03138}"/>
                </a:ext>
              </a:extLst>
            </p:cNvPr>
            <p:cNvSpPr/>
            <p:nvPr/>
          </p:nvSpPr>
          <p:spPr>
            <a:xfrm>
              <a:off x="1346025" y="3820500"/>
              <a:ext cx="328850" cy="127700"/>
            </a:xfrm>
            <a:custGeom>
              <a:avLst/>
              <a:gdLst/>
              <a:ahLst/>
              <a:cxnLst/>
              <a:rect l="l" t="t" r="r" b="b"/>
              <a:pathLst>
                <a:path w="13154" h="5108" extrusionOk="0">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3" name="Google Shape;1429;p41">
              <a:extLst>
                <a:ext uri="{FF2B5EF4-FFF2-40B4-BE49-F238E27FC236}">
                  <a16:creationId xmlns:a16="http://schemas.microsoft.com/office/drawing/2014/main" id="{9AF26374-7EE6-BE54-FD46-A494BB742932}"/>
                </a:ext>
              </a:extLst>
            </p:cNvPr>
            <p:cNvSpPr/>
            <p:nvPr/>
          </p:nvSpPr>
          <p:spPr>
            <a:xfrm>
              <a:off x="856000" y="4382275"/>
              <a:ext cx="231525" cy="455175"/>
            </a:xfrm>
            <a:custGeom>
              <a:avLst/>
              <a:gdLst/>
              <a:ahLst/>
              <a:cxnLst/>
              <a:rect l="l" t="t" r="r" b="b"/>
              <a:pathLst>
                <a:path w="9261" h="18207" extrusionOk="0">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4" name="Google Shape;1430;p41">
              <a:extLst>
                <a:ext uri="{FF2B5EF4-FFF2-40B4-BE49-F238E27FC236}">
                  <a16:creationId xmlns:a16="http://schemas.microsoft.com/office/drawing/2014/main" id="{9A351DB1-4AC8-5431-0882-B333BD50E2E3}"/>
                </a:ext>
              </a:extLst>
            </p:cNvPr>
            <p:cNvSpPr/>
            <p:nvPr/>
          </p:nvSpPr>
          <p:spPr>
            <a:xfrm>
              <a:off x="846750" y="4373675"/>
              <a:ext cx="249975" cy="472325"/>
            </a:xfrm>
            <a:custGeom>
              <a:avLst/>
              <a:gdLst/>
              <a:ahLst/>
              <a:cxnLst/>
              <a:rect l="l" t="t" r="r" b="b"/>
              <a:pathLst>
                <a:path w="9999" h="18893" extrusionOk="0">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5" name="Google Shape;1431;p41">
              <a:extLst>
                <a:ext uri="{FF2B5EF4-FFF2-40B4-BE49-F238E27FC236}">
                  <a16:creationId xmlns:a16="http://schemas.microsoft.com/office/drawing/2014/main" id="{B7FF3B63-8AAB-AE64-3F52-BE90CDD7C96C}"/>
                </a:ext>
              </a:extLst>
            </p:cNvPr>
            <p:cNvSpPr/>
            <p:nvPr/>
          </p:nvSpPr>
          <p:spPr>
            <a:xfrm>
              <a:off x="910850" y="4404550"/>
              <a:ext cx="89175" cy="440075"/>
            </a:xfrm>
            <a:custGeom>
              <a:avLst/>
              <a:gdLst/>
              <a:ahLst/>
              <a:cxnLst/>
              <a:rect l="l" t="t" r="r" b="b"/>
              <a:pathLst>
                <a:path w="3567" h="17603" extrusionOk="0">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6" name="Google Shape;1432;p41">
              <a:extLst>
                <a:ext uri="{FF2B5EF4-FFF2-40B4-BE49-F238E27FC236}">
                  <a16:creationId xmlns:a16="http://schemas.microsoft.com/office/drawing/2014/main" id="{ABBAFCBD-0AB2-4701-CD19-14D32E8EFA32}"/>
                </a:ext>
              </a:extLst>
            </p:cNvPr>
            <p:cNvSpPr/>
            <p:nvPr/>
          </p:nvSpPr>
          <p:spPr>
            <a:xfrm>
              <a:off x="1022575" y="3877575"/>
              <a:ext cx="1055800" cy="694525"/>
            </a:xfrm>
            <a:custGeom>
              <a:avLst/>
              <a:gdLst/>
              <a:ahLst/>
              <a:cxnLst/>
              <a:rect l="l" t="t" r="r" b="b"/>
              <a:pathLst>
                <a:path w="42232" h="27781" extrusionOk="0">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7" name="Google Shape;1433;p41">
              <a:extLst>
                <a:ext uri="{FF2B5EF4-FFF2-40B4-BE49-F238E27FC236}">
                  <a16:creationId xmlns:a16="http://schemas.microsoft.com/office/drawing/2014/main" id="{07B2503D-558D-0433-62A8-1E52D759FE0F}"/>
                </a:ext>
              </a:extLst>
            </p:cNvPr>
            <p:cNvSpPr/>
            <p:nvPr/>
          </p:nvSpPr>
          <p:spPr>
            <a:xfrm>
              <a:off x="1434850" y="4276150"/>
              <a:ext cx="360825" cy="54875"/>
            </a:xfrm>
            <a:custGeom>
              <a:avLst/>
              <a:gdLst/>
              <a:ahLst/>
              <a:cxnLst/>
              <a:rect l="l" t="t" r="r" b="b"/>
              <a:pathLst>
                <a:path w="14433" h="2195" extrusionOk="0">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8" name="Google Shape;1434;p41">
              <a:extLst>
                <a:ext uri="{FF2B5EF4-FFF2-40B4-BE49-F238E27FC236}">
                  <a16:creationId xmlns:a16="http://schemas.microsoft.com/office/drawing/2014/main" id="{99359A24-83A5-3C19-5B2F-AF8FD5938C8A}"/>
                </a:ext>
              </a:extLst>
            </p:cNvPr>
            <p:cNvSpPr/>
            <p:nvPr/>
          </p:nvSpPr>
          <p:spPr>
            <a:xfrm>
              <a:off x="1430100" y="3368225"/>
              <a:ext cx="555650" cy="514025"/>
            </a:xfrm>
            <a:custGeom>
              <a:avLst/>
              <a:gdLst/>
              <a:ahLst/>
              <a:cxnLst/>
              <a:rect l="l" t="t" r="r" b="b"/>
              <a:pathLst>
                <a:path w="22226" h="20561" extrusionOk="0">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49" name="Google Shape;1435;p41">
              <a:extLst>
                <a:ext uri="{FF2B5EF4-FFF2-40B4-BE49-F238E27FC236}">
                  <a16:creationId xmlns:a16="http://schemas.microsoft.com/office/drawing/2014/main" id="{C1F1CDD0-AA5D-F616-1C6E-A6F336E84B60}"/>
                </a:ext>
              </a:extLst>
            </p:cNvPr>
            <p:cNvSpPr/>
            <p:nvPr/>
          </p:nvSpPr>
          <p:spPr>
            <a:xfrm>
              <a:off x="1854100" y="2460300"/>
              <a:ext cx="327550" cy="227525"/>
            </a:xfrm>
            <a:custGeom>
              <a:avLst/>
              <a:gdLst/>
              <a:ahLst/>
              <a:cxnLst/>
              <a:rect l="l" t="t" r="r" b="b"/>
              <a:pathLst>
                <a:path w="13102" h="9101" extrusionOk="0">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0" name="Google Shape;1436;p41">
              <a:extLst>
                <a:ext uri="{FF2B5EF4-FFF2-40B4-BE49-F238E27FC236}">
                  <a16:creationId xmlns:a16="http://schemas.microsoft.com/office/drawing/2014/main" id="{ABBC62B4-2420-2F54-9E05-7FDD5C025031}"/>
                </a:ext>
              </a:extLst>
            </p:cNvPr>
            <p:cNvSpPr/>
            <p:nvPr/>
          </p:nvSpPr>
          <p:spPr>
            <a:xfrm>
              <a:off x="1844775" y="2451775"/>
              <a:ext cx="332550" cy="244475"/>
            </a:xfrm>
            <a:custGeom>
              <a:avLst/>
              <a:gdLst/>
              <a:ahLst/>
              <a:cxnLst/>
              <a:rect l="l" t="t" r="r" b="b"/>
              <a:pathLst>
                <a:path w="13302" h="9779" extrusionOk="0">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1" name="Google Shape;1437;p41">
              <a:extLst>
                <a:ext uri="{FF2B5EF4-FFF2-40B4-BE49-F238E27FC236}">
                  <a16:creationId xmlns:a16="http://schemas.microsoft.com/office/drawing/2014/main" id="{BBFBC1D8-A324-AE79-1FFC-70AD00742384}"/>
                </a:ext>
              </a:extLst>
            </p:cNvPr>
            <p:cNvSpPr/>
            <p:nvPr/>
          </p:nvSpPr>
          <p:spPr>
            <a:xfrm>
              <a:off x="661500" y="2639125"/>
              <a:ext cx="1278075" cy="1632050"/>
            </a:xfrm>
            <a:custGeom>
              <a:avLst/>
              <a:gdLst/>
              <a:ahLst/>
              <a:cxnLst/>
              <a:rect l="l" t="t" r="r" b="b"/>
              <a:pathLst>
                <a:path w="51123" h="65282" extrusionOk="0">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2" name="Google Shape;1438;p41">
              <a:extLst>
                <a:ext uri="{FF2B5EF4-FFF2-40B4-BE49-F238E27FC236}">
                  <a16:creationId xmlns:a16="http://schemas.microsoft.com/office/drawing/2014/main" id="{DA2B11F3-7A5C-5EA4-DAEA-FE700AB42767}"/>
                </a:ext>
              </a:extLst>
            </p:cNvPr>
            <p:cNvSpPr/>
            <p:nvPr/>
          </p:nvSpPr>
          <p:spPr>
            <a:xfrm>
              <a:off x="678200" y="2630575"/>
              <a:ext cx="1271150" cy="1649150"/>
            </a:xfrm>
            <a:custGeom>
              <a:avLst/>
              <a:gdLst/>
              <a:ahLst/>
              <a:cxnLst/>
              <a:rect l="l" t="t" r="r" b="b"/>
              <a:pathLst>
                <a:path w="50846" h="65966" extrusionOk="0">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3" name="Google Shape;1439;p41">
              <a:extLst>
                <a:ext uri="{FF2B5EF4-FFF2-40B4-BE49-F238E27FC236}">
                  <a16:creationId xmlns:a16="http://schemas.microsoft.com/office/drawing/2014/main" id="{51EE9A0D-7616-2076-DD60-1DD646607D4D}"/>
                </a:ext>
              </a:extLst>
            </p:cNvPr>
            <p:cNvSpPr/>
            <p:nvPr/>
          </p:nvSpPr>
          <p:spPr>
            <a:xfrm>
              <a:off x="1243075" y="2870025"/>
              <a:ext cx="216150" cy="205850"/>
            </a:xfrm>
            <a:custGeom>
              <a:avLst/>
              <a:gdLst/>
              <a:ahLst/>
              <a:cxnLst/>
              <a:rect l="l" t="t" r="r" b="b"/>
              <a:pathLst>
                <a:path w="8646" h="8234" extrusionOk="0">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4" name="Google Shape;1440;p41">
              <a:extLst>
                <a:ext uri="{FF2B5EF4-FFF2-40B4-BE49-F238E27FC236}">
                  <a16:creationId xmlns:a16="http://schemas.microsoft.com/office/drawing/2014/main" id="{E44301ED-1773-ACD2-98C7-AB6512B86733}"/>
                </a:ext>
              </a:extLst>
            </p:cNvPr>
            <p:cNvSpPr/>
            <p:nvPr/>
          </p:nvSpPr>
          <p:spPr>
            <a:xfrm>
              <a:off x="1629200" y="2749375"/>
              <a:ext cx="444550" cy="438700"/>
            </a:xfrm>
            <a:custGeom>
              <a:avLst/>
              <a:gdLst/>
              <a:ahLst/>
              <a:cxnLst/>
              <a:rect l="l" t="t" r="r" b="b"/>
              <a:pathLst>
                <a:path w="17782" h="17548" extrusionOk="0">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5" name="Google Shape;1441;p41">
              <a:extLst>
                <a:ext uri="{FF2B5EF4-FFF2-40B4-BE49-F238E27FC236}">
                  <a16:creationId xmlns:a16="http://schemas.microsoft.com/office/drawing/2014/main" id="{747675D2-4AF1-9962-954B-A380E18A22DB}"/>
                </a:ext>
              </a:extLst>
            </p:cNvPr>
            <p:cNvSpPr/>
            <p:nvPr/>
          </p:nvSpPr>
          <p:spPr>
            <a:xfrm>
              <a:off x="1620650" y="2740850"/>
              <a:ext cx="452750" cy="455825"/>
            </a:xfrm>
            <a:custGeom>
              <a:avLst/>
              <a:gdLst/>
              <a:ahLst/>
              <a:cxnLst/>
              <a:rect l="l" t="t" r="r" b="b"/>
              <a:pathLst>
                <a:path w="18110" h="18233" extrusionOk="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6" name="Google Shape;1442;p41">
              <a:extLst>
                <a:ext uri="{FF2B5EF4-FFF2-40B4-BE49-F238E27FC236}">
                  <a16:creationId xmlns:a16="http://schemas.microsoft.com/office/drawing/2014/main" id="{18350E57-8CBD-97F4-78BB-6455FB380807}"/>
                </a:ext>
              </a:extLst>
            </p:cNvPr>
            <p:cNvSpPr/>
            <p:nvPr/>
          </p:nvSpPr>
          <p:spPr>
            <a:xfrm>
              <a:off x="1762875" y="3053800"/>
              <a:ext cx="108775" cy="110050"/>
            </a:xfrm>
            <a:custGeom>
              <a:avLst/>
              <a:gdLst/>
              <a:ahLst/>
              <a:cxnLst/>
              <a:rect l="l" t="t" r="r" b="b"/>
              <a:pathLst>
                <a:path w="4351" h="4402" extrusionOk="0">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7" name="Google Shape;1443;p41">
              <a:extLst>
                <a:ext uri="{FF2B5EF4-FFF2-40B4-BE49-F238E27FC236}">
                  <a16:creationId xmlns:a16="http://schemas.microsoft.com/office/drawing/2014/main" id="{51C76746-6E14-AA0B-6D91-B72764EA695C}"/>
                </a:ext>
              </a:extLst>
            </p:cNvPr>
            <p:cNvSpPr/>
            <p:nvPr/>
          </p:nvSpPr>
          <p:spPr>
            <a:xfrm>
              <a:off x="1991050" y="2878175"/>
              <a:ext cx="50650" cy="72700"/>
            </a:xfrm>
            <a:custGeom>
              <a:avLst/>
              <a:gdLst/>
              <a:ahLst/>
              <a:cxnLst/>
              <a:rect l="l" t="t" r="r" b="b"/>
              <a:pathLst>
                <a:path w="2026" h="2908" extrusionOk="0">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8" name="Google Shape;1444;p41">
              <a:extLst>
                <a:ext uri="{FF2B5EF4-FFF2-40B4-BE49-F238E27FC236}">
                  <a16:creationId xmlns:a16="http://schemas.microsoft.com/office/drawing/2014/main" id="{78C1BF09-4D60-369E-53E7-D9AD107F82D7}"/>
                </a:ext>
              </a:extLst>
            </p:cNvPr>
            <p:cNvSpPr/>
            <p:nvPr/>
          </p:nvSpPr>
          <p:spPr>
            <a:xfrm>
              <a:off x="1573675" y="2546575"/>
              <a:ext cx="560250" cy="516125"/>
            </a:xfrm>
            <a:custGeom>
              <a:avLst/>
              <a:gdLst/>
              <a:ahLst/>
              <a:cxnLst/>
              <a:rect l="l" t="t" r="r" b="b"/>
              <a:pathLst>
                <a:path w="22410" h="20645" extrusionOk="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59" name="Google Shape;1445;p41">
              <a:extLst>
                <a:ext uri="{FF2B5EF4-FFF2-40B4-BE49-F238E27FC236}">
                  <a16:creationId xmlns:a16="http://schemas.microsoft.com/office/drawing/2014/main" id="{45AC8B66-1FF3-48D1-4967-003E1740985C}"/>
                </a:ext>
              </a:extLst>
            </p:cNvPr>
            <p:cNvSpPr/>
            <p:nvPr/>
          </p:nvSpPr>
          <p:spPr>
            <a:xfrm>
              <a:off x="1532125" y="2921050"/>
              <a:ext cx="222125" cy="382425"/>
            </a:xfrm>
            <a:custGeom>
              <a:avLst/>
              <a:gdLst/>
              <a:ahLst/>
              <a:cxnLst/>
              <a:rect l="l" t="t" r="r" b="b"/>
              <a:pathLst>
                <a:path w="8885" h="15297" extrusionOk="0">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60" name="Google Shape;1446;p41">
              <a:extLst>
                <a:ext uri="{FF2B5EF4-FFF2-40B4-BE49-F238E27FC236}">
                  <a16:creationId xmlns:a16="http://schemas.microsoft.com/office/drawing/2014/main" id="{5CB2B73F-1E5F-2079-181C-C353BA5A1499}"/>
                </a:ext>
              </a:extLst>
            </p:cNvPr>
            <p:cNvSpPr/>
            <p:nvPr/>
          </p:nvSpPr>
          <p:spPr>
            <a:xfrm>
              <a:off x="1522925" y="2912475"/>
              <a:ext cx="241725" cy="399575"/>
            </a:xfrm>
            <a:custGeom>
              <a:avLst/>
              <a:gdLst/>
              <a:ahLst/>
              <a:cxnLst/>
              <a:rect l="l" t="t" r="r" b="b"/>
              <a:pathLst>
                <a:path w="9669" h="15983" extrusionOk="0">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61" name="Google Shape;1447;p41">
              <a:extLst>
                <a:ext uri="{FF2B5EF4-FFF2-40B4-BE49-F238E27FC236}">
                  <a16:creationId xmlns:a16="http://schemas.microsoft.com/office/drawing/2014/main" id="{96EA19CA-4C8A-1BC7-0819-4AC05366DC0B}"/>
                </a:ext>
              </a:extLst>
            </p:cNvPr>
            <p:cNvSpPr/>
            <p:nvPr/>
          </p:nvSpPr>
          <p:spPr>
            <a:xfrm>
              <a:off x="2346900" y="3534925"/>
              <a:ext cx="324125" cy="236200"/>
            </a:xfrm>
            <a:custGeom>
              <a:avLst/>
              <a:gdLst/>
              <a:ahLst/>
              <a:cxnLst/>
              <a:rect l="l" t="t" r="r" b="b"/>
              <a:pathLst>
                <a:path w="12965" h="9448" extrusionOk="0">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62" name="Google Shape;1448;p41">
              <a:extLst>
                <a:ext uri="{FF2B5EF4-FFF2-40B4-BE49-F238E27FC236}">
                  <a16:creationId xmlns:a16="http://schemas.microsoft.com/office/drawing/2014/main" id="{790A16DD-C401-2E51-C8F4-D3EE59B1216C}"/>
                </a:ext>
              </a:extLst>
            </p:cNvPr>
            <p:cNvSpPr/>
            <p:nvPr/>
          </p:nvSpPr>
          <p:spPr>
            <a:xfrm>
              <a:off x="2338150" y="3526375"/>
              <a:ext cx="340775" cy="253300"/>
            </a:xfrm>
            <a:custGeom>
              <a:avLst/>
              <a:gdLst/>
              <a:ahLst/>
              <a:cxnLst/>
              <a:rect l="l" t="t" r="r" b="b"/>
              <a:pathLst>
                <a:path w="13631" h="10132" extrusionOk="0">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63" name="Google Shape;1449;p41">
              <a:extLst>
                <a:ext uri="{FF2B5EF4-FFF2-40B4-BE49-F238E27FC236}">
                  <a16:creationId xmlns:a16="http://schemas.microsoft.com/office/drawing/2014/main" id="{8226A01E-C6E9-968A-0976-643B3FD96707}"/>
                </a:ext>
              </a:extLst>
            </p:cNvPr>
            <p:cNvSpPr/>
            <p:nvPr/>
          </p:nvSpPr>
          <p:spPr>
            <a:xfrm>
              <a:off x="1379175" y="3308050"/>
              <a:ext cx="1004775" cy="699250"/>
            </a:xfrm>
            <a:custGeom>
              <a:avLst/>
              <a:gdLst/>
              <a:ahLst/>
              <a:cxnLst/>
              <a:rect l="l" t="t" r="r" b="b"/>
              <a:pathLst>
                <a:path w="40191" h="27970" extrusionOk="0">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64" name="Google Shape;1450;p41">
              <a:extLst>
                <a:ext uri="{FF2B5EF4-FFF2-40B4-BE49-F238E27FC236}">
                  <a16:creationId xmlns:a16="http://schemas.microsoft.com/office/drawing/2014/main" id="{2519991D-B52C-0193-CC66-9BE79F4ADD36}"/>
                </a:ext>
              </a:extLst>
            </p:cNvPr>
            <p:cNvSpPr/>
            <p:nvPr/>
          </p:nvSpPr>
          <p:spPr>
            <a:xfrm>
              <a:off x="1369825" y="3299475"/>
              <a:ext cx="1023475" cy="716400"/>
            </a:xfrm>
            <a:custGeom>
              <a:avLst/>
              <a:gdLst/>
              <a:ahLst/>
              <a:cxnLst/>
              <a:rect l="l" t="t" r="r" b="b"/>
              <a:pathLst>
                <a:path w="40939" h="28656" extrusionOk="0">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65" name="Google Shape;1451;p41">
              <a:extLst>
                <a:ext uri="{FF2B5EF4-FFF2-40B4-BE49-F238E27FC236}">
                  <a16:creationId xmlns:a16="http://schemas.microsoft.com/office/drawing/2014/main" id="{DC260E26-49A8-1F5C-0151-1A7FC88EC882}"/>
                </a:ext>
              </a:extLst>
            </p:cNvPr>
            <p:cNvSpPr/>
            <p:nvPr/>
          </p:nvSpPr>
          <p:spPr>
            <a:xfrm>
              <a:off x="948575" y="3965550"/>
              <a:ext cx="435275" cy="313675"/>
            </a:xfrm>
            <a:custGeom>
              <a:avLst/>
              <a:gdLst/>
              <a:ahLst/>
              <a:cxnLst/>
              <a:rect l="l" t="t" r="r" b="b"/>
              <a:pathLst>
                <a:path w="17411" h="12547" extrusionOk="0">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966" name="Google Shape;1452;p41">
              <a:extLst>
                <a:ext uri="{FF2B5EF4-FFF2-40B4-BE49-F238E27FC236}">
                  <a16:creationId xmlns:a16="http://schemas.microsoft.com/office/drawing/2014/main" id="{D6C9E534-6393-78F9-150E-3DAA57DEB238}"/>
                </a:ext>
              </a:extLst>
            </p:cNvPr>
            <p:cNvSpPr/>
            <p:nvPr/>
          </p:nvSpPr>
          <p:spPr>
            <a:xfrm>
              <a:off x="938375" y="3956975"/>
              <a:ext cx="454775" cy="330925"/>
            </a:xfrm>
            <a:custGeom>
              <a:avLst/>
              <a:gdLst/>
              <a:ahLst/>
              <a:cxnLst/>
              <a:rect l="l" t="t" r="r" b="b"/>
              <a:pathLst>
                <a:path w="18191" h="13237" extrusionOk="0">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6FEE73-A585-2681-C92E-F7FD60FE9844}"/>
              </a:ext>
            </a:extLst>
          </p:cNvPr>
          <p:cNvSpPr>
            <a:spLocks noGrp="1"/>
          </p:cNvSpPr>
          <p:nvPr>
            <p:ph type="title"/>
          </p:nvPr>
        </p:nvSpPr>
        <p:spPr/>
        <p:txBody>
          <a:bodyPr/>
          <a:lstStyle/>
          <a:p>
            <a:r>
              <a:rPr lang="en-US" dirty="0">
                <a:solidFill>
                  <a:srgbClr val="FFC000"/>
                </a:solidFill>
              </a:rPr>
              <a:t>Model Evaluation</a:t>
            </a:r>
            <a:br>
              <a:rPr lang="en-US" dirty="0">
                <a:solidFill>
                  <a:srgbClr val="FFC000"/>
                </a:solidFill>
              </a:rPr>
            </a:br>
            <a:endParaRPr lang="en-US" dirty="0">
              <a:solidFill>
                <a:srgbClr val="FFC000"/>
              </a:solidFill>
            </a:endParaRPr>
          </a:p>
        </p:txBody>
      </p:sp>
      <p:grpSp>
        <p:nvGrpSpPr>
          <p:cNvPr id="5" name="Google Shape;1930;p48">
            <a:extLst>
              <a:ext uri="{FF2B5EF4-FFF2-40B4-BE49-F238E27FC236}">
                <a16:creationId xmlns:a16="http://schemas.microsoft.com/office/drawing/2014/main" id="{8DAB3713-AAD6-D73C-055D-93711560833B}"/>
              </a:ext>
            </a:extLst>
          </p:cNvPr>
          <p:cNvGrpSpPr/>
          <p:nvPr/>
        </p:nvGrpSpPr>
        <p:grpSpPr>
          <a:xfrm>
            <a:off x="5312610" y="1428752"/>
            <a:ext cx="3516204" cy="3357560"/>
            <a:chOff x="1259200" y="508350"/>
            <a:chExt cx="5203025" cy="4968275"/>
          </a:xfrm>
        </p:grpSpPr>
        <p:sp>
          <p:nvSpPr>
            <p:cNvPr id="6" name="Google Shape;1931;p48">
              <a:extLst>
                <a:ext uri="{FF2B5EF4-FFF2-40B4-BE49-F238E27FC236}">
                  <a16:creationId xmlns:a16="http://schemas.microsoft.com/office/drawing/2014/main" id="{32ACE1EB-6875-AE61-B864-3B0CEE907424}"/>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32;p48">
              <a:extLst>
                <a:ext uri="{FF2B5EF4-FFF2-40B4-BE49-F238E27FC236}">
                  <a16:creationId xmlns:a16="http://schemas.microsoft.com/office/drawing/2014/main" id="{C6DCE1DC-FD09-BED1-B6FF-743AEA3357C8}"/>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3;p48">
              <a:extLst>
                <a:ext uri="{FF2B5EF4-FFF2-40B4-BE49-F238E27FC236}">
                  <a16:creationId xmlns:a16="http://schemas.microsoft.com/office/drawing/2014/main" id="{7D8FED44-E379-FF5D-6B9A-56E2B737C0B9}"/>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34;p48">
              <a:extLst>
                <a:ext uri="{FF2B5EF4-FFF2-40B4-BE49-F238E27FC236}">
                  <a16:creationId xmlns:a16="http://schemas.microsoft.com/office/drawing/2014/main" id="{F522938D-EC0A-78F0-7710-B0BE88D696EE}"/>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5;p48">
              <a:extLst>
                <a:ext uri="{FF2B5EF4-FFF2-40B4-BE49-F238E27FC236}">
                  <a16:creationId xmlns:a16="http://schemas.microsoft.com/office/drawing/2014/main" id="{63AF7677-5FE0-9D90-96F3-035AEC1DC406}"/>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6;p48">
              <a:extLst>
                <a:ext uri="{FF2B5EF4-FFF2-40B4-BE49-F238E27FC236}">
                  <a16:creationId xmlns:a16="http://schemas.microsoft.com/office/drawing/2014/main" id="{54E40C97-E9C0-3B44-E423-5C7DBE479B14}"/>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7;p48">
              <a:extLst>
                <a:ext uri="{FF2B5EF4-FFF2-40B4-BE49-F238E27FC236}">
                  <a16:creationId xmlns:a16="http://schemas.microsoft.com/office/drawing/2014/main" id="{7843BCEF-E592-3140-43D0-7DD4FBAB3456}"/>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8;p48">
              <a:extLst>
                <a:ext uri="{FF2B5EF4-FFF2-40B4-BE49-F238E27FC236}">
                  <a16:creationId xmlns:a16="http://schemas.microsoft.com/office/drawing/2014/main" id="{5C1BC62E-FDA6-DB6A-7429-998970144042}"/>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9;p48">
              <a:extLst>
                <a:ext uri="{FF2B5EF4-FFF2-40B4-BE49-F238E27FC236}">
                  <a16:creationId xmlns:a16="http://schemas.microsoft.com/office/drawing/2014/main" id="{9877EC3E-C8F0-6B06-2299-263B22D41DC0}"/>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0;p48">
              <a:extLst>
                <a:ext uri="{FF2B5EF4-FFF2-40B4-BE49-F238E27FC236}">
                  <a16:creationId xmlns:a16="http://schemas.microsoft.com/office/drawing/2014/main" id="{BF7D3AE9-88C7-1A0E-A028-668B43ADAC12}"/>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1;p48">
              <a:extLst>
                <a:ext uri="{FF2B5EF4-FFF2-40B4-BE49-F238E27FC236}">
                  <a16:creationId xmlns:a16="http://schemas.microsoft.com/office/drawing/2014/main" id="{CD513B9C-4C93-FA61-6C75-7E498530F828}"/>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42;p48">
              <a:extLst>
                <a:ext uri="{FF2B5EF4-FFF2-40B4-BE49-F238E27FC236}">
                  <a16:creationId xmlns:a16="http://schemas.microsoft.com/office/drawing/2014/main" id="{72D5A2A8-BB92-F8C3-286D-2FCE7A8ECF42}"/>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3;p48">
              <a:extLst>
                <a:ext uri="{FF2B5EF4-FFF2-40B4-BE49-F238E27FC236}">
                  <a16:creationId xmlns:a16="http://schemas.microsoft.com/office/drawing/2014/main" id="{3AF9E381-D7F0-3D10-5F3B-3086C5489298}"/>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4;p48">
              <a:extLst>
                <a:ext uri="{FF2B5EF4-FFF2-40B4-BE49-F238E27FC236}">
                  <a16:creationId xmlns:a16="http://schemas.microsoft.com/office/drawing/2014/main" id="{1889AFFB-BF15-B90F-79EC-125CA46A3442}"/>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5;p48">
              <a:extLst>
                <a:ext uri="{FF2B5EF4-FFF2-40B4-BE49-F238E27FC236}">
                  <a16:creationId xmlns:a16="http://schemas.microsoft.com/office/drawing/2014/main" id="{363968C3-07A7-9052-AF9B-01C932E9034F}"/>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6;p48">
              <a:extLst>
                <a:ext uri="{FF2B5EF4-FFF2-40B4-BE49-F238E27FC236}">
                  <a16:creationId xmlns:a16="http://schemas.microsoft.com/office/drawing/2014/main" id="{86D7A269-CE3A-C5F8-2403-8E4FB4724D52}"/>
                </a:ext>
              </a:extLst>
            </p:cNvPr>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947;p48">
              <a:extLst>
                <a:ext uri="{FF2B5EF4-FFF2-40B4-BE49-F238E27FC236}">
                  <a16:creationId xmlns:a16="http://schemas.microsoft.com/office/drawing/2014/main" id="{1740D586-C09F-25E2-E926-E1A615DF714D}"/>
                </a:ext>
              </a:extLst>
            </p:cNvPr>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8;p48">
              <a:extLst>
                <a:ext uri="{FF2B5EF4-FFF2-40B4-BE49-F238E27FC236}">
                  <a16:creationId xmlns:a16="http://schemas.microsoft.com/office/drawing/2014/main" id="{CE3B84F9-4DFD-E2E5-E8B1-0F622F7189A5}"/>
                </a:ext>
              </a:extLst>
            </p:cNvPr>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9;p48">
              <a:extLst>
                <a:ext uri="{FF2B5EF4-FFF2-40B4-BE49-F238E27FC236}">
                  <a16:creationId xmlns:a16="http://schemas.microsoft.com/office/drawing/2014/main" id="{E7A70DBB-925D-4217-1AB4-87D541941346}"/>
                </a:ext>
              </a:extLst>
            </p:cNvPr>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50;p48">
              <a:extLst>
                <a:ext uri="{FF2B5EF4-FFF2-40B4-BE49-F238E27FC236}">
                  <a16:creationId xmlns:a16="http://schemas.microsoft.com/office/drawing/2014/main" id="{0B9AE032-F977-5212-F33E-1F508E54374F}"/>
                </a:ext>
              </a:extLst>
            </p:cNvPr>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51;p48">
              <a:extLst>
                <a:ext uri="{FF2B5EF4-FFF2-40B4-BE49-F238E27FC236}">
                  <a16:creationId xmlns:a16="http://schemas.microsoft.com/office/drawing/2014/main" id="{10CCC580-301F-D4A7-C7E6-F3EC6A0C3419}"/>
                </a:ext>
              </a:extLst>
            </p:cNvPr>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52;p48">
              <a:extLst>
                <a:ext uri="{FF2B5EF4-FFF2-40B4-BE49-F238E27FC236}">
                  <a16:creationId xmlns:a16="http://schemas.microsoft.com/office/drawing/2014/main" id="{2DBD7B5D-E2B9-2874-81A9-BCA73072FD51}"/>
                </a:ext>
              </a:extLst>
            </p:cNvPr>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3;p48">
              <a:extLst>
                <a:ext uri="{FF2B5EF4-FFF2-40B4-BE49-F238E27FC236}">
                  <a16:creationId xmlns:a16="http://schemas.microsoft.com/office/drawing/2014/main" id="{1E23CC25-674B-23AD-9F75-BA18453FF711}"/>
                </a:ext>
              </a:extLst>
            </p:cNvPr>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4;p48">
              <a:extLst>
                <a:ext uri="{FF2B5EF4-FFF2-40B4-BE49-F238E27FC236}">
                  <a16:creationId xmlns:a16="http://schemas.microsoft.com/office/drawing/2014/main" id="{DA016628-2C2E-11A6-5FDD-1A465E7A3494}"/>
                </a:ext>
              </a:extLst>
            </p:cNvPr>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5;p48">
              <a:extLst>
                <a:ext uri="{FF2B5EF4-FFF2-40B4-BE49-F238E27FC236}">
                  <a16:creationId xmlns:a16="http://schemas.microsoft.com/office/drawing/2014/main" id="{D98AAE56-9268-9F6D-3D2B-DD98E22472EE}"/>
                </a:ext>
              </a:extLst>
            </p:cNvPr>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6;p48">
              <a:extLst>
                <a:ext uri="{FF2B5EF4-FFF2-40B4-BE49-F238E27FC236}">
                  <a16:creationId xmlns:a16="http://schemas.microsoft.com/office/drawing/2014/main" id="{834B7F06-E263-DAEF-DB5B-53AD3DEE45F1}"/>
                </a:ext>
              </a:extLst>
            </p:cNvPr>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7;p48">
              <a:extLst>
                <a:ext uri="{FF2B5EF4-FFF2-40B4-BE49-F238E27FC236}">
                  <a16:creationId xmlns:a16="http://schemas.microsoft.com/office/drawing/2014/main" id="{3DD72610-A57B-7FD6-5733-45DE2D485529}"/>
                </a:ext>
              </a:extLst>
            </p:cNvPr>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8;p48">
              <a:extLst>
                <a:ext uri="{FF2B5EF4-FFF2-40B4-BE49-F238E27FC236}">
                  <a16:creationId xmlns:a16="http://schemas.microsoft.com/office/drawing/2014/main" id="{4C05166A-6238-1C43-249D-B1EC45EC6A47}"/>
                </a:ext>
              </a:extLst>
            </p:cNvPr>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9;p48">
              <a:extLst>
                <a:ext uri="{FF2B5EF4-FFF2-40B4-BE49-F238E27FC236}">
                  <a16:creationId xmlns:a16="http://schemas.microsoft.com/office/drawing/2014/main" id="{CFD6145D-4E9A-503C-B5F2-AB4BDF77AA9D}"/>
                </a:ext>
              </a:extLst>
            </p:cNvPr>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60;p48">
              <a:extLst>
                <a:ext uri="{FF2B5EF4-FFF2-40B4-BE49-F238E27FC236}">
                  <a16:creationId xmlns:a16="http://schemas.microsoft.com/office/drawing/2014/main" id="{254F5731-CFB2-3C96-18A8-67669107236C}"/>
                </a:ext>
              </a:extLst>
            </p:cNvPr>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61;p48">
              <a:extLst>
                <a:ext uri="{FF2B5EF4-FFF2-40B4-BE49-F238E27FC236}">
                  <a16:creationId xmlns:a16="http://schemas.microsoft.com/office/drawing/2014/main" id="{E654E364-6C5A-6710-7E87-2C18F3D86162}"/>
                </a:ext>
              </a:extLst>
            </p:cNvPr>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tx1">
                <a:lumMod val="95000"/>
                <a:lumOff val="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C51"/>
                </a:solidFill>
              </a:endParaRPr>
            </a:p>
          </p:txBody>
        </p:sp>
        <p:sp>
          <p:nvSpPr>
            <p:cNvPr id="37" name="Google Shape;1962;p48">
              <a:extLst>
                <a:ext uri="{FF2B5EF4-FFF2-40B4-BE49-F238E27FC236}">
                  <a16:creationId xmlns:a16="http://schemas.microsoft.com/office/drawing/2014/main" id="{82F5E9ED-0324-CE54-459A-552EC98D453C}"/>
                </a:ext>
              </a:extLst>
            </p:cNvPr>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3;p48">
              <a:extLst>
                <a:ext uri="{FF2B5EF4-FFF2-40B4-BE49-F238E27FC236}">
                  <a16:creationId xmlns:a16="http://schemas.microsoft.com/office/drawing/2014/main" id="{8230214C-ACC7-D59E-5FC0-10ED9E8204A3}"/>
                </a:ext>
              </a:extLst>
            </p:cNvPr>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4;p48">
              <a:extLst>
                <a:ext uri="{FF2B5EF4-FFF2-40B4-BE49-F238E27FC236}">
                  <a16:creationId xmlns:a16="http://schemas.microsoft.com/office/drawing/2014/main" id="{6235078F-C46F-BFA8-A799-65ACCAE49B8F}"/>
                </a:ext>
              </a:extLst>
            </p:cNvPr>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5;p48">
              <a:extLst>
                <a:ext uri="{FF2B5EF4-FFF2-40B4-BE49-F238E27FC236}">
                  <a16:creationId xmlns:a16="http://schemas.microsoft.com/office/drawing/2014/main" id="{E39A63E5-2B2A-1477-E782-DB6BC18BC42A}"/>
                </a:ext>
              </a:extLst>
            </p:cNvPr>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6;p48">
              <a:extLst>
                <a:ext uri="{FF2B5EF4-FFF2-40B4-BE49-F238E27FC236}">
                  <a16:creationId xmlns:a16="http://schemas.microsoft.com/office/drawing/2014/main" id="{6C7E2748-4472-14EC-9609-87AE888201E8}"/>
                </a:ext>
              </a:extLst>
            </p:cNvPr>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7;p48">
              <a:extLst>
                <a:ext uri="{FF2B5EF4-FFF2-40B4-BE49-F238E27FC236}">
                  <a16:creationId xmlns:a16="http://schemas.microsoft.com/office/drawing/2014/main" id="{B424416B-7794-EA55-BE57-6A3F59903990}"/>
                </a:ext>
              </a:extLst>
            </p:cNvPr>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8;p48">
              <a:extLst>
                <a:ext uri="{FF2B5EF4-FFF2-40B4-BE49-F238E27FC236}">
                  <a16:creationId xmlns:a16="http://schemas.microsoft.com/office/drawing/2014/main" id="{DAE087EF-259F-870E-5DC5-A8E20D5EFC61}"/>
                </a:ext>
              </a:extLst>
            </p:cNvPr>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9;p48">
              <a:extLst>
                <a:ext uri="{FF2B5EF4-FFF2-40B4-BE49-F238E27FC236}">
                  <a16:creationId xmlns:a16="http://schemas.microsoft.com/office/drawing/2014/main" id="{8464C14A-B730-154D-A267-F8B137A450D9}"/>
                </a:ext>
              </a:extLst>
            </p:cNvPr>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70;p48">
              <a:extLst>
                <a:ext uri="{FF2B5EF4-FFF2-40B4-BE49-F238E27FC236}">
                  <a16:creationId xmlns:a16="http://schemas.microsoft.com/office/drawing/2014/main" id="{DD8F4130-272C-083C-3F7E-2C001AA793E2}"/>
                </a:ext>
              </a:extLst>
            </p:cNvPr>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71;p48">
              <a:extLst>
                <a:ext uri="{FF2B5EF4-FFF2-40B4-BE49-F238E27FC236}">
                  <a16:creationId xmlns:a16="http://schemas.microsoft.com/office/drawing/2014/main" id="{8C385592-B70E-07DE-D4D3-3345C62F2F00}"/>
                </a:ext>
              </a:extLst>
            </p:cNvPr>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72;p48">
              <a:extLst>
                <a:ext uri="{FF2B5EF4-FFF2-40B4-BE49-F238E27FC236}">
                  <a16:creationId xmlns:a16="http://schemas.microsoft.com/office/drawing/2014/main" id="{7EAA8C04-6069-57F0-6227-44DBAC3212DD}"/>
                </a:ext>
              </a:extLst>
            </p:cNvPr>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73;p48">
              <a:extLst>
                <a:ext uri="{FF2B5EF4-FFF2-40B4-BE49-F238E27FC236}">
                  <a16:creationId xmlns:a16="http://schemas.microsoft.com/office/drawing/2014/main" id="{0F1FC50F-96F4-FBE8-EACA-2EC9F1921F49}"/>
                </a:ext>
              </a:extLst>
            </p:cNvPr>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4;p48">
              <a:extLst>
                <a:ext uri="{FF2B5EF4-FFF2-40B4-BE49-F238E27FC236}">
                  <a16:creationId xmlns:a16="http://schemas.microsoft.com/office/drawing/2014/main" id="{2E130A05-A417-F52F-1565-0EFAA2C73034}"/>
                </a:ext>
              </a:extLst>
            </p:cNvPr>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5;p48">
              <a:extLst>
                <a:ext uri="{FF2B5EF4-FFF2-40B4-BE49-F238E27FC236}">
                  <a16:creationId xmlns:a16="http://schemas.microsoft.com/office/drawing/2014/main" id="{B8265812-8342-CC1A-7396-AE4217C89125}"/>
                </a:ext>
              </a:extLst>
            </p:cNvPr>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6;p48">
              <a:extLst>
                <a:ext uri="{FF2B5EF4-FFF2-40B4-BE49-F238E27FC236}">
                  <a16:creationId xmlns:a16="http://schemas.microsoft.com/office/drawing/2014/main" id="{339191F8-4F51-DB31-A59D-2AAFD8934C18}"/>
                </a:ext>
              </a:extLst>
            </p:cNvPr>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7;p48">
              <a:extLst>
                <a:ext uri="{FF2B5EF4-FFF2-40B4-BE49-F238E27FC236}">
                  <a16:creationId xmlns:a16="http://schemas.microsoft.com/office/drawing/2014/main" id="{E94A5E40-A712-8DDE-6BAA-006F383981DB}"/>
                </a:ext>
              </a:extLst>
            </p:cNvPr>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8;p48">
              <a:extLst>
                <a:ext uri="{FF2B5EF4-FFF2-40B4-BE49-F238E27FC236}">
                  <a16:creationId xmlns:a16="http://schemas.microsoft.com/office/drawing/2014/main" id="{39AB967E-2043-EFF5-13B8-3E2975118F2F}"/>
                </a:ext>
              </a:extLst>
            </p:cNvPr>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9;p48">
              <a:extLst>
                <a:ext uri="{FF2B5EF4-FFF2-40B4-BE49-F238E27FC236}">
                  <a16:creationId xmlns:a16="http://schemas.microsoft.com/office/drawing/2014/main" id="{69E04B2C-4C91-E042-0109-77B1BD2A1841}"/>
                </a:ext>
              </a:extLst>
            </p:cNvPr>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80;p48">
              <a:extLst>
                <a:ext uri="{FF2B5EF4-FFF2-40B4-BE49-F238E27FC236}">
                  <a16:creationId xmlns:a16="http://schemas.microsoft.com/office/drawing/2014/main" id="{15FFBD9A-7D67-106C-9E77-A3BA3FC434A2}"/>
                </a:ext>
              </a:extLst>
            </p:cNvPr>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81;p48">
              <a:extLst>
                <a:ext uri="{FF2B5EF4-FFF2-40B4-BE49-F238E27FC236}">
                  <a16:creationId xmlns:a16="http://schemas.microsoft.com/office/drawing/2014/main" id="{FC2B2DF0-2A6B-5952-F8BC-74369C883EDD}"/>
                </a:ext>
              </a:extLst>
            </p:cNvPr>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82;p48">
              <a:extLst>
                <a:ext uri="{FF2B5EF4-FFF2-40B4-BE49-F238E27FC236}">
                  <a16:creationId xmlns:a16="http://schemas.microsoft.com/office/drawing/2014/main" id="{629FC6D8-7F66-91CA-EC3D-4B631E2381AE}"/>
                </a:ext>
              </a:extLst>
            </p:cNvPr>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3;p48">
              <a:extLst>
                <a:ext uri="{FF2B5EF4-FFF2-40B4-BE49-F238E27FC236}">
                  <a16:creationId xmlns:a16="http://schemas.microsoft.com/office/drawing/2014/main" id="{5FDE695F-BBE3-AB64-FF4A-6AD7C9D4D77A}"/>
                </a:ext>
              </a:extLst>
            </p:cNvPr>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4;p48">
              <a:extLst>
                <a:ext uri="{FF2B5EF4-FFF2-40B4-BE49-F238E27FC236}">
                  <a16:creationId xmlns:a16="http://schemas.microsoft.com/office/drawing/2014/main" id="{E0679B1A-D387-02D1-192D-85FFA7B0A35C}"/>
                </a:ext>
              </a:extLst>
            </p:cNvPr>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5;p48">
              <a:extLst>
                <a:ext uri="{FF2B5EF4-FFF2-40B4-BE49-F238E27FC236}">
                  <a16:creationId xmlns:a16="http://schemas.microsoft.com/office/drawing/2014/main" id="{474F6C28-ADB4-C5A0-C4EF-00FC8FCEE9A6}"/>
                </a:ext>
              </a:extLst>
            </p:cNvPr>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6;p48">
              <a:extLst>
                <a:ext uri="{FF2B5EF4-FFF2-40B4-BE49-F238E27FC236}">
                  <a16:creationId xmlns:a16="http://schemas.microsoft.com/office/drawing/2014/main" id="{F1C9FC76-55DF-92CE-1593-6169AF34563C}"/>
                </a:ext>
              </a:extLst>
            </p:cNvPr>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7;p48">
              <a:extLst>
                <a:ext uri="{FF2B5EF4-FFF2-40B4-BE49-F238E27FC236}">
                  <a16:creationId xmlns:a16="http://schemas.microsoft.com/office/drawing/2014/main" id="{E565447E-0466-E17D-49E7-B13DEFD734A0}"/>
                </a:ext>
              </a:extLst>
            </p:cNvPr>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8;p48">
              <a:extLst>
                <a:ext uri="{FF2B5EF4-FFF2-40B4-BE49-F238E27FC236}">
                  <a16:creationId xmlns:a16="http://schemas.microsoft.com/office/drawing/2014/main" id="{55F8A20C-FC2F-E9BA-0BA8-EB1074B1ACA7}"/>
                </a:ext>
              </a:extLst>
            </p:cNvPr>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89;p48">
              <a:extLst>
                <a:ext uri="{FF2B5EF4-FFF2-40B4-BE49-F238E27FC236}">
                  <a16:creationId xmlns:a16="http://schemas.microsoft.com/office/drawing/2014/main" id="{DB1B06F8-B895-CF78-0D18-512E37AFC89E}"/>
                </a:ext>
              </a:extLst>
            </p:cNvPr>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0;p48">
              <a:extLst>
                <a:ext uri="{FF2B5EF4-FFF2-40B4-BE49-F238E27FC236}">
                  <a16:creationId xmlns:a16="http://schemas.microsoft.com/office/drawing/2014/main" id="{4FFCC683-2CAA-AAA7-0443-31AFBE6C261E}"/>
                </a:ext>
              </a:extLst>
            </p:cNvPr>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91;p48">
              <a:extLst>
                <a:ext uri="{FF2B5EF4-FFF2-40B4-BE49-F238E27FC236}">
                  <a16:creationId xmlns:a16="http://schemas.microsoft.com/office/drawing/2014/main" id="{93D87B06-3535-FEFE-48AD-45CDE89A0237}"/>
                </a:ext>
              </a:extLst>
            </p:cNvPr>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92;p48">
              <a:extLst>
                <a:ext uri="{FF2B5EF4-FFF2-40B4-BE49-F238E27FC236}">
                  <a16:creationId xmlns:a16="http://schemas.microsoft.com/office/drawing/2014/main" id="{7BF70CF6-750B-A5AC-FCA6-36D62A5287BC}"/>
                </a:ext>
              </a:extLst>
            </p:cNvPr>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93;p48">
              <a:extLst>
                <a:ext uri="{FF2B5EF4-FFF2-40B4-BE49-F238E27FC236}">
                  <a16:creationId xmlns:a16="http://schemas.microsoft.com/office/drawing/2014/main" id="{1EDAA844-4BEF-3653-1F92-6DA2023D7DF4}"/>
                </a:ext>
              </a:extLst>
            </p:cNvPr>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4;p48">
              <a:extLst>
                <a:ext uri="{FF2B5EF4-FFF2-40B4-BE49-F238E27FC236}">
                  <a16:creationId xmlns:a16="http://schemas.microsoft.com/office/drawing/2014/main" id="{B633FA90-477E-7FCC-4229-35D0993C1D05}"/>
                </a:ext>
              </a:extLst>
            </p:cNvPr>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95;p48">
              <a:extLst>
                <a:ext uri="{FF2B5EF4-FFF2-40B4-BE49-F238E27FC236}">
                  <a16:creationId xmlns:a16="http://schemas.microsoft.com/office/drawing/2014/main" id="{433531D3-B37D-392E-1285-648A3D82C262}"/>
                </a:ext>
              </a:extLst>
            </p:cNvPr>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96;p48">
              <a:extLst>
                <a:ext uri="{FF2B5EF4-FFF2-40B4-BE49-F238E27FC236}">
                  <a16:creationId xmlns:a16="http://schemas.microsoft.com/office/drawing/2014/main" id="{9FFCC9B6-4747-4BF6-777D-F6F4D181467D}"/>
                </a:ext>
              </a:extLst>
            </p:cNvPr>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7;p48">
              <a:extLst>
                <a:ext uri="{FF2B5EF4-FFF2-40B4-BE49-F238E27FC236}">
                  <a16:creationId xmlns:a16="http://schemas.microsoft.com/office/drawing/2014/main" id="{0C9979B5-7876-A789-EEAF-3839B893CCD8}"/>
                </a:ext>
              </a:extLst>
            </p:cNvPr>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98;p48">
              <a:extLst>
                <a:ext uri="{FF2B5EF4-FFF2-40B4-BE49-F238E27FC236}">
                  <a16:creationId xmlns:a16="http://schemas.microsoft.com/office/drawing/2014/main" id="{CB2E17ED-5F13-B8B5-31B0-8A456EB8BA27}"/>
                </a:ext>
              </a:extLst>
            </p:cNvPr>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99;p48">
              <a:extLst>
                <a:ext uri="{FF2B5EF4-FFF2-40B4-BE49-F238E27FC236}">
                  <a16:creationId xmlns:a16="http://schemas.microsoft.com/office/drawing/2014/main" id="{196095BF-4572-0085-785D-59B20882FCEA}"/>
                </a:ext>
              </a:extLst>
            </p:cNvPr>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00;p48">
              <a:extLst>
                <a:ext uri="{FF2B5EF4-FFF2-40B4-BE49-F238E27FC236}">
                  <a16:creationId xmlns:a16="http://schemas.microsoft.com/office/drawing/2014/main" id="{F26B144F-1129-577D-1B30-4D804E1547B3}"/>
                </a:ext>
              </a:extLst>
            </p:cNvPr>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01;p48">
              <a:extLst>
                <a:ext uri="{FF2B5EF4-FFF2-40B4-BE49-F238E27FC236}">
                  <a16:creationId xmlns:a16="http://schemas.microsoft.com/office/drawing/2014/main" id="{4250B7B7-4334-50DA-5236-70B420DCE309}"/>
                </a:ext>
              </a:extLst>
            </p:cNvPr>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02;p48">
              <a:extLst>
                <a:ext uri="{FF2B5EF4-FFF2-40B4-BE49-F238E27FC236}">
                  <a16:creationId xmlns:a16="http://schemas.microsoft.com/office/drawing/2014/main" id="{F61A83E2-1050-B3F5-D065-52728308AEAE}"/>
                </a:ext>
              </a:extLst>
            </p:cNvPr>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03;p48">
              <a:extLst>
                <a:ext uri="{FF2B5EF4-FFF2-40B4-BE49-F238E27FC236}">
                  <a16:creationId xmlns:a16="http://schemas.microsoft.com/office/drawing/2014/main" id="{D95A73CB-4790-0374-2724-C4BD59A61F26}"/>
                </a:ext>
              </a:extLst>
            </p:cNvPr>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04;p48">
              <a:extLst>
                <a:ext uri="{FF2B5EF4-FFF2-40B4-BE49-F238E27FC236}">
                  <a16:creationId xmlns:a16="http://schemas.microsoft.com/office/drawing/2014/main" id="{F913057D-446F-9B4D-C4BF-3E2521D97FF0}"/>
                </a:ext>
              </a:extLst>
            </p:cNvPr>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05;p48">
              <a:extLst>
                <a:ext uri="{FF2B5EF4-FFF2-40B4-BE49-F238E27FC236}">
                  <a16:creationId xmlns:a16="http://schemas.microsoft.com/office/drawing/2014/main" id="{F90155BF-70D4-70D3-6126-CFE5C120B5CD}"/>
                </a:ext>
              </a:extLst>
            </p:cNvPr>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06;p48">
              <a:extLst>
                <a:ext uri="{FF2B5EF4-FFF2-40B4-BE49-F238E27FC236}">
                  <a16:creationId xmlns:a16="http://schemas.microsoft.com/office/drawing/2014/main" id="{2AAD3745-3A02-637C-92BA-08BDC3C38263}"/>
                </a:ext>
              </a:extLst>
            </p:cNvPr>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07;p48">
              <a:extLst>
                <a:ext uri="{FF2B5EF4-FFF2-40B4-BE49-F238E27FC236}">
                  <a16:creationId xmlns:a16="http://schemas.microsoft.com/office/drawing/2014/main" id="{986B938B-DE7B-7F70-1988-95493FDF5BC9}"/>
                </a:ext>
              </a:extLst>
            </p:cNvPr>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08;p48">
              <a:extLst>
                <a:ext uri="{FF2B5EF4-FFF2-40B4-BE49-F238E27FC236}">
                  <a16:creationId xmlns:a16="http://schemas.microsoft.com/office/drawing/2014/main" id="{9E524024-4789-1F0D-7707-D033960BA609}"/>
                </a:ext>
              </a:extLst>
            </p:cNvPr>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09;p48">
              <a:extLst>
                <a:ext uri="{FF2B5EF4-FFF2-40B4-BE49-F238E27FC236}">
                  <a16:creationId xmlns:a16="http://schemas.microsoft.com/office/drawing/2014/main" id="{B2F4378F-9E60-A67B-D8A1-8567EEC15926}"/>
                </a:ext>
              </a:extLst>
            </p:cNvPr>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10;p48">
              <a:extLst>
                <a:ext uri="{FF2B5EF4-FFF2-40B4-BE49-F238E27FC236}">
                  <a16:creationId xmlns:a16="http://schemas.microsoft.com/office/drawing/2014/main" id="{C0577311-ADE9-6A6E-2535-3DF5EA71A570}"/>
                </a:ext>
              </a:extLst>
            </p:cNvPr>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11;p48">
              <a:extLst>
                <a:ext uri="{FF2B5EF4-FFF2-40B4-BE49-F238E27FC236}">
                  <a16:creationId xmlns:a16="http://schemas.microsoft.com/office/drawing/2014/main" id="{B76D5BEC-5065-C148-B4A7-146F6DEB1924}"/>
                </a:ext>
              </a:extLst>
            </p:cNvPr>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12;p48">
              <a:extLst>
                <a:ext uri="{FF2B5EF4-FFF2-40B4-BE49-F238E27FC236}">
                  <a16:creationId xmlns:a16="http://schemas.microsoft.com/office/drawing/2014/main" id="{5D20305D-2D3B-D67A-9A01-1A5A40AEFE3F}"/>
                </a:ext>
              </a:extLst>
            </p:cNvPr>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13;p48">
              <a:extLst>
                <a:ext uri="{FF2B5EF4-FFF2-40B4-BE49-F238E27FC236}">
                  <a16:creationId xmlns:a16="http://schemas.microsoft.com/office/drawing/2014/main" id="{1006E99F-A9B4-4EEA-3F60-0403AD7DDA68}"/>
                </a:ext>
              </a:extLst>
            </p:cNvPr>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14;p48">
              <a:extLst>
                <a:ext uri="{FF2B5EF4-FFF2-40B4-BE49-F238E27FC236}">
                  <a16:creationId xmlns:a16="http://schemas.microsoft.com/office/drawing/2014/main" id="{56764272-B68A-38CC-AE50-6FF7D9AED02B}"/>
                </a:ext>
              </a:extLst>
            </p:cNvPr>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15;p48">
              <a:extLst>
                <a:ext uri="{FF2B5EF4-FFF2-40B4-BE49-F238E27FC236}">
                  <a16:creationId xmlns:a16="http://schemas.microsoft.com/office/drawing/2014/main" id="{F0C65054-3F9E-9BC4-E8AE-0C412523A7C2}"/>
                </a:ext>
              </a:extLst>
            </p:cNvPr>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16;p48">
              <a:extLst>
                <a:ext uri="{FF2B5EF4-FFF2-40B4-BE49-F238E27FC236}">
                  <a16:creationId xmlns:a16="http://schemas.microsoft.com/office/drawing/2014/main" id="{AEE756E7-0487-CABD-FE2D-BEBB6C4BF0E3}"/>
                </a:ext>
              </a:extLst>
            </p:cNvPr>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17;p48">
              <a:extLst>
                <a:ext uri="{FF2B5EF4-FFF2-40B4-BE49-F238E27FC236}">
                  <a16:creationId xmlns:a16="http://schemas.microsoft.com/office/drawing/2014/main" id="{83199C0D-FEC7-1FF7-4776-C60310DED8AD}"/>
                </a:ext>
              </a:extLst>
            </p:cNvPr>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18;p48">
              <a:extLst>
                <a:ext uri="{FF2B5EF4-FFF2-40B4-BE49-F238E27FC236}">
                  <a16:creationId xmlns:a16="http://schemas.microsoft.com/office/drawing/2014/main" id="{CF106E3B-0BDD-5A47-B589-99FCD0FC5014}"/>
                </a:ext>
              </a:extLst>
            </p:cNvPr>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19;p48">
              <a:extLst>
                <a:ext uri="{FF2B5EF4-FFF2-40B4-BE49-F238E27FC236}">
                  <a16:creationId xmlns:a16="http://schemas.microsoft.com/office/drawing/2014/main" id="{E6FFC40E-3DFB-BF03-29AD-D29FC46BFDAA}"/>
                </a:ext>
              </a:extLst>
            </p:cNvPr>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20;p48">
              <a:extLst>
                <a:ext uri="{FF2B5EF4-FFF2-40B4-BE49-F238E27FC236}">
                  <a16:creationId xmlns:a16="http://schemas.microsoft.com/office/drawing/2014/main" id="{BD61E3EB-87F3-4821-0059-331776A4588E}"/>
                </a:ext>
              </a:extLst>
            </p:cNvPr>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21;p48">
              <a:extLst>
                <a:ext uri="{FF2B5EF4-FFF2-40B4-BE49-F238E27FC236}">
                  <a16:creationId xmlns:a16="http://schemas.microsoft.com/office/drawing/2014/main" id="{88CAD7D6-BC35-256A-0660-3F03E558F56E}"/>
                </a:ext>
              </a:extLst>
            </p:cNvPr>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22;p48">
              <a:extLst>
                <a:ext uri="{FF2B5EF4-FFF2-40B4-BE49-F238E27FC236}">
                  <a16:creationId xmlns:a16="http://schemas.microsoft.com/office/drawing/2014/main" id="{7367BFC1-B040-EA89-59EA-7D20EBF1722F}"/>
                </a:ext>
              </a:extLst>
            </p:cNvPr>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23;p48">
              <a:extLst>
                <a:ext uri="{FF2B5EF4-FFF2-40B4-BE49-F238E27FC236}">
                  <a16:creationId xmlns:a16="http://schemas.microsoft.com/office/drawing/2014/main" id="{9258ECB1-630D-1183-77F0-B96363CA1712}"/>
                </a:ext>
              </a:extLst>
            </p:cNvPr>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24;p48">
              <a:extLst>
                <a:ext uri="{FF2B5EF4-FFF2-40B4-BE49-F238E27FC236}">
                  <a16:creationId xmlns:a16="http://schemas.microsoft.com/office/drawing/2014/main" id="{D8EC6984-6120-1EEB-0F94-021F36C89F1A}"/>
                </a:ext>
              </a:extLst>
            </p:cNvPr>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25;p48">
              <a:extLst>
                <a:ext uri="{FF2B5EF4-FFF2-40B4-BE49-F238E27FC236}">
                  <a16:creationId xmlns:a16="http://schemas.microsoft.com/office/drawing/2014/main" id="{6495D746-1342-44F2-4001-8FB7517CFD7D}"/>
                </a:ext>
              </a:extLst>
            </p:cNvPr>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26;p48">
              <a:extLst>
                <a:ext uri="{FF2B5EF4-FFF2-40B4-BE49-F238E27FC236}">
                  <a16:creationId xmlns:a16="http://schemas.microsoft.com/office/drawing/2014/main" id="{66C604A6-A0A2-0273-AAFB-4069FD98224A}"/>
                </a:ext>
              </a:extLst>
            </p:cNvPr>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27;p48">
              <a:extLst>
                <a:ext uri="{FF2B5EF4-FFF2-40B4-BE49-F238E27FC236}">
                  <a16:creationId xmlns:a16="http://schemas.microsoft.com/office/drawing/2014/main" id="{F1073C77-69AB-A67D-7EB4-73FE64E4BDEA}"/>
                </a:ext>
              </a:extLst>
            </p:cNvPr>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28;p48">
              <a:extLst>
                <a:ext uri="{FF2B5EF4-FFF2-40B4-BE49-F238E27FC236}">
                  <a16:creationId xmlns:a16="http://schemas.microsoft.com/office/drawing/2014/main" id="{1B3AA94C-3FF4-D6E4-58AE-F0C7C635A94F}"/>
                </a:ext>
              </a:extLst>
            </p:cNvPr>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29;p48">
              <a:extLst>
                <a:ext uri="{FF2B5EF4-FFF2-40B4-BE49-F238E27FC236}">
                  <a16:creationId xmlns:a16="http://schemas.microsoft.com/office/drawing/2014/main" id="{56EC6FEC-C3BC-499C-83FD-D4113B4036A9}"/>
                </a:ext>
              </a:extLst>
            </p:cNvPr>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30;p48">
              <a:extLst>
                <a:ext uri="{FF2B5EF4-FFF2-40B4-BE49-F238E27FC236}">
                  <a16:creationId xmlns:a16="http://schemas.microsoft.com/office/drawing/2014/main" id="{BE5CB11E-4782-4B27-F49A-4B023F185159}"/>
                </a:ext>
              </a:extLst>
            </p:cNvPr>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 name="TextBox 106">
            <a:extLst>
              <a:ext uri="{FF2B5EF4-FFF2-40B4-BE49-F238E27FC236}">
                <a16:creationId xmlns:a16="http://schemas.microsoft.com/office/drawing/2014/main" id="{75947FF6-B1CB-5431-5654-473B24753224}"/>
              </a:ext>
            </a:extLst>
          </p:cNvPr>
          <p:cNvSpPr txBox="1"/>
          <p:nvPr/>
        </p:nvSpPr>
        <p:spPr>
          <a:xfrm>
            <a:off x="315186" y="1340734"/>
            <a:ext cx="4877936" cy="1815882"/>
          </a:xfrm>
          <a:prstGeom prst="rect">
            <a:avLst/>
          </a:prstGeom>
          <a:noFill/>
        </p:spPr>
        <p:txBody>
          <a:bodyPr wrap="square">
            <a:spAutoFit/>
          </a:bodyPr>
          <a:lstStyle/>
          <a:p>
            <a:r>
              <a:rPr lang="en-US" sz="1600" b="1" dirty="0">
                <a:solidFill>
                  <a:schemeClr val="tx2">
                    <a:lumMod val="90000"/>
                  </a:schemeClr>
                </a:solidFill>
              </a:rPr>
              <a:t>Evaluate the trained classification models using appropriate evaluation metrics such as accuracy, precision, recall and area under the ROC curve (AUC). Assessing the models' performance on both the training and testing datasets helps ensure they generalize well to unseen data.</a:t>
            </a:r>
          </a:p>
        </p:txBody>
      </p:sp>
    </p:spTree>
    <p:extLst>
      <p:ext uri="{BB962C8B-B14F-4D97-AF65-F5344CB8AC3E}">
        <p14:creationId xmlns:p14="http://schemas.microsoft.com/office/powerpoint/2010/main" val="194891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C000"/>
                </a:solidFill>
              </a:rPr>
              <a:t>Model Evaluation	 </a:t>
            </a:r>
            <a:endParaRPr dirty="0">
              <a:solidFill>
                <a:srgbClr val="FFC000"/>
              </a:solidFill>
            </a:endParaRPr>
          </a:p>
        </p:txBody>
      </p:sp>
      <p:grpSp>
        <p:nvGrpSpPr>
          <p:cNvPr id="2" name="Group 1">
            <a:extLst>
              <a:ext uri="{FF2B5EF4-FFF2-40B4-BE49-F238E27FC236}">
                <a16:creationId xmlns:a16="http://schemas.microsoft.com/office/drawing/2014/main" id="{736200F0-2DC5-A6BD-921C-3A9B36FC0D38}"/>
              </a:ext>
            </a:extLst>
          </p:cNvPr>
          <p:cNvGrpSpPr/>
          <p:nvPr/>
        </p:nvGrpSpPr>
        <p:grpSpPr>
          <a:xfrm flipH="1">
            <a:off x="265645" y="2352493"/>
            <a:ext cx="2253027" cy="2425063"/>
            <a:chOff x="489538" y="2463235"/>
            <a:chExt cx="2628901" cy="2425063"/>
          </a:xfrm>
        </p:grpSpPr>
        <p:sp>
          <p:nvSpPr>
            <p:cNvPr id="919" name="Google Shape;919;p38"/>
            <p:cNvSpPr/>
            <p:nvPr/>
          </p:nvSpPr>
          <p:spPr>
            <a:xfrm>
              <a:off x="489538" y="3161885"/>
              <a:ext cx="369015" cy="571406"/>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942370" y="2463235"/>
              <a:ext cx="368997" cy="571423"/>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1287708" y="3713994"/>
              <a:ext cx="369015" cy="571423"/>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1105434" y="4654816"/>
              <a:ext cx="2013005" cy="233482"/>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1691199" y="3248303"/>
              <a:ext cx="612111" cy="365647"/>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8"/>
            <p:cNvSpPr/>
            <p:nvPr/>
          </p:nvSpPr>
          <p:spPr>
            <a:xfrm>
              <a:off x="1686279" y="3243365"/>
              <a:ext cx="622736" cy="375523"/>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2200248" y="3000409"/>
              <a:ext cx="297602" cy="356330"/>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2205726" y="3223580"/>
              <a:ext cx="127594" cy="128222"/>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2200248" y="3218660"/>
              <a:ext cx="139022" cy="13808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2918212" y="4579704"/>
              <a:ext cx="153433" cy="213348"/>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912961" y="4574766"/>
              <a:ext cx="161372" cy="223188"/>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979924" y="4718726"/>
              <a:ext cx="90308" cy="74309"/>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2974742" y="4713840"/>
              <a:ext cx="98858" cy="84114"/>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2967536" y="4717871"/>
              <a:ext cx="104039" cy="75181"/>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2962006" y="4712933"/>
              <a:ext cx="112275" cy="85022"/>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937946" y="4615594"/>
              <a:ext cx="53895" cy="28405"/>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938347" y="4613168"/>
              <a:ext cx="54523" cy="3329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946948" y="4628156"/>
              <a:ext cx="53878" cy="28422"/>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947332" y="4625765"/>
              <a:ext cx="54506" cy="33272"/>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2955916" y="4640735"/>
              <a:ext cx="53895" cy="28405"/>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2956335" y="4638328"/>
              <a:ext cx="54471" cy="3329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2964902" y="4653298"/>
              <a:ext cx="53895" cy="28422"/>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965286" y="4650925"/>
              <a:ext cx="54506" cy="33255"/>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053532" y="4663470"/>
              <a:ext cx="243707" cy="1171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064489" y="4658549"/>
              <a:ext cx="236449" cy="12696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2053549" y="4726629"/>
              <a:ext cx="91512" cy="53930"/>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2064489" y="4721692"/>
              <a:ext cx="86243" cy="63788"/>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2164393" y="4689222"/>
              <a:ext cx="52430" cy="26869"/>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168912" y="4686744"/>
              <a:ext cx="41804" cy="31807"/>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148045" y="4693689"/>
              <a:ext cx="52430" cy="26834"/>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2152564" y="4691211"/>
              <a:ext cx="41804" cy="31789"/>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2138606" y="4700214"/>
              <a:ext cx="52412" cy="26852"/>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2143090" y="4697736"/>
              <a:ext cx="41839" cy="31789"/>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121211" y="4708118"/>
              <a:ext cx="52430" cy="26852"/>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125712" y="4705640"/>
              <a:ext cx="41822" cy="31789"/>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063512" y="4744339"/>
              <a:ext cx="231598" cy="36256"/>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2064785" y="4739401"/>
              <a:ext cx="235332" cy="46114"/>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2075707" y="3592856"/>
              <a:ext cx="894603" cy="1104654"/>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069985" y="3588058"/>
              <a:ext cx="905368" cy="1114372"/>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321857" y="3798998"/>
              <a:ext cx="113130" cy="40426"/>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2273684" y="3818766"/>
              <a:ext cx="150380" cy="26049"/>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2616144" y="3659854"/>
              <a:ext cx="46480" cy="9039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2394037" y="3679483"/>
              <a:ext cx="53721" cy="122586"/>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2298146" y="3000304"/>
              <a:ext cx="629244" cy="680104"/>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2563086" y="3006306"/>
              <a:ext cx="268901" cy="182483"/>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2558079" y="3001368"/>
              <a:ext cx="279474" cy="192341"/>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592101" y="2698811"/>
              <a:ext cx="330421" cy="448122"/>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587059" y="2693874"/>
              <a:ext cx="332200" cy="457962"/>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619790" y="2590201"/>
              <a:ext cx="347607" cy="339319"/>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2617470" y="2585298"/>
              <a:ext cx="355179" cy="349142"/>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2934753" y="2824119"/>
              <a:ext cx="13243" cy="41752"/>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2671138" y="2695444"/>
              <a:ext cx="267348" cy="11285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2816668" y="2779000"/>
              <a:ext cx="96380" cy="100253"/>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2671505" y="2954801"/>
              <a:ext cx="120021" cy="3500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2644287" y="2888343"/>
              <a:ext cx="91704" cy="33970"/>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2714094" y="2881173"/>
              <a:ext cx="37739" cy="20640"/>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2613631" y="2830418"/>
              <a:ext cx="55692" cy="50284"/>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2608676" y="2825463"/>
              <a:ext cx="65882" cy="60176"/>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2659728" y="2796552"/>
              <a:ext cx="19279" cy="28544"/>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2706923" y="2820508"/>
              <a:ext cx="19279" cy="28544"/>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2726185" y="2786101"/>
              <a:ext cx="27218" cy="39553"/>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2719922" y="2781163"/>
              <a:ext cx="38681" cy="49429"/>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2666881" y="2761867"/>
              <a:ext cx="34616" cy="14377"/>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2660530" y="2756929"/>
              <a:ext cx="47091" cy="2423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1723074" y="2770566"/>
              <a:ext cx="241945" cy="241927"/>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1841015" y="3123144"/>
              <a:ext cx="1066740" cy="502959"/>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1869513" y="3119802"/>
              <a:ext cx="1077662" cy="512782"/>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2505178" y="3373576"/>
              <a:ext cx="185048" cy="142721"/>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2500153" y="3368673"/>
              <a:ext cx="195709" cy="152561"/>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8"/>
            <p:cNvSpPr/>
            <p:nvPr/>
          </p:nvSpPr>
          <p:spPr>
            <a:xfrm>
              <a:off x="1691199" y="3560875"/>
              <a:ext cx="74763" cy="49010"/>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1685006" y="3555937"/>
              <a:ext cx="87621" cy="58868"/>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1762647" y="3560875"/>
              <a:ext cx="74728" cy="49010"/>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1756418" y="3555937"/>
              <a:ext cx="87639" cy="58868"/>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1723076" y="3554751"/>
              <a:ext cx="79613" cy="59199"/>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1716673" y="3549831"/>
              <a:ext cx="92297" cy="69057"/>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1676142" y="3564696"/>
              <a:ext cx="53075" cy="41089"/>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1670315" y="3559776"/>
              <a:ext cx="65463" cy="50982"/>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2" name="Table 11">
            <a:extLst>
              <a:ext uri="{FF2B5EF4-FFF2-40B4-BE49-F238E27FC236}">
                <a16:creationId xmlns:a16="http://schemas.microsoft.com/office/drawing/2014/main" id="{D985DEE6-E122-EE07-7A3C-BAD9290E77F5}"/>
              </a:ext>
            </a:extLst>
          </p:cNvPr>
          <p:cNvGraphicFramePr>
            <a:graphicFrameLocks noGrp="1"/>
          </p:cNvGraphicFramePr>
          <p:nvPr>
            <p:extLst>
              <p:ext uri="{D42A27DB-BD31-4B8C-83A1-F6EECF244321}">
                <p14:modId xmlns:p14="http://schemas.microsoft.com/office/powerpoint/2010/main" val="3947880116"/>
              </p:ext>
            </p:extLst>
          </p:nvPr>
        </p:nvGraphicFramePr>
        <p:xfrm>
          <a:off x="2599343" y="1393310"/>
          <a:ext cx="6096000" cy="2489788"/>
        </p:xfrm>
        <a:graphic>
          <a:graphicData uri="http://schemas.openxmlformats.org/drawingml/2006/table">
            <a:tbl>
              <a:tblPr firstRow="1" bandRow="1">
                <a:tableStyleId>{5DA37D80-6434-44D0-A028-1B22A696006F}</a:tableStyleId>
              </a:tblPr>
              <a:tblGrid>
                <a:gridCol w="3048000">
                  <a:extLst>
                    <a:ext uri="{9D8B030D-6E8A-4147-A177-3AD203B41FA5}">
                      <a16:colId xmlns:a16="http://schemas.microsoft.com/office/drawing/2014/main" val="3020846163"/>
                    </a:ext>
                  </a:extLst>
                </a:gridCol>
                <a:gridCol w="3048000">
                  <a:extLst>
                    <a:ext uri="{9D8B030D-6E8A-4147-A177-3AD203B41FA5}">
                      <a16:colId xmlns:a16="http://schemas.microsoft.com/office/drawing/2014/main" val="3503360318"/>
                    </a:ext>
                  </a:extLst>
                </a:gridCol>
              </a:tblGrid>
              <a:tr h="355684">
                <a:tc>
                  <a:txBody>
                    <a:bodyPr/>
                    <a:lstStyle/>
                    <a:p>
                      <a:pPr algn="ctr"/>
                      <a:r>
                        <a:rPr lang="en-US" b="1" dirty="0">
                          <a:solidFill>
                            <a:schemeClr val="tx2">
                              <a:lumMod val="90000"/>
                            </a:schemeClr>
                          </a:solidFill>
                        </a:rPr>
                        <a:t>Models </a:t>
                      </a:r>
                    </a:p>
                  </a:txBody>
                  <a:tcPr/>
                </a:tc>
                <a:tc>
                  <a:txBody>
                    <a:bodyPr/>
                    <a:lstStyle/>
                    <a:p>
                      <a:pPr algn="ctr"/>
                      <a:r>
                        <a:rPr lang="en-US" b="1" dirty="0">
                          <a:solidFill>
                            <a:schemeClr val="tx2">
                              <a:lumMod val="90000"/>
                            </a:schemeClr>
                          </a:solidFill>
                        </a:rPr>
                        <a:t>Accuracy</a:t>
                      </a:r>
                    </a:p>
                  </a:txBody>
                  <a:tcPr/>
                </a:tc>
                <a:extLst>
                  <a:ext uri="{0D108BD9-81ED-4DB2-BD59-A6C34878D82A}">
                    <a16:rowId xmlns:a16="http://schemas.microsoft.com/office/drawing/2014/main" val="896591623"/>
                  </a:ext>
                </a:extLst>
              </a:tr>
              <a:tr h="355684">
                <a:tc>
                  <a:txBody>
                    <a:bodyPr/>
                    <a:lstStyle/>
                    <a:p>
                      <a:r>
                        <a:rPr lang="en-US" dirty="0">
                          <a:solidFill>
                            <a:schemeClr val="tx2">
                              <a:lumMod val="90000"/>
                            </a:schemeClr>
                          </a:solidFill>
                        </a:rPr>
                        <a:t>Decision Tree</a:t>
                      </a:r>
                    </a:p>
                  </a:txBody>
                  <a:tcPr/>
                </a:tc>
                <a:tc>
                  <a:txBody>
                    <a:bodyPr/>
                    <a:lstStyle/>
                    <a:p>
                      <a:r>
                        <a:rPr lang="en-US" dirty="0">
                          <a:solidFill>
                            <a:schemeClr val="tx2">
                              <a:lumMod val="90000"/>
                            </a:schemeClr>
                          </a:solidFill>
                        </a:rPr>
                        <a:t>99.16%</a:t>
                      </a:r>
                    </a:p>
                  </a:txBody>
                  <a:tcPr/>
                </a:tc>
                <a:extLst>
                  <a:ext uri="{0D108BD9-81ED-4DB2-BD59-A6C34878D82A}">
                    <a16:rowId xmlns:a16="http://schemas.microsoft.com/office/drawing/2014/main" val="2039012711"/>
                  </a:ext>
                </a:extLst>
              </a:tr>
              <a:tr h="355684">
                <a:tc>
                  <a:txBody>
                    <a:bodyPr/>
                    <a:lstStyle/>
                    <a:p>
                      <a:r>
                        <a:rPr lang="en-US" dirty="0">
                          <a:solidFill>
                            <a:schemeClr val="tx2">
                              <a:lumMod val="90000"/>
                            </a:schemeClr>
                          </a:solidFill>
                        </a:rPr>
                        <a:t>Random Forest Classifier </a:t>
                      </a:r>
                    </a:p>
                  </a:txBody>
                  <a:tcPr/>
                </a:tc>
                <a:tc>
                  <a:txBody>
                    <a:bodyPr/>
                    <a:lstStyle/>
                    <a:p>
                      <a:r>
                        <a:rPr lang="en-US" dirty="0">
                          <a:solidFill>
                            <a:schemeClr val="tx2">
                              <a:lumMod val="90000"/>
                            </a:schemeClr>
                          </a:solidFill>
                        </a:rPr>
                        <a:t>99.38%</a:t>
                      </a:r>
                    </a:p>
                  </a:txBody>
                  <a:tcPr/>
                </a:tc>
                <a:extLst>
                  <a:ext uri="{0D108BD9-81ED-4DB2-BD59-A6C34878D82A}">
                    <a16:rowId xmlns:a16="http://schemas.microsoft.com/office/drawing/2014/main" val="2163452918"/>
                  </a:ext>
                </a:extLst>
              </a:tr>
              <a:tr h="355684">
                <a:tc>
                  <a:txBody>
                    <a:bodyPr/>
                    <a:lstStyle/>
                    <a:p>
                      <a:r>
                        <a:rPr lang="en-US" dirty="0">
                          <a:solidFill>
                            <a:schemeClr val="tx2">
                              <a:lumMod val="90000"/>
                            </a:schemeClr>
                          </a:solidFill>
                        </a:rPr>
                        <a:t>Logistic Regression </a:t>
                      </a:r>
                    </a:p>
                  </a:txBody>
                  <a:tcPr/>
                </a:tc>
                <a:tc>
                  <a:txBody>
                    <a:bodyPr/>
                    <a:lstStyle/>
                    <a:p>
                      <a:r>
                        <a:rPr lang="en-US" dirty="0">
                          <a:solidFill>
                            <a:schemeClr val="tx2">
                              <a:lumMod val="90000"/>
                            </a:schemeClr>
                          </a:solidFill>
                        </a:rPr>
                        <a:t>99.14%</a:t>
                      </a:r>
                    </a:p>
                  </a:txBody>
                  <a:tcPr/>
                </a:tc>
                <a:extLst>
                  <a:ext uri="{0D108BD9-81ED-4DB2-BD59-A6C34878D82A}">
                    <a16:rowId xmlns:a16="http://schemas.microsoft.com/office/drawing/2014/main" val="1279879838"/>
                  </a:ext>
                </a:extLst>
              </a:tr>
              <a:tr h="355684">
                <a:tc>
                  <a:txBody>
                    <a:bodyPr/>
                    <a:lstStyle/>
                    <a:p>
                      <a:r>
                        <a:rPr lang="en-US" dirty="0">
                          <a:solidFill>
                            <a:schemeClr val="tx2">
                              <a:lumMod val="90000"/>
                            </a:schemeClr>
                          </a:solidFill>
                        </a:rPr>
                        <a:t>KNN Models </a:t>
                      </a:r>
                    </a:p>
                  </a:txBody>
                  <a:tcPr/>
                </a:tc>
                <a:tc>
                  <a:txBody>
                    <a:bodyPr/>
                    <a:lstStyle/>
                    <a:p>
                      <a:r>
                        <a:rPr lang="en-US" dirty="0">
                          <a:solidFill>
                            <a:schemeClr val="tx2">
                              <a:lumMod val="90000"/>
                            </a:schemeClr>
                          </a:solidFill>
                        </a:rPr>
                        <a:t>99.78%</a:t>
                      </a:r>
                    </a:p>
                  </a:txBody>
                  <a:tcPr/>
                </a:tc>
                <a:extLst>
                  <a:ext uri="{0D108BD9-81ED-4DB2-BD59-A6C34878D82A}">
                    <a16:rowId xmlns:a16="http://schemas.microsoft.com/office/drawing/2014/main" val="147626409"/>
                  </a:ext>
                </a:extLst>
              </a:tr>
              <a:tr h="355684">
                <a:tc>
                  <a:txBody>
                    <a:bodyPr/>
                    <a:lstStyle/>
                    <a:p>
                      <a:r>
                        <a:rPr lang="en-US" dirty="0">
                          <a:solidFill>
                            <a:schemeClr val="tx2">
                              <a:lumMod val="90000"/>
                            </a:schemeClr>
                          </a:solidFill>
                        </a:rPr>
                        <a:t>Naïve Bayes</a:t>
                      </a:r>
                    </a:p>
                  </a:txBody>
                  <a:tcPr/>
                </a:tc>
                <a:tc>
                  <a:txBody>
                    <a:bodyPr/>
                    <a:lstStyle/>
                    <a:p>
                      <a:r>
                        <a:rPr lang="en-US" dirty="0">
                          <a:solidFill>
                            <a:schemeClr val="tx2">
                              <a:lumMod val="90000"/>
                            </a:schemeClr>
                          </a:solidFill>
                        </a:rPr>
                        <a:t>99.02%</a:t>
                      </a:r>
                    </a:p>
                  </a:txBody>
                  <a:tcPr/>
                </a:tc>
                <a:extLst>
                  <a:ext uri="{0D108BD9-81ED-4DB2-BD59-A6C34878D82A}">
                    <a16:rowId xmlns:a16="http://schemas.microsoft.com/office/drawing/2014/main" val="2240583303"/>
                  </a:ext>
                </a:extLst>
              </a:tr>
              <a:tr h="355684">
                <a:tc>
                  <a:txBody>
                    <a:bodyPr/>
                    <a:lstStyle/>
                    <a:p>
                      <a:r>
                        <a:rPr lang="en-US" dirty="0">
                          <a:solidFill>
                            <a:schemeClr val="tx2">
                              <a:lumMod val="90000"/>
                            </a:schemeClr>
                          </a:solidFill>
                        </a:rPr>
                        <a:t>Ensemble Learning bagging </a:t>
                      </a:r>
                    </a:p>
                  </a:txBody>
                  <a:tcPr/>
                </a:tc>
                <a:tc>
                  <a:txBody>
                    <a:bodyPr/>
                    <a:lstStyle/>
                    <a:p>
                      <a:r>
                        <a:rPr lang="en-US" dirty="0">
                          <a:solidFill>
                            <a:schemeClr val="tx2">
                              <a:lumMod val="90000"/>
                            </a:schemeClr>
                          </a:solidFill>
                        </a:rPr>
                        <a:t>99.98%</a:t>
                      </a:r>
                    </a:p>
                  </a:txBody>
                  <a:tcPr/>
                </a:tc>
                <a:extLst>
                  <a:ext uri="{0D108BD9-81ED-4DB2-BD59-A6C34878D82A}">
                    <a16:rowId xmlns:a16="http://schemas.microsoft.com/office/drawing/2014/main" val="931747709"/>
                  </a:ext>
                </a:extLst>
              </a:tr>
            </a:tbl>
          </a:graphicData>
        </a:graphic>
      </p:graphicFrame>
      <p:sp>
        <p:nvSpPr>
          <p:cNvPr id="18" name="TextBox 17">
            <a:extLst>
              <a:ext uri="{FF2B5EF4-FFF2-40B4-BE49-F238E27FC236}">
                <a16:creationId xmlns:a16="http://schemas.microsoft.com/office/drawing/2014/main" id="{3310CD2D-761B-DB89-DE84-639492A710DF}"/>
              </a:ext>
            </a:extLst>
          </p:cNvPr>
          <p:cNvSpPr txBox="1"/>
          <p:nvPr/>
        </p:nvSpPr>
        <p:spPr>
          <a:xfrm>
            <a:off x="1462182" y="877875"/>
            <a:ext cx="6019273" cy="369332"/>
          </a:xfrm>
          <a:prstGeom prst="rect">
            <a:avLst/>
          </a:prstGeom>
          <a:noFill/>
        </p:spPr>
        <p:txBody>
          <a:bodyPr wrap="square" rtlCol="0">
            <a:spAutoFit/>
          </a:bodyPr>
          <a:lstStyle/>
          <a:p>
            <a:pPr algn="ctr"/>
            <a:r>
              <a:rPr lang="en-US" b="1" dirty="0">
                <a:solidFill>
                  <a:schemeClr val="tx2">
                    <a:lumMod val="90000"/>
                  </a:schemeClr>
                </a:solidFill>
              </a:rPr>
              <a:t>All the classification models and their accuracy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4D35-DD63-C3A4-DBA2-0B06006FD6F0}"/>
              </a:ext>
            </a:extLst>
          </p:cNvPr>
          <p:cNvSpPr>
            <a:spLocks noGrp="1"/>
          </p:cNvSpPr>
          <p:nvPr>
            <p:ph type="title"/>
          </p:nvPr>
        </p:nvSpPr>
        <p:spPr/>
        <p:txBody>
          <a:bodyPr/>
          <a:lstStyle/>
          <a:p>
            <a:r>
              <a:rPr lang="en-US" dirty="0">
                <a:solidFill>
                  <a:srgbClr val="FFC000"/>
                </a:solidFill>
              </a:rPr>
              <a:t>Model Evaluation </a:t>
            </a:r>
          </a:p>
        </p:txBody>
      </p:sp>
      <p:sp>
        <p:nvSpPr>
          <p:cNvPr id="3" name="TextBox 2">
            <a:extLst>
              <a:ext uri="{FF2B5EF4-FFF2-40B4-BE49-F238E27FC236}">
                <a16:creationId xmlns:a16="http://schemas.microsoft.com/office/drawing/2014/main" id="{F9E21868-6E8F-19AE-868E-E577CB930880}"/>
              </a:ext>
            </a:extLst>
          </p:cNvPr>
          <p:cNvSpPr txBox="1"/>
          <p:nvPr/>
        </p:nvSpPr>
        <p:spPr>
          <a:xfrm>
            <a:off x="328613" y="1232197"/>
            <a:ext cx="5153890" cy="2400657"/>
          </a:xfrm>
          <a:prstGeom prst="rect">
            <a:avLst/>
          </a:prstGeom>
          <a:noFill/>
        </p:spPr>
        <p:txBody>
          <a:bodyPr wrap="square" rtlCol="0">
            <a:spAutoFit/>
          </a:bodyPr>
          <a:lstStyle/>
          <a:p>
            <a:r>
              <a:rPr lang="en-US" sz="1000" b="1" dirty="0">
                <a:solidFill>
                  <a:schemeClr val="tx2">
                    <a:lumMod val="90000"/>
                  </a:schemeClr>
                </a:solidFill>
              </a:rPr>
              <a:t>#Create a bar graph for knn, decision tree, random forest, and logistic regression</a:t>
            </a:r>
          </a:p>
          <a:p>
            <a:r>
              <a:rPr lang="en-US" sz="1000" b="1" dirty="0">
                <a:solidFill>
                  <a:schemeClr val="tx2">
                    <a:lumMod val="90000"/>
                  </a:schemeClr>
                </a:solidFill>
              </a:rPr>
              <a:t>models = ['KNN', 'Decision Tree', 'Random Forest', 'Naive </a:t>
            </a:r>
            <a:r>
              <a:rPr lang="en-US" sz="1000" b="1" dirty="0" err="1">
                <a:solidFill>
                  <a:schemeClr val="tx2">
                    <a:lumMod val="90000"/>
                  </a:schemeClr>
                </a:solidFill>
              </a:rPr>
              <a:t>Bayes','Ensemble</a:t>
            </a:r>
            <a:r>
              <a:rPr lang="en-US" sz="1000" b="1" dirty="0">
                <a:solidFill>
                  <a:schemeClr val="tx2">
                    <a:lumMod val="90000"/>
                  </a:schemeClr>
                </a:solidFill>
              </a:rPr>
              <a:t>'] </a:t>
            </a:r>
          </a:p>
          <a:p>
            <a:r>
              <a:rPr lang="en-US" sz="1000" b="1" dirty="0" err="1">
                <a:solidFill>
                  <a:schemeClr val="tx2">
                    <a:lumMod val="90000"/>
                  </a:schemeClr>
                </a:solidFill>
              </a:rPr>
              <a:t>accuracy_values</a:t>
            </a:r>
            <a:r>
              <a:rPr lang="en-US" sz="1000" b="1" dirty="0">
                <a:solidFill>
                  <a:schemeClr val="tx2">
                    <a:lumMod val="90000"/>
                  </a:schemeClr>
                </a:solidFill>
              </a:rPr>
              <a:t> = [</a:t>
            </a:r>
            <a:r>
              <a:rPr lang="en-US" sz="1000" b="1" dirty="0" err="1">
                <a:solidFill>
                  <a:schemeClr val="tx2">
                    <a:lumMod val="90000"/>
                  </a:schemeClr>
                </a:solidFill>
              </a:rPr>
              <a:t>knn_aucc</a:t>
            </a:r>
            <a:r>
              <a:rPr lang="en-US" sz="1000" b="1" dirty="0">
                <a:solidFill>
                  <a:schemeClr val="tx2">
                    <a:lumMod val="90000"/>
                  </a:schemeClr>
                </a:solidFill>
              </a:rPr>
              <a:t>, </a:t>
            </a:r>
            <a:r>
              <a:rPr lang="en-US" sz="1000" b="1" dirty="0" err="1">
                <a:solidFill>
                  <a:schemeClr val="tx2">
                    <a:lumMod val="90000"/>
                  </a:schemeClr>
                </a:solidFill>
              </a:rPr>
              <a:t>dt_aucc</a:t>
            </a:r>
            <a:r>
              <a:rPr lang="en-US" sz="1000" b="1" dirty="0">
                <a:solidFill>
                  <a:schemeClr val="tx2">
                    <a:lumMod val="90000"/>
                  </a:schemeClr>
                </a:solidFill>
              </a:rPr>
              <a:t>, </a:t>
            </a:r>
            <a:r>
              <a:rPr lang="en-US" sz="1000" b="1" dirty="0" err="1">
                <a:solidFill>
                  <a:schemeClr val="tx2">
                    <a:lumMod val="90000"/>
                  </a:schemeClr>
                </a:solidFill>
              </a:rPr>
              <a:t>rf_aucc</a:t>
            </a:r>
            <a:r>
              <a:rPr lang="en-US" sz="1000" b="1" dirty="0">
                <a:solidFill>
                  <a:schemeClr val="tx2">
                    <a:lumMod val="90000"/>
                  </a:schemeClr>
                </a:solidFill>
              </a:rPr>
              <a:t>, </a:t>
            </a:r>
            <a:r>
              <a:rPr lang="en-US" sz="1000" b="1" dirty="0" err="1">
                <a:solidFill>
                  <a:schemeClr val="tx2">
                    <a:lumMod val="90000"/>
                  </a:schemeClr>
                </a:solidFill>
              </a:rPr>
              <a:t>naive_aucc,ensm_aucc</a:t>
            </a:r>
            <a:r>
              <a:rPr lang="en-US" sz="1000" b="1" dirty="0">
                <a:solidFill>
                  <a:schemeClr val="tx2">
                    <a:lumMod val="90000"/>
                  </a:schemeClr>
                </a:solidFill>
              </a:rPr>
              <a:t>] </a:t>
            </a:r>
          </a:p>
          <a:p>
            <a:r>
              <a:rPr lang="en-US" sz="1000" b="1" dirty="0" err="1">
                <a:solidFill>
                  <a:schemeClr val="tx2">
                    <a:lumMod val="90000"/>
                  </a:schemeClr>
                </a:solidFill>
              </a:rPr>
              <a:t>plt.figure</a:t>
            </a:r>
            <a:r>
              <a:rPr lang="en-US" sz="1000" b="1" dirty="0">
                <a:solidFill>
                  <a:schemeClr val="tx2">
                    <a:lumMod val="90000"/>
                  </a:schemeClr>
                </a:solidFill>
              </a:rPr>
              <a:t>(</a:t>
            </a:r>
            <a:r>
              <a:rPr lang="en-US" sz="1000" b="1" dirty="0" err="1">
                <a:solidFill>
                  <a:schemeClr val="tx2">
                    <a:lumMod val="90000"/>
                  </a:schemeClr>
                </a:solidFill>
              </a:rPr>
              <a:t>figsize</a:t>
            </a:r>
            <a:r>
              <a:rPr lang="en-US" sz="1000" b="1" dirty="0">
                <a:solidFill>
                  <a:schemeClr val="tx2">
                    <a:lumMod val="90000"/>
                  </a:schemeClr>
                </a:solidFill>
              </a:rPr>
              <a:t>=(13, 5))</a:t>
            </a:r>
          </a:p>
          <a:p>
            <a:r>
              <a:rPr lang="en-US" sz="1000" b="1" dirty="0">
                <a:solidFill>
                  <a:schemeClr val="tx2">
                    <a:lumMod val="90000"/>
                  </a:schemeClr>
                </a:solidFill>
              </a:rPr>
              <a:t># Plot the bar graph</a:t>
            </a:r>
          </a:p>
          <a:p>
            <a:r>
              <a:rPr lang="en-US" sz="1000" b="1" dirty="0">
                <a:solidFill>
                  <a:schemeClr val="tx2">
                    <a:lumMod val="90000"/>
                  </a:schemeClr>
                </a:solidFill>
              </a:rPr>
              <a:t>bars = </a:t>
            </a:r>
            <a:r>
              <a:rPr lang="en-US" sz="1000" b="1" dirty="0" err="1">
                <a:solidFill>
                  <a:schemeClr val="tx2">
                    <a:lumMod val="90000"/>
                  </a:schemeClr>
                </a:solidFill>
              </a:rPr>
              <a:t>plt.bar</a:t>
            </a:r>
            <a:r>
              <a:rPr lang="en-US" sz="1000" b="1" dirty="0">
                <a:solidFill>
                  <a:schemeClr val="tx2">
                    <a:lumMod val="90000"/>
                  </a:schemeClr>
                </a:solidFill>
              </a:rPr>
              <a:t>(models, </a:t>
            </a:r>
            <a:r>
              <a:rPr lang="en-US" sz="1000" b="1" dirty="0" err="1">
                <a:solidFill>
                  <a:schemeClr val="tx2">
                    <a:lumMod val="90000"/>
                  </a:schemeClr>
                </a:solidFill>
              </a:rPr>
              <a:t>accuracy_values</a:t>
            </a:r>
            <a:r>
              <a:rPr lang="en-US" sz="1000" b="1" dirty="0">
                <a:solidFill>
                  <a:schemeClr val="tx2">
                    <a:lumMod val="90000"/>
                  </a:schemeClr>
                </a:solidFill>
              </a:rPr>
              <a:t>, color=['blue', 'green', 'red', 'orange', '</a:t>
            </a:r>
            <a:r>
              <a:rPr lang="en-US" sz="1000" b="1" dirty="0" err="1">
                <a:solidFill>
                  <a:schemeClr val="tx2">
                    <a:lumMod val="90000"/>
                  </a:schemeClr>
                </a:solidFill>
              </a:rPr>
              <a:t>skyblue</a:t>
            </a:r>
            <a:r>
              <a:rPr lang="en-US" sz="1000" b="1" dirty="0">
                <a:solidFill>
                  <a:schemeClr val="tx2">
                    <a:lumMod val="90000"/>
                  </a:schemeClr>
                </a:solidFill>
              </a:rPr>
              <a:t>'])</a:t>
            </a:r>
          </a:p>
          <a:p>
            <a:r>
              <a:rPr lang="en-US" sz="1000" b="1" dirty="0">
                <a:solidFill>
                  <a:schemeClr val="tx2">
                    <a:lumMod val="90000"/>
                  </a:schemeClr>
                </a:solidFill>
              </a:rPr>
              <a:t>#Add accuracy values on top of each bar</a:t>
            </a:r>
          </a:p>
          <a:p>
            <a:r>
              <a:rPr lang="en-US" sz="1000" b="1" dirty="0" err="1">
                <a:solidFill>
                  <a:schemeClr val="tx2">
                    <a:lumMod val="90000"/>
                  </a:schemeClr>
                </a:solidFill>
              </a:rPr>
              <a:t>plt.bar_label</a:t>
            </a:r>
            <a:r>
              <a:rPr lang="en-US" sz="1000" b="1" dirty="0">
                <a:solidFill>
                  <a:schemeClr val="tx2">
                    <a:lumMod val="90000"/>
                  </a:schemeClr>
                </a:solidFill>
              </a:rPr>
              <a:t>(bars, labels=[f"{acc:.2f}" for acc in </a:t>
            </a:r>
            <a:r>
              <a:rPr lang="en-US" sz="1000" b="1" dirty="0" err="1">
                <a:solidFill>
                  <a:schemeClr val="tx2">
                    <a:lumMod val="90000"/>
                  </a:schemeClr>
                </a:solidFill>
              </a:rPr>
              <a:t>accuracy_values</a:t>
            </a:r>
            <a:r>
              <a:rPr lang="en-US" sz="1000" b="1" dirty="0">
                <a:solidFill>
                  <a:schemeClr val="tx2">
                    <a:lumMod val="90000"/>
                  </a:schemeClr>
                </a:solidFill>
              </a:rPr>
              <a:t>])</a:t>
            </a:r>
          </a:p>
          <a:p>
            <a:r>
              <a:rPr lang="en-US" sz="1000" b="1" dirty="0">
                <a:solidFill>
                  <a:schemeClr val="tx2">
                    <a:lumMod val="90000"/>
                  </a:schemeClr>
                </a:solidFill>
              </a:rPr>
              <a:t>#Add Labels and title </a:t>
            </a:r>
          </a:p>
          <a:p>
            <a:r>
              <a:rPr lang="en-US" sz="1000" b="1" dirty="0" err="1">
                <a:solidFill>
                  <a:schemeClr val="tx2">
                    <a:lumMod val="90000"/>
                  </a:schemeClr>
                </a:solidFill>
              </a:rPr>
              <a:t>plt.xlabel</a:t>
            </a:r>
            <a:r>
              <a:rPr lang="en-US" sz="1000" b="1" dirty="0">
                <a:solidFill>
                  <a:schemeClr val="tx2">
                    <a:lumMod val="90000"/>
                  </a:schemeClr>
                </a:solidFill>
              </a:rPr>
              <a:t>('Models')</a:t>
            </a:r>
          </a:p>
          <a:p>
            <a:r>
              <a:rPr lang="en-US" sz="1000" b="1" dirty="0" err="1">
                <a:solidFill>
                  <a:schemeClr val="tx2">
                    <a:lumMod val="90000"/>
                  </a:schemeClr>
                </a:solidFill>
              </a:rPr>
              <a:t>plt.ylabel</a:t>
            </a:r>
            <a:r>
              <a:rPr lang="en-US" sz="1000" b="1" dirty="0">
                <a:solidFill>
                  <a:schemeClr val="tx2">
                    <a:lumMod val="90000"/>
                  </a:schemeClr>
                </a:solidFill>
              </a:rPr>
              <a:t>('Accuracy')</a:t>
            </a:r>
          </a:p>
          <a:p>
            <a:r>
              <a:rPr lang="en-US" sz="1000" b="1" dirty="0" err="1">
                <a:solidFill>
                  <a:schemeClr val="tx2">
                    <a:lumMod val="90000"/>
                  </a:schemeClr>
                </a:solidFill>
              </a:rPr>
              <a:t>plt.title</a:t>
            </a:r>
            <a:r>
              <a:rPr lang="en-US" sz="1000" b="1" dirty="0">
                <a:solidFill>
                  <a:schemeClr val="tx2">
                    <a:lumMod val="90000"/>
                  </a:schemeClr>
                </a:solidFill>
              </a:rPr>
              <a:t>('Accuracy Comparison for Different Models')</a:t>
            </a:r>
          </a:p>
          <a:p>
            <a:r>
              <a:rPr lang="en-US" sz="1000" b="1" dirty="0">
                <a:solidFill>
                  <a:schemeClr val="tx2">
                    <a:lumMod val="90000"/>
                  </a:schemeClr>
                </a:solidFill>
              </a:rPr>
              <a:t>#Show the plot</a:t>
            </a:r>
          </a:p>
          <a:p>
            <a:r>
              <a:rPr lang="en-US" sz="1000" b="1" dirty="0" err="1">
                <a:solidFill>
                  <a:schemeClr val="tx2">
                    <a:lumMod val="90000"/>
                  </a:schemeClr>
                </a:solidFill>
              </a:rPr>
              <a:t>plt.show</a:t>
            </a:r>
            <a:r>
              <a:rPr lang="en-US" sz="1000" b="1" dirty="0">
                <a:solidFill>
                  <a:schemeClr val="tx2">
                    <a:lumMod val="90000"/>
                  </a:schemeClr>
                </a:solidFill>
              </a:rPr>
              <a:t>()</a:t>
            </a:r>
          </a:p>
        </p:txBody>
      </p:sp>
      <p:pic>
        <p:nvPicPr>
          <p:cNvPr id="5" name="Picture 4">
            <a:extLst>
              <a:ext uri="{FF2B5EF4-FFF2-40B4-BE49-F238E27FC236}">
                <a16:creationId xmlns:a16="http://schemas.microsoft.com/office/drawing/2014/main" id="{42A9567F-E404-9E41-C813-5A08CD43DCFC}"/>
              </a:ext>
            </a:extLst>
          </p:cNvPr>
          <p:cNvPicPr>
            <a:picLocks noChangeAspect="1"/>
          </p:cNvPicPr>
          <p:nvPr/>
        </p:nvPicPr>
        <p:blipFill>
          <a:blip r:embed="rId2"/>
          <a:stretch>
            <a:fillRect/>
          </a:stretch>
        </p:blipFill>
        <p:spPr>
          <a:xfrm>
            <a:off x="3864768" y="2721769"/>
            <a:ext cx="4876629" cy="203447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5687E5C-B172-075D-98EF-9638FF95F16F}"/>
              </a:ext>
            </a:extLst>
          </p:cNvPr>
          <p:cNvSpPr txBox="1"/>
          <p:nvPr/>
        </p:nvSpPr>
        <p:spPr>
          <a:xfrm>
            <a:off x="5394829" y="981202"/>
            <a:ext cx="3553691" cy="1200329"/>
          </a:xfrm>
          <a:prstGeom prst="rect">
            <a:avLst/>
          </a:prstGeom>
          <a:noFill/>
        </p:spPr>
        <p:txBody>
          <a:bodyPr wrap="square" rtlCol="0">
            <a:spAutoFit/>
          </a:bodyPr>
          <a:lstStyle/>
          <a:p>
            <a:pPr marL="285750" indent="-285750">
              <a:buFont typeface="Arial" panose="020B0604020202020204" pitchFamily="34" charset="0"/>
              <a:buChar char="•"/>
            </a:pPr>
            <a:r>
              <a:rPr lang="en-US" sz="1200" b="1" dirty="0">
                <a:solidFill>
                  <a:schemeClr val="tx2">
                    <a:lumMod val="90000"/>
                  </a:schemeClr>
                </a:solidFill>
              </a:rPr>
              <a:t>Right here we have compare all model’s accuracy with the bar plot. As we know logistic regression is having same accuracy as other models but we will chose logistic regression because this models is less prone to overfitting.</a:t>
            </a:r>
          </a:p>
        </p:txBody>
      </p:sp>
    </p:spTree>
    <p:extLst>
      <p:ext uri="{BB962C8B-B14F-4D97-AF65-F5344CB8AC3E}">
        <p14:creationId xmlns:p14="http://schemas.microsoft.com/office/powerpoint/2010/main" val="406060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C0C14-3E3F-DAF5-F9C9-49F9E1B474B8}"/>
              </a:ext>
            </a:extLst>
          </p:cNvPr>
          <p:cNvSpPr>
            <a:spLocks noGrp="1"/>
          </p:cNvSpPr>
          <p:nvPr>
            <p:ph type="body" idx="1"/>
          </p:nvPr>
        </p:nvSpPr>
        <p:spPr/>
        <p:txBody>
          <a:bodyPr/>
          <a:lstStyle/>
          <a:p>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In our dataset we are having 41 variables then we find out our 'Y' variable who is having good relation with most of the variables. Then we have decided that whichever variables having more than 30% correlation with the 'Y' variable 'Attack' that will be our final data set for machine learning. After that the final dataset is having now 18 variables including 'Y' variable.</a:t>
            </a:r>
          </a:p>
        </p:txBody>
      </p:sp>
      <p:sp>
        <p:nvSpPr>
          <p:cNvPr id="3" name="Text Placeholder 2">
            <a:extLst>
              <a:ext uri="{FF2B5EF4-FFF2-40B4-BE49-F238E27FC236}">
                <a16:creationId xmlns:a16="http://schemas.microsoft.com/office/drawing/2014/main" id="{685AA60E-E195-E707-E9C2-5A5E9D7615AD}"/>
              </a:ext>
            </a:extLst>
          </p:cNvPr>
          <p:cNvSpPr>
            <a:spLocks noGrp="1"/>
          </p:cNvSpPr>
          <p:nvPr>
            <p:ph type="body" idx="2"/>
          </p:nvPr>
        </p:nvSpPr>
        <p:spPr/>
        <p:txBody>
          <a:bodyPr/>
          <a:lstStyle/>
          <a:p>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Fraud Detection System represents a critical tool in the fight against cybercrime, providing organizations with the means to protect their assets and customers from fraudulent activities. we have applied so many machine learning models to get the perfect result without overfitting, and finally we get the final model using Logistic regression model there we got 99% accuracy and there is no overfitting.</a:t>
            </a:r>
          </a:p>
        </p:txBody>
      </p:sp>
      <p:sp>
        <p:nvSpPr>
          <p:cNvPr id="4" name="Title 3">
            <a:extLst>
              <a:ext uri="{FF2B5EF4-FFF2-40B4-BE49-F238E27FC236}">
                <a16:creationId xmlns:a16="http://schemas.microsoft.com/office/drawing/2014/main" id="{52ED36CF-4704-2BA0-8D0E-D56AF3579E94}"/>
              </a:ext>
            </a:extLst>
          </p:cNvPr>
          <p:cNvSpPr>
            <a:spLocks noGrp="1"/>
          </p:cNvSpPr>
          <p:nvPr>
            <p:ph type="title"/>
          </p:nvPr>
        </p:nvSpPr>
        <p:spPr/>
        <p:txBody>
          <a:bodyPr/>
          <a:lstStyle/>
          <a:p>
            <a:r>
              <a:rPr lang="en-US" dirty="0">
                <a:solidFill>
                  <a:srgbClr val="FFC000"/>
                </a:solidFill>
              </a:rPr>
              <a:t>Conclusion</a:t>
            </a:r>
            <a:r>
              <a:rPr lang="en-US" dirty="0"/>
              <a:t> </a:t>
            </a:r>
          </a:p>
        </p:txBody>
      </p:sp>
    </p:spTree>
    <p:extLst>
      <p:ext uri="{BB962C8B-B14F-4D97-AF65-F5344CB8AC3E}">
        <p14:creationId xmlns:p14="http://schemas.microsoft.com/office/powerpoint/2010/main" val="142406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EBF8-CBB5-A71F-1C76-E6A36E9E4EB2}"/>
              </a:ext>
            </a:extLst>
          </p:cNvPr>
          <p:cNvSpPr>
            <a:spLocks noGrp="1"/>
          </p:cNvSpPr>
          <p:nvPr>
            <p:ph type="ctrTitle"/>
          </p:nvPr>
        </p:nvSpPr>
        <p:spPr>
          <a:xfrm>
            <a:off x="425037" y="2103325"/>
            <a:ext cx="3769500" cy="976844"/>
          </a:xfrm>
        </p:spPr>
        <p:txBody>
          <a:bodyPr/>
          <a:lstStyle/>
          <a:p>
            <a:r>
              <a:rPr lang="en-US" b="1" dirty="0">
                <a:solidFill>
                  <a:schemeClr val="tx2">
                    <a:lumMod val="90000"/>
                  </a:schemeClr>
                </a:solidFill>
              </a:rPr>
              <a:t>Thank you!</a:t>
            </a:r>
          </a:p>
        </p:txBody>
      </p:sp>
      <p:sp>
        <p:nvSpPr>
          <p:cNvPr id="3" name="Subtitle 2">
            <a:extLst>
              <a:ext uri="{FF2B5EF4-FFF2-40B4-BE49-F238E27FC236}">
                <a16:creationId xmlns:a16="http://schemas.microsoft.com/office/drawing/2014/main" id="{B8400589-A8EE-8513-DBCE-9FE1EDE4396E}"/>
              </a:ext>
            </a:extLst>
          </p:cNvPr>
          <p:cNvSpPr>
            <a:spLocks noGrp="1"/>
          </p:cNvSpPr>
          <p:nvPr>
            <p:ph type="subTitle" idx="1"/>
          </p:nvPr>
        </p:nvSpPr>
        <p:spPr>
          <a:xfrm>
            <a:off x="-145482" y="4327586"/>
            <a:ext cx="4663339" cy="1631827"/>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This whole project and the presentation created by – Aathi Muthu A</a:t>
            </a:r>
          </a:p>
        </p:txBody>
      </p:sp>
      <p:grpSp>
        <p:nvGrpSpPr>
          <p:cNvPr id="4" name="Google Shape;3014;p63">
            <a:extLst>
              <a:ext uri="{FF2B5EF4-FFF2-40B4-BE49-F238E27FC236}">
                <a16:creationId xmlns:a16="http://schemas.microsoft.com/office/drawing/2014/main" id="{670A817D-D37D-53FC-F237-1BB31DE50EE7}"/>
              </a:ext>
            </a:extLst>
          </p:cNvPr>
          <p:cNvGrpSpPr/>
          <p:nvPr/>
        </p:nvGrpSpPr>
        <p:grpSpPr>
          <a:xfrm>
            <a:off x="4326759" y="606020"/>
            <a:ext cx="4817241" cy="4537480"/>
            <a:chOff x="1029100" y="238125"/>
            <a:chExt cx="5561350" cy="5238375"/>
          </a:xfrm>
        </p:grpSpPr>
        <p:sp>
          <p:nvSpPr>
            <p:cNvPr id="5" name="Google Shape;3015;p63">
              <a:extLst>
                <a:ext uri="{FF2B5EF4-FFF2-40B4-BE49-F238E27FC236}">
                  <a16:creationId xmlns:a16="http://schemas.microsoft.com/office/drawing/2014/main" id="{2773CD95-31DE-590A-8CE5-539DD61E8675}"/>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16;p63">
              <a:extLst>
                <a:ext uri="{FF2B5EF4-FFF2-40B4-BE49-F238E27FC236}">
                  <a16:creationId xmlns:a16="http://schemas.microsoft.com/office/drawing/2014/main" id="{B49F9DF5-7EAF-997C-51A4-6293EA30D2BA}"/>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17;p63">
              <a:extLst>
                <a:ext uri="{FF2B5EF4-FFF2-40B4-BE49-F238E27FC236}">
                  <a16:creationId xmlns:a16="http://schemas.microsoft.com/office/drawing/2014/main" id="{4729B940-0600-1DFF-F8AA-11A72C12F092}"/>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18;p63">
              <a:extLst>
                <a:ext uri="{FF2B5EF4-FFF2-40B4-BE49-F238E27FC236}">
                  <a16:creationId xmlns:a16="http://schemas.microsoft.com/office/drawing/2014/main" id="{CEFC2005-DD59-657A-BD2C-68302D28210B}"/>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19;p63">
              <a:extLst>
                <a:ext uri="{FF2B5EF4-FFF2-40B4-BE49-F238E27FC236}">
                  <a16:creationId xmlns:a16="http://schemas.microsoft.com/office/drawing/2014/main" id="{FFD7CAB6-B638-6BEF-6BE5-8490600FEDB5}"/>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20;p63">
              <a:extLst>
                <a:ext uri="{FF2B5EF4-FFF2-40B4-BE49-F238E27FC236}">
                  <a16:creationId xmlns:a16="http://schemas.microsoft.com/office/drawing/2014/main" id="{6E1379B5-91EE-1117-95B4-15928A129B00}"/>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21;p63">
              <a:extLst>
                <a:ext uri="{FF2B5EF4-FFF2-40B4-BE49-F238E27FC236}">
                  <a16:creationId xmlns:a16="http://schemas.microsoft.com/office/drawing/2014/main" id="{9E8F9375-2230-26DE-F32A-AD16E9071AA9}"/>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2;p63">
              <a:extLst>
                <a:ext uri="{FF2B5EF4-FFF2-40B4-BE49-F238E27FC236}">
                  <a16:creationId xmlns:a16="http://schemas.microsoft.com/office/drawing/2014/main" id="{6696D600-3259-1760-EDD5-B4042D4C2B24}"/>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3;p63">
              <a:extLst>
                <a:ext uri="{FF2B5EF4-FFF2-40B4-BE49-F238E27FC236}">
                  <a16:creationId xmlns:a16="http://schemas.microsoft.com/office/drawing/2014/main" id="{96E7EF89-9FBC-F5C2-731B-D8DE5B6374FD}"/>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4;p63">
              <a:extLst>
                <a:ext uri="{FF2B5EF4-FFF2-40B4-BE49-F238E27FC236}">
                  <a16:creationId xmlns:a16="http://schemas.microsoft.com/office/drawing/2014/main" id="{1D5CE2D7-261A-604B-BE5F-FA3D09EF92FB}"/>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5;p63">
              <a:extLst>
                <a:ext uri="{FF2B5EF4-FFF2-40B4-BE49-F238E27FC236}">
                  <a16:creationId xmlns:a16="http://schemas.microsoft.com/office/drawing/2014/main" id="{C7843F18-A8DC-6909-21E7-3C771C27ECAA}"/>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6;p63">
              <a:extLst>
                <a:ext uri="{FF2B5EF4-FFF2-40B4-BE49-F238E27FC236}">
                  <a16:creationId xmlns:a16="http://schemas.microsoft.com/office/drawing/2014/main" id="{875403EB-B735-9869-F93A-59294A8A7804}"/>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7;p63">
              <a:extLst>
                <a:ext uri="{FF2B5EF4-FFF2-40B4-BE49-F238E27FC236}">
                  <a16:creationId xmlns:a16="http://schemas.microsoft.com/office/drawing/2014/main" id="{0C5DEFC0-AEFC-BB37-FE32-64CDE11575F5}"/>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8;p63">
              <a:extLst>
                <a:ext uri="{FF2B5EF4-FFF2-40B4-BE49-F238E27FC236}">
                  <a16:creationId xmlns:a16="http://schemas.microsoft.com/office/drawing/2014/main" id="{B0661833-DD72-59F0-83A8-7ED8FD4DAA14}"/>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9;p63">
              <a:extLst>
                <a:ext uri="{FF2B5EF4-FFF2-40B4-BE49-F238E27FC236}">
                  <a16:creationId xmlns:a16="http://schemas.microsoft.com/office/drawing/2014/main" id="{AA13F968-BF76-26AD-A6F6-FA506D03A16D}"/>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0;p63">
              <a:extLst>
                <a:ext uri="{FF2B5EF4-FFF2-40B4-BE49-F238E27FC236}">
                  <a16:creationId xmlns:a16="http://schemas.microsoft.com/office/drawing/2014/main" id="{F10D36FE-23C8-5270-3DD2-2F733DD876FB}"/>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1;p63">
              <a:extLst>
                <a:ext uri="{FF2B5EF4-FFF2-40B4-BE49-F238E27FC236}">
                  <a16:creationId xmlns:a16="http://schemas.microsoft.com/office/drawing/2014/main" id="{473FB5FD-D861-8786-82DD-1A8980CD4EAA}"/>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2;p63">
              <a:extLst>
                <a:ext uri="{FF2B5EF4-FFF2-40B4-BE49-F238E27FC236}">
                  <a16:creationId xmlns:a16="http://schemas.microsoft.com/office/drawing/2014/main" id="{7F517276-D9CD-646B-6E96-6F3DF4E41114}"/>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3;p63">
              <a:extLst>
                <a:ext uri="{FF2B5EF4-FFF2-40B4-BE49-F238E27FC236}">
                  <a16:creationId xmlns:a16="http://schemas.microsoft.com/office/drawing/2014/main" id="{E1225222-5B56-A03F-AA51-5D42DD3A829F}"/>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4;p63">
              <a:extLst>
                <a:ext uri="{FF2B5EF4-FFF2-40B4-BE49-F238E27FC236}">
                  <a16:creationId xmlns:a16="http://schemas.microsoft.com/office/drawing/2014/main" id="{CF8E7589-FF60-0526-18F7-3979047585AE}"/>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5;p63">
              <a:extLst>
                <a:ext uri="{FF2B5EF4-FFF2-40B4-BE49-F238E27FC236}">
                  <a16:creationId xmlns:a16="http://schemas.microsoft.com/office/drawing/2014/main" id="{45D2D2EF-D59A-D327-26C4-5407E691EEAA}"/>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6;p63">
              <a:extLst>
                <a:ext uri="{FF2B5EF4-FFF2-40B4-BE49-F238E27FC236}">
                  <a16:creationId xmlns:a16="http://schemas.microsoft.com/office/drawing/2014/main" id="{58E2B0BC-7CCE-B16B-0089-3E238B214304}"/>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7;p63">
              <a:extLst>
                <a:ext uri="{FF2B5EF4-FFF2-40B4-BE49-F238E27FC236}">
                  <a16:creationId xmlns:a16="http://schemas.microsoft.com/office/drawing/2014/main" id="{39C50A63-B32E-25ED-0AE5-729F1E3344B9}"/>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38;p63">
              <a:extLst>
                <a:ext uri="{FF2B5EF4-FFF2-40B4-BE49-F238E27FC236}">
                  <a16:creationId xmlns:a16="http://schemas.microsoft.com/office/drawing/2014/main" id="{AEEBBCF7-B262-FEC8-CFC5-34D50E77D4A0}"/>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39;p63">
              <a:extLst>
                <a:ext uri="{FF2B5EF4-FFF2-40B4-BE49-F238E27FC236}">
                  <a16:creationId xmlns:a16="http://schemas.microsoft.com/office/drawing/2014/main" id="{6034F0C7-4605-BB85-6463-801E5F7268C8}"/>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40;p63">
              <a:extLst>
                <a:ext uri="{FF2B5EF4-FFF2-40B4-BE49-F238E27FC236}">
                  <a16:creationId xmlns:a16="http://schemas.microsoft.com/office/drawing/2014/main" id="{1BDCA7A7-5F56-0DB4-BC8D-2D306427CFF0}"/>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1;p63">
              <a:extLst>
                <a:ext uri="{FF2B5EF4-FFF2-40B4-BE49-F238E27FC236}">
                  <a16:creationId xmlns:a16="http://schemas.microsoft.com/office/drawing/2014/main" id="{5BA11B45-C1DD-8445-7409-82DA69548031}"/>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2;p63">
              <a:extLst>
                <a:ext uri="{FF2B5EF4-FFF2-40B4-BE49-F238E27FC236}">
                  <a16:creationId xmlns:a16="http://schemas.microsoft.com/office/drawing/2014/main" id="{5DD4284E-1562-F2C0-7BB4-023C19093488}"/>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3;p63">
              <a:extLst>
                <a:ext uri="{FF2B5EF4-FFF2-40B4-BE49-F238E27FC236}">
                  <a16:creationId xmlns:a16="http://schemas.microsoft.com/office/drawing/2014/main" id="{EA28291B-917A-C490-62CA-1D2245525EC1}"/>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44;p63">
              <a:extLst>
                <a:ext uri="{FF2B5EF4-FFF2-40B4-BE49-F238E27FC236}">
                  <a16:creationId xmlns:a16="http://schemas.microsoft.com/office/drawing/2014/main" id="{D7812950-C152-0C67-112E-5D7C8654BF61}"/>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5;p63">
              <a:extLst>
                <a:ext uri="{FF2B5EF4-FFF2-40B4-BE49-F238E27FC236}">
                  <a16:creationId xmlns:a16="http://schemas.microsoft.com/office/drawing/2014/main" id="{A18D667C-493F-D6BC-1A5F-94DE33B37A22}"/>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6;p63">
              <a:extLst>
                <a:ext uri="{FF2B5EF4-FFF2-40B4-BE49-F238E27FC236}">
                  <a16:creationId xmlns:a16="http://schemas.microsoft.com/office/drawing/2014/main" id="{6CB09B4B-5B7C-50F6-172B-B89AF0722A35}"/>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7;p63">
              <a:extLst>
                <a:ext uri="{FF2B5EF4-FFF2-40B4-BE49-F238E27FC236}">
                  <a16:creationId xmlns:a16="http://schemas.microsoft.com/office/drawing/2014/main" id="{11CDB9F0-E2DC-E06F-2FDE-FC2C8559E4BE}"/>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48;p63">
              <a:extLst>
                <a:ext uri="{FF2B5EF4-FFF2-40B4-BE49-F238E27FC236}">
                  <a16:creationId xmlns:a16="http://schemas.microsoft.com/office/drawing/2014/main" id="{30CAABA6-9ABD-6F21-244A-E63E7B30C42A}"/>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49;p63">
              <a:extLst>
                <a:ext uri="{FF2B5EF4-FFF2-40B4-BE49-F238E27FC236}">
                  <a16:creationId xmlns:a16="http://schemas.microsoft.com/office/drawing/2014/main" id="{6092FBB5-E428-BE57-A70D-BBD21976E612}"/>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50;p63">
              <a:extLst>
                <a:ext uri="{FF2B5EF4-FFF2-40B4-BE49-F238E27FC236}">
                  <a16:creationId xmlns:a16="http://schemas.microsoft.com/office/drawing/2014/main" id="{1996B054-2A57-EE88-E1C0-993055D6AFC6}"/>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51;p63">
              <a:extLst>
                <a:ext uri="{FF2B5EF4-FFF2-40B4-BE49-F238E27FC236}">
                  <a16:creationId xmlns:a16="http://schemas.microsoft.com/office/drawing/2014/main" id="{39BFEC9D-CCF4-A9FD-2295-22B0E8A64911}"/>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2;p63">
              <a:extLst>
                <a:ext uri="{FF2B5EF4-FFF2-40B4-BE49-F238E27FC236}">
                  <a16:creationId xmlns:a16="http://schemas.microsoft.com/office/drawing/2014/main" id="{1ECCF41C-17FC-3442-A43D-EC9892AE5820}"/>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3;p63">
              <a:extLst>
                <a:ext uri="{FF2B5EF4-FFF2-40B4-BE49-F238E27FC236}">
                  <a16:creationId xmlns:a16="http://schemas.microsoft.com/office/drawing/2014/main" id="{BA456229-2BAC-6DA7-6C92-19BFD4D9F470}"/>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4;p63">
              <a:extLst>
                <a:ext uri="{FF2B5EF4-FFF2-40B4-BE49-F238E27FC236}">
                  <a16:creationId xmlns:a16="http://schemas.microsoft.com/office/drawing/2014/main" id="{A117D3DD-816D-5691-CBF5-BC3297617CE5}"/>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5;p63">
              <a:extLst>
                <a:ext uri="{FF2B5EF4-FFF2-40B4-BE49-F238E27FC236}">
                  <a16:creationId xmlns:a16="http://schemas.microsoft.com/office/drawing/2014/main" id="{79BF7AEA-56D6-9AB5-EA43-A9CF039A4912}"/>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6;p63">
              <a:extLst>
                <a:ext uri="{FF2B5EF4-FFF2-40B4-BE49-F238E27FC236}">
                  <a16:creationId xmlns:a16="http://schemas.microsoft.com/office/drawing/2014/main" id="{F8AB53AA-C5B4-7DC4-65D5-A47596863F61}"/>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7;p63">
              <a:extLst>
                <a:ext uri="{FF2B5EF4-FFF2-40B4-BE49-F238E27FC236}">
                  <a16:creationId xmlns:a16="http://schemas.microsoft.com/office/drawing/2014/main" id="{F90FFF92-457B-DBAB-9DCA-53D3BC1F7197}"/>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58;p63">
              <a:extLst>
                <a:ext uri="{FF2B5EF4-FFF2-40B4-BE49-F238E27FC236}">
                  <a16:creationId xmlns:a16="http://schemas.microsoft.com/office/drawing/2014/main" id="{77427FDF-4BCC-AEF4-B963-D43F12317402}"/>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9;p63">
              <a:extLst>
                <a:ext uri="{FF2B5EF4-FFF2-40B4-BE49-F238E27FC236}">
                  <a16:creationId xmlns:a16="http://schemas.microsoft.com/office/drawing/2014/main" id="{A55273DC-A62F-3799-0122-F4A307411F1E}"/>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60;p63">
              <a:extLst>
                <a:ext uri="{FF2B5EF4-FFF2-40B4-BE49-F238E27FC236}">
                  <a16:creationId xmlns:a16="http://schemas.microsoft.com/office/drawing/2014/main" id="{C9B897C0-46A3-F96B-DE8C-6EA1293216E9}"/>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61;p63">
              <a:extLst>
                <a:ext uri="{FF2B5EF4-FFF2-40B4-BE49-F238E27FC236}">
                  <a16:creationId xmlns:a16="http://schemas.microsoft.com/office/drawing/2014/main" id="{6614BCBF-B458-6B5D-E675-9EB7C22729CF}"/>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2;p63">
              <a:extLst>
                <a:ext uri="{FF2B5EF4-FFF2-40B4-BE49-F238E27FC236}">
                  <a16:creationId xmlns:a16="http://schemas.microsoft.com/office/drawing/2014/main" id="{7E2AD934-6A4D-B22E-A563-F8474DA3A4B3}"/>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63;p63">
              <a:extLst>
                <a:ext uri="{FF2B5EF4-FFF2-40B4-BE49-F238E27FC236}">
                  <a16:creationId xmlns:a16="http://schemas.microsoft.com/office/drawing/2014/main" id="{E9108BE6-D117-A0FA-C679-86A260F0BD0D}"/>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408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C000"/>
                </a:solidFill>
              </a:rPr>
              <a:t>Overview</a:t>
            </a:r>
            <a:r>
              <a:rPr lang="en" dirty="0"/>
              <a:t> </a:t>
            </a:r>
            <a:endParaRPr dirty="0"/>
          </a:p>
        </p:txBody>
      </p:sp>
      <p:sp>
        <p:nvSpPr>
          <p:cNvPr id="520" name="Google Shape;520;p33"/>
          <p:cNvSpPr txBox="1">
            <a:spLocks noGrp="1"/>
          </p:cNvSpPr>
          <p:nvPr>
            <p:ph type="body" idx="1"/>
          </p:nvPr>
        </p:nvSpPr>
        <p:spPr>
          <a:xfrm>
            <a:off x="4327969" y="997527"/>
            <a:ext cx="4520066" cy="360564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This project aims to develop a machine learning-based system for detecting fraud in cyber security transactions. The system utilizes various supervised and unsupervised learning techniques to analyze transactional data and identify potentially fraudulent activities. By employing advanced algorithms, the system can adapt to evolving fraud patterns and provide accurate predictions in real-time.</a:t>
            </a:r>
          </a:p>
        </p:txBody>
      </p:sp>
      <p:sp>
        <p:nvSpPr>
          <p:cNvPr id="523" name="Google Shape;523;p33"/>
          <p:cNvSpPr txBox="1">
            <a:spLocks noGrp="1"/>
          </p:cNvSpPr>
          <p:nvPr>
            <p:ph type="title" idx="4294967295"/>
          </p:nvPr>
        </p:nvSpPr>
        <p:spPr>
          <a:xfrm>
            <a:off x="295965" y="3479800"/>
            <a:ext cx="2117725" cy="5381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rgbClr val="FFC000"/>
                </a:solidFill>
              </a:rPr>
              <a:t>CYBER SECURITY</a:t>
            </a:r>
            <a:endParaRPr sz="3200" dirty="0">
              <a:solidFill>
                <a:srgbClr val="FFC000"/>
              </a:solidFill>
            </a:endParaRPr>
          </a:p>
        </p:txBody>
      </p:sp>
      <p:sp>
        <p:nvSpPr>
          <p:cNvPr id="521" name="Google Shape;521;p33"/>
          <p:cNvSpPr/>
          <p:nvPr/>
        </p:nvSpPr>
        <p:spPr>
          <a:xfrm rot="2700026">
            <a:off x="1290045" y="891903"/>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176475" y="2041538"/>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5" name="Google Shape;305;p31"/>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Data Collection</a:t>
            </a:r>
            <a:endParaRPr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06" name="Google Shape;306;p3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We have collected this data form Kaggle with 11 datasets </a:t>
            </a:r>
            <a:endParaRPr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07" name="Google Shape;307;p31"/>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Data Preprocessing</a:t>
            </a:r>
            <a:endParaRPr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08" name="Google Shape;308;p31"/>
          <p:cNvSpPr txBox="1">
            <a:spLocks noGrp="1"/>
          </p:cNvSpPr>
          <p:nvPr>
            <p:ph type="subTitle" idx="3"/>
          </p:nvPr>
        </p:nvSpPr>
        <p:spPr>
          <a:xfrm>
            <a:off x="572003" y="2453299"/>
            <a:ext cx="2729100" cy="79019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200"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Cleanse and preprocess the collected data to prepare it for analysis .we have merged all the datasets into one dataset</a:t>
            </a:r>
            <a:endPar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09" name="Google Shape;309;p31"/>
          <p:cNvSpPr txBox="1">
            <a:spLocks noGrp="1"/>
          </p:cNvSpPr>
          <p:nvPr>
            <p:ph type="ctrTitle" idx="4"/>
          </p:nvPr>
        </p:nvSpPr>
        <p:spPr>
          <a:xfrm>
            <a:off x="0" y="3495275"/>
            <a:ext cx="3463962"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310" name="Google Shape;310;p31"/>
          <p:cNvSpPr txBox="1">
            <a:spLocks noGrp="1"/>
          </p:cNvSpPr>
          <p:nvPr>
            <p:ph type="subTitle" idx="5"/>
          </p:nvPr>
        </p:nvSpPr>
        <p:spPr>
          <a:xfrm>
            <a:off x="653534" y="3839256"/>
            <a:ext cx="2810421" cy="10419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Perform EDA to gain insights into the distributions, identify correlations, and uncover potential patterns or anomalies that may aid in fraud detection on our sample dataset. Include feature Engineering </a:t>
            </a:r>
          </a:p>
        </p:txBody>
      </p:sp>
      <p:sp>
        <p:nvSpPr>
          <p:cNvPr id="303" name="Google Shape;303;p31"/>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01</a:t>
            </a:r>
            <a:endParaRPr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11" name="Google Shape;311;p31"/>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02</a:t>
            </a:r>
            <a:endParaRPr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12" name="Google Shape;312;p31"/>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03</a:t>
            </a:r>
            <a:endParaRPr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13" name="Google Shape;313;p31"/>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04</a:t>
            </a:r>
            <a:endParaRPr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14" name="Google Shape;314;p31"/>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05</a:t>
            </a:r>
            <a:endParaRPr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15" name="Google Shape;315;p31"/>
          <p:cNvSpPr txBox="1">
            <a:spLocks noGrp="1"/>
          </p:cNvSpPr>
          <p:nvPr>
            <p:ph type="title" idx="14"/>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06</a:t>
            </a:r>
            <a:endParaRPr b="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16" name="Google Shape;316;p31"/>
          <p:cNvSpPr txBox="1">
            <a:spLocks noGrp="1"/>
          </p:cNvSpPr>
          <p:nvPr>
            <p:ph type="ctrTitle" idx="15"/>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Model Selection</a:t>
            </a:r>
          </a:p>
        </p:txBody>
      </p:sp>
      <p:sp>
        <p:nvSpPr>
          <p:cNvPr id="317" name="Google Shape;317;p31"/>
          <p:cNvSpPr txBox="1">
            <a:spLocks noGrp="1"/>
          </p:cNvSpPr>
          <p:nvPr>
            <p:ph type="subTitle" idx="16"/>
          </p:nvPr>
        </p:nvSpPr>
        <p:spPr>
          <a:xfrm>
            <a:off x="5842902" y="1013112"/>
            <a:ext cx="3082886" cy="790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In our ‘Attack’ variable we are having defaulter and there is only 0 and 1 value so we apply some of  the classification models.</a:t>
            </a:r>
            <a:endParaRPr sz="1200"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18" name="Google Shape;318;p31"/>
          <p:cNvSpPr txBox="1">
            <a:spLocks noGrp="1"/>
          </p:cNvSpPr>
          <p:nvPr>
            <p:ph type="ctrTitle" idx="1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Model Training</a:t>
            </a:r>
          </a:p>
        </p:txBody>
      </p:sp>
      <p:sp>
        <p:nvSpPr>
          <p:cNvPr id="319" name="Google Shape;319;p31"/>
          <p:cNvSpPr txBox="1">
            <a:spLocks noGrp="1"/>
          </p:cNvSpPr>
          <p:nvPr>
            <p:ph type="subTitle" idx="18"/>
          </p:nvPr>
        </p:nvSpPr>
        <p:spPr>
          <a:xfrm>
            <a:off x="5842902" y="2453299"/>
            <a:ext cx="3010149" cy="842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Train the selected models using the preprocessed data. Split the data into training and testing sets to evaluate model performance effectively.</a:t>
            </a:r>
          </a:p>
        </p:txBody>
      </p:sp>
      <p:sp>
        <p:nvSpPr>
          <p:cNvPr id="320" name="Google Shape;320;p31"/>
          <p:cNvSpPr txBox="1">
            <a:spLocks noGrp="1"/>
          </p:cNvSpPr>
          <p:nvPr>
            <p:ph type="ctrTitle" idx="19"/>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Model Evaluation</a:t>
            </a:r>
          </a:p>
        </p:txBody>
      </p:sp>
      <p:sp>
        <p:nvSpPr>
          <p:cNvPr id="321" name="Google Shape;321;p31"/>
          <p:cNvSpPr txBox="1">
            <a:spLocks noGrp="1"/>
          </p:cNvSpPr>
          <p:nvPr>
            <p:ph type="subTitle" idx="20"/>
          </p:nvPr>
        </p:nvSpPr>
        <p:spPr>
          <a:xfrm>
            <a:off x="5842903" y="3893499"/>
            <a:ext cx="2729100" cy="10419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After applying all the models, we will compare all the accuracy of our models and find out best model from here.</a:t>
            </a:r>
            <a:endParaRPr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C000"/>
                </a:solidFill>
              </a:rPr>
              <a:t>MISSION STATEMENT</a:t>
            </a:r>
            <a:endParaRPr dirty="0">
              <a:solidFill>
                <a:srgbClr val="FFC000"/>
              </a:solidFill>
            </a:endParaRPr>
          </a:p>
        </p:txBody>
      </p:sp>
      <p:sp>
        <p:nvSpPr>
          <p:cNvPr id="329" name="Google Shape;329;p32"/>
          <p:cNvSpPr txBox="1">
            <a:spLocks noGrp="1"/>
          </p:cNvSpPr>
          <p:nvPr>
            <p:ph type="body" idx="1"/>
          </p:nvPr>
        </p:nvSpPr>
        <p:spPr>
          <a:xfrm>
            <a:off x="626624" y="1404600"/>
            <a:ext cx="3911391" cy="3179400"/>
          </a:xfrm>
          <a:prstGeom prst="rect">
            <a:avLst/>
          </a:prstGeom>
        </p:spPr>
        <p:txBody>
          <a:bodyPr spcFirstLastPara="1" wrap="square" lIns="91425" tIns="91425" rIns="91425" bIns="91425" anchor="t" anchorCtr="0">
            <a:noAutofit/>
          </a:bodyPr>
          <a:lstStyle/>
          <a:p>
            <a:pPr marL="342900">
              <a:spcBef>
                <a:spcPts val="1600"/>
              </a:spcBef>
              <a:spcAft>
                <a:spcPts val="1600"/>
              </a:spcAft>
            </a:pPr>
            <a:r>
              <a:rPr lang="en-US" sz="20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Apply EDA on this dataset and find some useful insight. </a:t>
            </a:r>
          </a:p>
          <a:p>
            <a:pPr marL="342900">
              <a:spcBef>
                <a:spcPts val="1600"/>
              </a:spcBef>
              <a:spcAft>
                <a:spcPts val="1600"/>
              </a:spcAft>
            </a:pPr>
            <a:r>
              <a:rPr lang="en-US" sz="20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Our mission is to find out the best accuracy machine learning model for cyber security fraud detection </a:t>
            </a: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324127" y="2209251"/>
            <a:ext cx="4706061" cy="10117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rgbClr val="FFC000"/>
                </a:solidFill>
              </a:rPr>
              <a:t>DATA PREPROCESSING </a:t>
            </a:r>
            <a:endParaRPr sz="3200" dirty="0">
              <a:solidFill>
                <a:srgbClr val="FFC000"/>
              </a:solidFill>
            </a:endParaRPr>
          </a:p>
        </p:txBody>
      </p:sp>
      <p:sp>
        <p:nvSpPr>
          <p:cNvPr id="606" name="Google Shape;606;p34"/>
          <p:cNvSpPr txBox="1">
            <a:spLocks noGrp="1"/>
          </p:cNvSpPr>
          <p:nvPr>
            <p:ph type="subTitle" idx="1"/>
          </p:nvPr>
        </p:nvSpPr>
        <p:spPr>
          <a:xfrm>
            <a:off x="273662" y="2988192"/>
            <a:ext cx="2977800" cy="123416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Our dataset was highly unbalance 70% is normal 30% of attackers so we used under sampling technique to make the dataset balanced.</a:t>
            </a:r>
            <a:endParaRPr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07" name="Google Shape;607;p34"/>
          <p:cNvSpPr txBox="1">
            <a:spLocks noGrp="1"/>
          </p:cNvSpPr>
          <p:nvPr>
            <p:ph type="title" idx="2"/>
          </p:nvPr>
        </p:nvSpPr>
        <p:spPr>
          <a:xfrm>
            <a:off x="265069" y="823891"/>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000"/>
                </a:solidFill>
              </a:rPr>
              <a:t>02</a:t>
            </a:r>
            <a:endParaRPr dirty="0">
              <a:solidFill>
                <a:srgbClr val="FFC000"/>
              </a:solidFill>
            </a:endParaRPr>
          </a:p>
        </p:txBody>
      </p:sp>
      <p:grpSp>
        <p:nvGrpSpPr>
          <p:cNvPr id="2" name="Group 1">
            <a:extLst>
              <a:ext uri="{FF2B5EF4-FFF2-40B4-BE49-F238E27FC236}">
                <a16:creationId xmlns:a16="http://schemas.microsoft.com/office/drawing/2014/main" id="{229FCF68-685B-4B0E-CB21-A95127663D6B}"/>
              </a:ext>
            </a:extLst>
          </p:cNvPr>
          <p:cNvGrpSpPr/>
          <p:nvPr/>
        </p:nvGrpSpPr>
        <p:grpSpPr>
          <a:xfrm>
            <a:off x="1762562" y="487518"/>
            <a:ext cx="2154388" cy="1844151"/>
            <a:chOff x="3902050" y="1314599"/>
            <a:chExt cx="4279065" cy="3536733"/>
          </a:xfrm>
        </p:grpSpPr>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92ADEDFC-FE7A-25D5-8137-043C95BB6958}"/>
              </a:ext>
            </a:extLst>
          </p:cNvPr>
          <p:cNvPicPr>
            <a:picLocks noChangeAspect="1"/>
          </p:cNvPicPr>
          <p:nvPr/>
        </p:nvPicPr>
        <p:blipFill>
          <a:blip r:embed="rId3"/>
          <a:stretch>
            <a:fillRect/>
          </a:stretch>
        </p:blipFill>
        <p:spPr>
          <a:xfrm>
            <a:off x="5516678" y="436971"/>
            <a:ext cx="3362253" cy="235904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029948E-3AD9-2062-668D-E59768B73560}"/>
              </a:ext>
            </a:extLst>
          </p:cNvPr>
          <p:cNvPicPr>
            <a:picLocks noChangeAspect="1"/>
          </p:cNvPicPr>
          <p:nvPr/>
        </p:nvPicPr>
        <p:blipFill>
          <a:blip r:embed="rId4"/>
          <a:stretch>
            <a:fillRect/>
          </a:stretch>
        </p:blipFill>
        <p:spPr>
          <a:xfrm>
            <a:off x="5516678" y="2998483"/>
            <a:ext cx="3364333" cy="211874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E789F71-D567-1C3C-C8B7-EF9DB3ACA313}"/>
              </a:ext>
            </a:extLst>
          </p:cNvPr>
          <p:cNvSpPr txBox="1"/>
          <p:nvPr/>
        </p:nvSpPr>
        <p:spPr>
          <a:xfrm>
            <a:off x="5446439" y="233602"/>
            <a:ext cx="3502729" cy="253916"/>
          </a:xfrm>
          <a:prstGeom prst="rect">
            <a:avLst/>
          </a:prstGeom>
          <a:noFill/>
        </p:spPr>
        <p:txBody>
          <a:bodyPr wrap="square" rtlCol="0">
            <a:spAutoFit/>
          </a:bodyPr>
          <a:lstStyle/>
          <a:p>
            <a:pPr algn="ctr"/>
            <a:r>
              <a:rPr lang="en-US" sz="1050" dirty="0">
                <a:solidFill>
                  <a:srgbClr val="FFC000"/>
                </a:solidFill>
              </a:rPr>
              <a:t>BEFORE UNDER SAMPLING</a:t>
            </a:r>
          </a:p>
        </p:txBody>
      </p:sp>
      <p:sp>
        <p:nvSpPr>
          <p:cNvPr id="8" name="TextBox 7">
            <a:extLst>
              <a:ext uri="{FF2B5EF4-FFF2-40B4-BE49-F238E27FC236}">
                <a16:creationId xmlns:a16="http://schemas.microsoft.com/office/drawing/2014/main" id="{AAF12DB9-C460-03A0-6BFB-425EA9E1920E}"/>
              </a:ext>
            </a:extLst>
          </p:cNvPr>
          <p:cNvSpPr txBox="1"/>
          <p:nvPr/>
        </p:nvSpPr>
        <p:spPr>
          <a:xfrm>
            <a:off x="5446439" y="2812149"/>
            <a:ext cx="3362253" cy="246221"/>
          </a:xfrm>
          <a:prstGeom prst="rect">
            <a:avLst/>
          </a:prstGeom>
          <a:noFill/>
        </p:spPr>
        <p:txBody>
          <a:bodyPr wrap="square" rtlCol="0">
            <a:spAutoFit/>
          </a:bodyPr>
          <a:lstStyle/>
          <a:p>
            <a:pPr algn="ctr"/>
            <a:r>
              <a:rPr lang="en-US" sz="1000" dirty="0">
                <a:solidFill>
                  <a:srgbClr val="FFC000"/>
                </a:solidFill>
              </a:rPr>
              <a:t>AFTER UNDER SAMPLING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C000"/>
                </a:solidFill>
              </a:rPr>
              <a:t>D</a:t>
            </a:r>
            <a:r>
              <a:rPr lang="en" dirty="0">
                <a:solidFill>
                  <a:srgbClr val="FFC000"/>
                </a:solidFill>
              </a:rPr>
              <a:t>ata Preprocessing </a:t>
            </a:r>
            <a:endParaRPr dirty="0">
              <a:solidFill>
                <a:srgbClr val="FFC000"/>
              </a:solidFill>
            </a:endParaRPr>
          </a:p>
        </p:txBody>
      </p:sp>
      <p:sp>
        <p:nvSpPr>
          <p:cNvPr id="7" name="Text Placeholder 6">
            <a:extLst>
              <a:ext uri="{FF2B5EF4-FFF2-40B4-BE49-F238E27FC236}">
                <a16:creationId xmlns:a16="http://schemas.microsoft.com/office/drawing/2014/main" id="{4CE529DB-12DB-7A76-68BC-0D37EE135DFD}"/>
              </a:ext>
            </a:extLst>
          </p:cNvPr>
          <p:cNvSpPr>
            <a:spLocks noGrp="1"/>
          </p:cNvSpPr>
          <p:nvPr>
            <p:ph type="body" idx="1"/>
          </p:nvPr>
        </p:nvSpPr>
        <p:spPr>
          <a:xfrm>
            <a:off x="311312" y="836030"/>
            <a:ext cx="8832688" cy="2499452"/>
          </a:xfrm>
        </p:spPr>
        <p:txBody>
          <a:bodyPr/>
          <a:lstStyle/>
          <a:p>
            <a:pPr marL="139700" indent="0">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#So, we can do </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Undersampling</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 technique to balance the datasets </a:t>
            </a:r>
          </a:p>
          <a:p>
            <a:pPr marL="139700" indent="0">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sample.Attack</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 == 0]</a:t>
            </a:r>
          </a:p>
          <a:p>
            <a:pPr marL="139700" indent="0">
              <a:buNone/>
            </a:pP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df_minority</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 = sample[</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sample.Attack</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 == 1]</a:t>
            </a:r>
          </a:p>
          <a:p>
            <a:pPr marL="139700" indent="0">
              <a:buNone/>
            </a:pP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df_majority_undersample</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 = </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df_majority.sample</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(replace = False, n = 144503, </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random_state</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 = 123)#random_state it's won't shuffle if we run this multiple time </a:t>
            </a:r>
          </a:p>
          <a:p>
            <a:pPr marL="139700" indent="0">
              <a:buNone/>
            </a:pP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b_sample</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 = </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pd.concat</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df_majority_undersample</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df_minority</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a:t>
            </a:r>
          </a:p>
          <a:p>
            <a:pPr marL="139700" indent="0">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print(</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b_sample.Attack.value_counts</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a:t>
            </a:r>
          </a:p>
          <a:p>
            <a:pPr marL="139700" indent="0">
              <a:buNone/>
            </a:pP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b_sample.shape</a:t>
            </a:r>
            <a:endPar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a:p>
            <a:pPr marL="139700" indent="0">
              <a:buNone/>
            </a:pPr>
            <a:endParaRPr lang="en-US" sz="1100" dirty="0"/>
          </a:p>
        </p:txBody>
      </p:sp>
      <p:pic>
        <p:nvPicPr>
          <p:cNvPr id="13" name="Picture 12">
            <a:extLst>
              <a:ext uri="{FF2B5EF4-FFF2-40B4-BE49-F238E27FC236}">
                <a16:creationId xmlns:a16="http://schemas.microsoft.com/office/drawing/2014/main" id="{7E058F65-B034-2572-2BF7-EF67BCBB5080}"/>
              </a:ext>
            </a:extLst>
          </p:cNvPr>
          <p:cNvPicPr>
            <a:picLocks noChangeAspect="1"/>
          </p:cNvPicPr>
          <p:nvPr/>
        </p:nvPicPr>
        <p:blipFill>
          <a:blip r:embed="rId3"/>
          <a:stretch>
            <a:fillRect/>
          </a:stretch>
        </p:blipFill>
        <p:spPr>
          <a:xfrm>
            <a:off x="6492553" y="3567463"/>
            <a:ext cx="2024822" cy="112922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94D6D4B4-1A3D-5B2E-977D-49F5B02B23E0}"/>
              </a:ext>
            </a:extLst>
          </p:cNvPr>
          <p:cNvPicPr>
            <a:picLocks noChangeAspect="1"/>
          </p:cNvPicPr>
          <p:nvPr/>
        </p:nvPicPr>
        <p:blipFill>
          <a:blip r:embed="rId4"/>
          <a:stretch>
            <a:fillRect/>
          </a:stretch>
        </p:blipFill>
        <p:spPr>
          <a:xfrm>
            <a:off x="626625" y="3567463"/>
            <a:ext cx="1920553" cy="1129227"/>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F75BD0D5-6424-CD02-ACA7-5E8E94D2357F}"/>
              </a:ext>
            </a:extLst>
          </p:cNvPr>
          <p:cNvSpPr txBox="1"/>
          <p:nvPr/>
        </p:nvSpPr>
        <p:spPr>
          <a:xfrm>
            <a:off x="343890" y="2873816"/>
            <a:ext cx="2729639" cy="646331"/>
          </a:xfrm>
          <a:prstGeom prst="rect">
            <a:avLst/>
          </a:prstGeom>
          <a:noFill/>
        </p:spPr>
        <p:txBody>
          <a:bodyPr wrap="square" rtlCol="0">
            <a:spAutoFit/>
          </a:bodyPr>
          <a:lstStyle/>
          <a:p>
            <a:r>
              <a:rPr lang="en-US" dirty="0">
                <a:solidFill>
                  <a:srgbClr val="FFC000"/>
                </a:solidFill>
              </a:rPr>
              <a:t>Unbalanced dataset value count</a:t>
            </a:r>
          </a:p>
        </p:txBody>
      </p:sp>
      <p:sp>
        <p:nvSpPr>
          <p:cNvPr id="19" name="TextBox 18">
            <a:extLst>
              <a:ext uri="{FF2B5EF4-FFF2-40B4-BE49-F238E27FC236}">
                <a16:creationId xmlns:a16="http://schemas.microsoft.com/office/drawing/2014/main" id="{F0400E72-B374-CBE3-FD2F-3C0DFD45BCE7}"/>
              </a:ext>
            </a:extLst>
          </p:cNvPr>
          <p:cNvSpPr txBox="1"/>
          <p:nvPr/>
        </p:nvSpPr>
        <p:spPr>
          <a:xfrm>
            <a:off x="6267899" y="2873816"/>
            <a:ext cx="2532211" cy="646331"/>
          </a:xfrm>
          <a:prstGeom prst="rect">
            <a:avLst/>
          </a:prstGeom>
          <a:noFill/>
        </p:spPr>
        <p:txBody>
          <a:bodyPr wrap="square" rtlCol="0">
            <a:spAutoFit/>
          </a:bodyPr>
          <a:lstStyle/>
          <a:p>
            <a:r>
              <a:rPr lang="en-US" dirty="0">
                <a:solidFill>
                  <a:srgbClr val="FFC000"/>
                </a:solidFill>
              </a:rPr>
              <a:t>balanced dataset value count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2A67-B825-77F7-5035-4DAAB85B5B74}"/>
              </a:ext>
            </a:extLst>
          </p:cNvPr>
          <p:cNvSpPr>
            <a:spLocks noGrp="1"/>
          </p:cNvSpPr>
          <p:nvPr>
            <p:ph type="title"/>
          </p:nvPr>
        </p:nvSpPr>
        <p:spPr>
          <a:xfrm>
            <a:off x="335997" y="1043339"/>
            <a:ext cx="8122202" cy="1671900"/>
          </a:xfrm>
        </p:spPr>
        <p:txBody>
          <a:bodyPr/>
          <a:lstStyle/>
          <a:p>
            <a:r>
              <a:rPr lang="en-US" sz="3600" dirty="0">
                <a:solidFill>
                  <a:srgbClr val="FFC000"/>
                </a:solidFill>
              </a:rPr>
              <a:t>Exploratory Data Analysis (EDA)</a:t>
            </a:r>
            <a:br>
              <a:rPr lang="en-US" dirty="0">
                <a:solidFill>
                  <a:schemeClr val="lt2"/>
                </a:solidFill>
              </a:rPr>
            </a:br>
            <a:endParaRPr lang="en-US" dirty="0"/>
          </a:p>
        </p:txBody>
      </p:sp>
      <p:sp>
        <p:nvSpPr>
          <p:cNvPr id="3" name="Subtitle 2">
            <a:extLst>
              <a:ext uri="{FF2B5EF4-FFF2-40B4-BE49-F238E27FC236}">
                <a16:creationId xmlns:a16="http://schemas.microsoft.com/office/drawing/2014/main" id="{4FEA571C-23B0-50FD-F692-129923365688}"/>
              </a:ext>
            </a:extLst>
          </p:cNvPr>
          <p:cNvSpPr>
            <a:spLocks noGrp="1"/>
          </p:cNvSpPr>
          <p:nvPr>
            <p:ph type="subTitle" idx="1"/>
          </p:nvPr>
        </p:nvSpPr>
        <p:spPr>
          <a:xfrm>
            <a:off x="429516" y="2038068"/>
            <a:ext cx="5877766" cy="1267826"/>
          </a:xfrm>
        </p:spPr>
        <p:txBody>
          <a:bodyPr/>
          <a:lstStyle/>
          <a:p>
            <a:r>
              <a:rPr lang="en-US"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Perform EDA to gain insights into the characteristics of the data, understand the distributions, identify correlations, and uncover potential patterns or anomalies that may aid in fraud detection.</a:t>
            </a:r>
          </a:p>
        </p:txBody>
      </p:sp>
      <p:sp>
        <p:nvSpPr>
          <p:cNvPr id="4" name="Title 3">
            <a:extLst>
              <a:ext uri="{FF2B5EF4-FFF2-40B4-BE49-F238E27FC236}">
                <a16:creationId xmlns:a16="http://schemas.microsoft.com/office/drawing/2014/main" id="{76953A42-65A2-0B11-D466-1CB1C54B1DFB}"/>
              </a:ext>
            </a:extLst>
          </p:cNvPr>
          <p:cNvSpPr>
            <a:spLocks noGrp="1"/>
          </p:cNvSpPr>
          <p:nvPr>
            <p:ph type="title" idx="2"/>
          </p:nvPr>
        </p:nvSpPr>
        <p:spPr>
          <a:xfrm>
            <a:off x="335997" y="452684"/>
            <a:ext cx="2657700" cy="792600"/>
          </a:xfrm>
        </p:spPr>
        <p:txBody>
          <a:bodyPr/>
          <a:lstStyle/>
          <a:p>
            <a:r>
              <a:rPr lang="en-US" sz="4000" dirty="0">
                <a:solidFill>
                  <a:srgbClr val="FFC000"/>
                </a:solidFill>
              </a:rPr>
              <a:t>03</a:t>
            </a:r>
          </a:p>
        </p:txBody>
      </p:sp>
    </p:spTree>
    <p:extLst>
      <p:ext uri="{BB962C8B-B14F-4D97-AF65-F5344CB8AC3E}">
        <p14:creationId xmlns:p14="http://schemas.microsoft.com/office/powerpoint/2010/main" val="192189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72845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FFC000"/>
                </a:solidFill>
              </a:rPr>
              <a:t>EDA</a:t>
            </a:r>
          </a:p>
        </p:txBody>
      </p:sp>
      <p:sp>
        <p:nvSpPr>
          <p:cNvPr id="629" name="Google Shape;629;p36"/>
          <p:cNvSpPr txBox="1">
            <a:spLocks noGrp="1"/>
          </p:cNvSpPr>
          <p:nvPr>
            <p:ph type="body" idx="1"/>
          </p:nvPr>
        </p:nvSpPr>
        <p:spPr>
          <a:xfrm>
            <a:off x="626625" y="1259592"/>
            <a:ext cx="7543764" cy="1149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correlation=</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b_sample.corrwith</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b_sample.Attack</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).abs().</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sort_values</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(ascending=False)</a:t>
            </a:r>
          </a:p>
          <a:p>
            <a:pPr marL="0" lvl="0" indent="0" algn="l" rtl="0">
              <a:spcBef>
                <a:spcPts val="0"/>
              </a:spcBef>
              <a:spcAft>
                <a:spcPts val="1600"/>
              </a:spcAft>
              <a:buNone/>
            </a:pP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co_d</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a:t>
            </a:r>
            <a:r>
              <a:rPr lang="en-US" b="1" dirty="0" err="1">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pd.DataFrame</a:t>
            </a:r>
            <a:r>
              <a:rPr lang="en-US"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(correlation)</a:t>
            </a:r>
            <a:endParaRPr b="1"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6313A345-80D1-1B0A-80F2-D8F152FF2A99}"/>
              </a:ext>
            </a:extLst>
          </p:cNvPr>
          <p:cNvGrpSpPr/>
          <p:nvPr/>
        </p:nvGrpSpPr>
        <p:grpSpPr>
          <a:xfrm>
            <a:off x="535343" y="2054569"/>
            <a:ext cx="6519430" cy="3053629"/>
            <a:chOff x="535343" y="1944399"/>
            <a:chExt cx="6519430" cy="3053629"/>
          </a:xfrm>
        </p:grpSpPr>
        <p:pic>
          <p:nvPicPr>
            <p:cNvPr id="9" name="Picture 8">
              <a:extLst>
                <a:ext uri="{FF2B5EF4-FFF2-40B4-BE49-F238E27FC236}">
                  <a16:creationId xmlns:a16="http://schemas.microsoft.com/office/drawing/2014/main" id="{173D6C22-FFF7-2CB4-E003-5964F93D8983}"/>
                </a:ext>
              </a:extLst>
            </p:cNvPr>
            <p:cNvPicPr>
              <a:picLocks noChangeAspect="1"/>
            </p:cNvPicPr>
            <p:nvPr/>
          </p:nvPicPr>
          <p:blipFill>
            <a:blip r:embed="rId3"/>
            <a:stretch>
              <a:fillRect/>
            </a:stretch>
          </p:blipFill>
          <p:spPr>
            <a:xfrm>
              <a:off x="535343" y="1944400"/>
              <a:ext cx="2152650" cy="3053627"/>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0516F21-6B4F-F20B-F8AB-29ED70B435BF}"/>
                </a:ext>
              </a:extLst>
            </p:cNvPr>
            <p:cNvPicPr>
              <a:picLocks noChangeAspect="1"/>
            </p:cNvPicPr>
            <p:nvPr/>
          </p:nvPicPr>
          <p:blipFill>
            <a:blip r:embed="rId4"/>
            <a:stretch>
              <a:fillRect/>
            </a:stretch>
          </p:blipFill>
          <p:spPr>
            <a:xfrm>
              <a:off x="2719166" y="1944399"/>
              <a:ext cx="2152650" cy="3053629"/>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5CD0723B-EAFE-8A49-60E6-264FB08C38A2}"/>
                </a:ext>
              </a:extLst>
            </p:cNvPr>
            <p:cNvPicPr>
              <a:picLocks noChangeAspect="1"/>
            </p:cNvPicPr>
            <p:nvPr/>
          </p:nvPicPr>
          <p:blipFill>
            <a:blip r:embed="rId5"/>
            <a:stretch>
              <a:fillRect/>
            </a:stretch>
          </p:blipFill>
          <p:spPr>
            <a:xfrm>
              <a:off x="4892598" y="1971350"/>
              <a:ext cx="2162175" cy="1571625"/>
            </a:xfrm>
            <a:prstGeom prst="rect">
              <a:avLst/>
            </a:prstGeom>
            <a:ln>
              <a:noFill/>
            </a:ln>
            <a:effectLst>
              <a:outerShdw blurRad="292100" dist="139700" dir="2700000" algn="tl" rotWithShape="0">
                <a:srgbClr val="333333">
                  <a:alpha val="65000"/>
                </a:srgbClr>
              </a:outerShdw>
            </a:effectLst>
          </p:spPr>
        </p:pic>
      </p:grpSp>
      <p:sp>
        <p:nvSpPr>
          <p:cNvPr id="2" name="TextBox 1">
            <a:extLst>
              <a:ext uri="{FF2B5EF4-FFF2-40B4-BE49-F238E27FC236}">
                <a16:creationId xmlns:a16="http://schemas.microsoft.com/office/drawing/2014/main" id="{7D52F851-D12D-A703-91AF-AB07FF584684}"/>
              </a:ext>
            </a:extLst>
          </p:cNvPr>
          <p:cNvSpPr txBox="1"/>
          <p:nvPr/>
        </p:nvSpPr>
        <p:spPr>
          <a:xfrm>
            <a:off x="990850" y="769992"/>
            <a:ext cx="5827923" cy="461665"/>
          </a:xfrm>
          <a:prstGeom prst="rect">
            <a:avLst/>
          </a:prstGeom>
          <a:noFill/>
        </p:spPr>
        <p:txBody>
          <a:bodyPr wrap="square" rtlCol="0">
            <a:spAutoFit/>
          </a:bodyPr>
          <a:lstStyle/>
          <a:p>
            <a:r>
              <a:rPr lang="en-US" sz="1200" b="1" dirty="0">
                <a:solidFill>
                  <a:schemeClr val="tx2">
                    <a:lumMod val="90000"/>
                  </a:schemeClr>
                </a:solidFill>
              </a:rPr>
              <a:t>We have found the correlation with absolute values and the ‘</a:t>
            </a:r>
            <a:r>
              <a:rPr lang="en-US" sz="1200" b="1" dirty="0" err="1">
                <a:solidFill>
                  <a:schemeClr val="tx2">
                    <a:lumMod val="90000"/>
                  </a:schemeClr>
                </a:solidFill>
              </a:rPr>
              <a:t>same_srv_rate</a:t>
            </a:r>
            <a:r>
              <a:rPr lang="en-US" sz="1200" b="1" dirty="0">
                <a:solidFill>
                  <a:schemeClr val="tx2">
                    <a:lumMod val="90000"/>
                  </a:schemeClr>
                </a:solidFill>
              </a:rPr>
              <a:t>’ variable having top correlation with the ‘y’ variables ‘Attack’.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5BCB-685F-C7CC-AEED-7605C4781C8F}"/>
              </a:ext>
            </a:extLst>
          </p:cNvPr>
          <p:cNvSpPr>
            <a:spLocks noGrp="1"/>
          </p:cNvSpPr>
          <p:nvPr>
            <p:ph type="title"/>
          </p:nvPr>
        </p:nvSpPr>
        <p:spPr/>
        <p:txBody>
          <a:bodyPr>
            <a:normAutofit/>
          </a:bodyPr>
          <a:lstStyle/>
          <a:p>
            <a:r>
              <a:rPr lang="en-US" sz="1200" b="0" i="0" dirty="0">
                <a:solidFill>
                  <a:srgbClr val="FFC000"/>
                </a:solidFill>
                <a:effectLst/>
                <a:latin typeface="Viga" panose="020B0604020202020204" charset="0"/>
                <a:ea typeface="Viga" panose="020B0604020202020204" charset="0"/>
                <a:cs typeface="Viga" panose="020B0604020202020204" charset="0"/>
              </a:rPr>
              <a:t>Exploratory Data Analysis (EDA)</a:t>
            </a:r>
            <a:br>
              <a:rPr lang="en-US" sz="1200" dirty="0">
                <a:solidFill>
                  <a:srgbClr val="FFC000"/>
                </a:solidFill>
                <a:effectLst/>
              </a:rPr>
            </a:br>
            <a:endParaRPr lang="en-US" sz="1200" dirty="0">
              <a:solidFill>
                <a:srgbClr val="FFC000"/>
              </a:solidFill>
            </a:endParaRPr>
          </a:p>
        </p:txBody>
      </p:sp>
      <p:sp>
        <p:nvSpPr>
          <p:cNvPr id="4" name="TextBox 3">
            <a:extLst>
              <a:ext uri="{FF2B5EF4-FFF2-40B4-BE49-F238E27FC236}">
                <a16:creationId xmlns:a16="http://schemas.microsoft.com/office/drawing/2014/main" id="{D33A4001-9F31-ADC2-9F12-CC3EBFCA65C5}"/>
              </a:ext>
            </a:extLst>
          </p:cNvPr>
          <p:cNvSpPr txBox="1"/>
          <p:nvPr/>
        </p:nvSpPr>
        <p:spPr>
          <a:xfrm>
            <a:off x="690919" y="1095090"/>
            <a:ext cx="6309306" cy="461665"/>
          </a:xfrm>
          <a:prstGeom prst="rect">
            <a:avLst/>
          </a:prstGeom>
          <a:noFill/>
        </p:spPr>
        <p:txBody>
          <a:bodyPr wrap="square">
            <a:spAutoFit/>
          </a:bodyPr>
          <a:lstStyle/>
          <a:p>
            <a:r>
              <a:rPr lang="en-US" sz="1200" b="1" i="0" dirty="0">
                <a:solidFill>
                  <a:schemeClr val="tx2">
                    <a:lumMod val="90000"/>
                  </a:schemeClr>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 have moved out with the 30% of cut of and we have deleted all the variable where ever the relation is less than 30%</a:t>
            </a:r>
          </a:p>
        </p:txBody>
      </p:sp>
      <p:sp>
        <p:nvSpPr>
          <p:cNvPr id="6" name="TextBox 5">
            <a:extLst>
              <a:ext uri="{FF2B5EF4-FFF2-40B4-BE49-F238E27FC236}">
                <a16:creationId xmlns:a16="http://schemas.microsoft.com/office/drawing/2014/main" id="{CD7BC049-2388-91AD-955F-680C4B42D715}"/>
              </a:ext>
            </a:extLst>
          </p:cNvPr>
          <p:cNvSpPr txBox="1"/>
          <p:nvPr/>
        </p:nvSpPr>
        <p:spPr>
          <a:xfrm>
            <a:off x="456548" y="1736947"/>
            <a:ext cx="8608869" cy="1569660"/>
          </a:xfrm>
          <a:prstGeom prst="rect">
            <a:avLst/>
          </a:prstGeom>
          <a:noFill/>
        </p:spPr>
        <p:txBody>
          <a:bodyPr wrap="square">
            <a:spAutoFit/>
          </a:bodyPr>
          <a:lstStyle/>
          <a:p>
            <a:r>
              <a:rPr lang="en-US" sz="1200" b="1" dirty="0">
                <a:solidFill>
                  <a:schemeClr val="tx2">
                    <a:lumMod val="90000"/>
                  </a:schemeClr>
                </a:solidFill>
              </a:rPr>
              <a:t>#deleting the </a:t>
            </a:r>
            <a:r>
              <a:rPr lang="en-US" sz="1200" b="1" dirty="0" err="1">
                <a:solidFill>
                  <a:schemeClr val="tx2">
                    <a:lumMod val="90000"/>
                  </a:schemeClr>
                </a:solidFill>
              </a:rPr>
              <a:t>varibales</a:t>
            </a:r>
            <a:r>
              <a:rPr lang="en-US" sz="1200" b="1" dirty="0">
                <a:solidFill>
                  <a:schemeClr val="tx2">
                    <a:lumMod val="90000"/>
                  </a:schemeClr>
                </a:solidFill>
              </a:rPr>
              <a:t> where having the relation with t he y variable is more than 30%</a:t>
            </a:r>
          </a:p>
          <a:p>
            <a:r>
              <a:rPr lang="en-US" sz="1200" b="1" dirty="0">
                <a:solidFill>
                  <a:schemeClr val="tx2">
                    <a:lumMod val="90000"/>
                  </a:schemeClr>
                </a:solidFill>
              </a:rPr>
              <a:t>correlation[</a:t>
            </a:r>
            <a:r>
              <a:rPr lang="en-US" sz="1200" b="1" dirty="0" err="1">
                <a:solidFill>
                  <a:schemeClr val="tx2">
                    <a:lumMod val="90000"/>
                  </a:schemeClr>
                </a:solidFill>
              </a:rPr>
              <a:t>np.abs</a:t>
            </a:r>
            <a:r>
              <a:rPr lang="en-US" sz="1200" b="1" dirty="0">
                <a:solidFill>
                  <a:schemeClr val="tx2">
                    <a:lumMod val="90000"/>
                  </a:schemeClr>
                </a:solidFill>
              </a:rPr>
              <a:t>(correlation)&gt;0.3].</a:t>
            </a:r>
            <a:r>
              <a:rPr lang="en-US" sz="1200" b="1" dirty="0" err="1">
                <a:solidFill>
                  <a:schemeClr val="tx2">
                    <a:lumMod val="90000"/>
                  </a:schemeClr>
                </a:solidFill>
              </a:rPr>
              <a:t>index.difference</a:t>
            </a:r>
            <a:r>
              <a:rPr lang="en-US" sz="1200" b="1" dirty="0">
                <a:solidFill>
                  <a:schemeClr val="tx2">
                    <a:lumMod val="90000"/>
                  </a:schemeClr>
                </a:solidFill>
              </a:rPr>
              <a:t>(['Attack'])</a:t>
            </a:r>
          </a:p>
          <a:p>
            <a:r>
              <a:rPr lang="en-US" sz="1200" b="1" dirty="0" err="1">
                <a:solidFill>
                  <a:schemeClr val="tx2">
                    <a:lumMod val="90000"/>
                  </a:schemeClr>
                </a:solidFill>
              </a:rPr>
              <a:t>final_corr_data</a:t>
            </a:r>
            <a:r>
              <a:rPr lang="en-US" sz="1200" b="1" dirty="0">
                <a:solidFill>
                  <a:schemeClr val="tx2">
                    <a:lumMod val="90000"/>
                  </a:schemeClr>
                </a:solidFill>
              </a:rPr>
              <a:t>=</a:t>
            </a:r>
            <a:r>
              <a:rPr lang="en-US" sz="1200" b="1" dirty="0" err="1">
                <a:solidFill>
                  <a:schemeClr val="tx2">
                    <a:lumMod val="90000"/>
                  </a:schemeClr>
                </a:solidFill>
              </a:rPr>
              <a:t>corr_data.loc</a:t>
            </a:r>
            <a:r>
              <a:rPr lang="en-US" sz="1200" b="1" dirty="0">
                <a:solidFill>
                  <a:schemeClr val="tx2">
                    <a:lumMod val="90000"/>
                  </a:schemeClr>
                </a:solidFill>
              </a:rPr>
              <a:t>[ : : ,['count1', '</a:t>
            </a:r>
            <a:r>
              <a:rPr lang="en-US" sz="1200" b="1" dirty="0" err="1">
                <a:solidFill>
                  <a:schemeClr val="tx2">
                    <a:lumMod val="90000"/>
                  </a:schemeClr>
                </a:solidFill>
              </a:rPr>
              <a:t>diff_srv_rate</a:t>
            </a:r>
            <a:r>
              <a:rPr lang="en-US" sz="1200" b="1" dirty="0">
                <a:solidFill>
                  <a:schemeClr val="tx2">
                    <a:lumMod val="90000"/>
                  </a:schemeClr>
                </a:solidFill>
              </a:rPr>
              <a:t>', '</a:t>
            </a:r>
            <a:r>
              <a:rPr lang="en-US" sz="1200" b="1" dirty="0" err="1">
                <a:solidFill>
                  <a:schemeClr val="tx2">
                    <a:lumMod val="90000"/>
                  </a:schemeClr>
                </a:solidFill>
              </a:rPr>
              <a:t>dst_bytes</a:t>
            </a:r>
            <a:r>
              <a:rPr lang="en-US" sz="1200" b="1" dirty="0">
                <a:solidFill>
                  <a:schemeClr val="tx2">
                    <a:lumMod val="90000"/>
                  </a:schemeClr>
                </a:solidFill>
              </a:rPr>
              <a:t>', '</a:t>
            </a:r>
            <a:r>
              <a:rPr lang="en-US" sz="1200" b="1" dirty="0" err="1">
                <a:solidFill>
                  <a:schemeClr val="tx2">
                    <a:lumMod val="90000"/>
                  </a:schemeClr>
                </a:solidFill>
              </a:rPr>
              <a:t>dst_host_count</a:t>
            </a:r>
            <a:r>
              <a:rPr lang="en-US" sz="1200" b="1" dirty="0">
                <a:solidFill>
                  <a:schemeClr val="tx2">
                    <a:lumMod val="90000"/>
                  </a:schemeClr>
                </a:solidFill>
              </a:rPr>
              <a:t>',</a:t>
            </a:r>
          </a:p>
          <a:p>
            <a:r>
              <a:rPr lang="en-US" sz="1200" b="1" dirty="0">
                <a:solidFill>
                  <a:schemeClr val="tx2">
                    <a:lumMod val="90000"/>
                  </a:schemeClr>
                </a:solidFill>
              </a:rPr>
              <a:t>       '</a:t>
            </a:r>
            <a:r>
              <a:rPr lang="en-US" sz="1200" b="1" dirty="0" err="1">
                <a:solidFill>
                  <a:schemeClr val="tx2">
                    <a:lumMod val="90000"/>
                  </a:schemeClr>
                </a:solidFill>
              </a:rPr>
              <a:t>dst_host_diff_srv_rate</a:t>
            </a:r>
            <a:r>
              <a:rPr lang="en-US" sz="1200" b="1" dirty="0">
                <a:solidFill>
                  <a:schemeClr val="tx2">
                    <a:lumMod val="90000"/>
                  </a:schemeClr>
                </a:solidFill>
              </a:rPr>
              <a:t>', '</a:t>
            </a:r>
            <a:r>
              <a:rPr lang="en-US" sz="1200" b="1" dirty="0" err="1">
                <a:solidFill>
                  <a:schemeClr val="tx2">
                    <a:lumMod val="90000"/>
                  </a:schemeClr>
                </a:solidFill>
              </a:rPr>
              <a:t>dst_host_same_srv_rate</a:t>
            </a:r>
            <a:r>
              <a:rPr lang="en-US" sz="1200" b="1" dirty="0">
                <a:solidFill>
                  <a:schemeClr val="tx2">
                    <a:lumMod val="90000"/>
                  </a:schemeClr>
                </a:solidFill>
              </a:rPr>
              <a:t>',</a:t>
            </a:r>
          </a:p>
          <a:p>
            <a:r>
              <a:rPr lang="en-US" sz="1200" b="1" dirty="0">
                <a:solidFill>
                  <a:schemeClr val="tx2">
                    <a:lumMod val="90000"/>
                  </a:schemeClr>
                </a:solidFill>
              </a:rPr>
              <a:t>       '</a:t>
            </a:r>
            <a:r>
              <a:rPr lang="en-US" sz="1200" b="1" dirty="0" err="1">
                <a:solidFill>
                  <a:schemeClr val="tx2">
                    <a:lumMod val="90000"/>
                  </a:schemeClr>
                </a:solidFill>
              </a:rPr>
              <a:t>dst_host_serror_rate</a:t>
            </a:r>
            <a:r>
              <a:rPr lang="en-US" sz="1200" b="1" dirty="0">
                <a:solidFill>
                  <a:schemeClr val="tx2">
                    <a:lumMod val="90000"/>
                  </a:schemeClr>
                </a:solidFill>
              </a:rPr>
              <a:t>', '</a:t>
            </a:r>
            <a:r>
              <a:rPr lang="en-US" sz="1200" b="1" dirty="0" err="1">
                <a:solidFill>
                  <a:schemeClr val="tx2">
                    <a:lumMod val="90000"/>
                  </a:schemeClr>
                </a:solidFill>
              </a:rPr>
              <a:t>dst_host_srv_count</a:t>
            </a:r>
            <a:r>
              <a:rPr lang="en-US" sz="1200" b="1" dirty="0">
                <a:solidFill>
                  <a:schemeClr val="tx2">
                    <a:lumMod val="90000"/>
                  </a:schemeClr>
                </a:solidFill>
              </a:rPr>
              <a:t>',</a:t>
            </a:r>
          </a:p>
          <a:p>
            <a:r>
              <a:rPr lang="en-US" sz="1200" b="1" dirty="0">
                <a:solidFill>
                  <a:schemeClr val="tx2">
                    <a:lumMod val="90000"/>
                  </a:schemeClr>
                </a:solidFill>
              </a:rPr>
              <a:t>       '</a:t>
            </a:r>
            <a:r>
              <a:rPr lang="en-US" sz="1200" b="1" dirty="0" err="1">
                <a:solidFill>
                  <a:schemeClr val="tx2">
                    <a:lumMod val="90000"/>
                  </a:schemeClr>
                </a:solidFill>
              </a:rPr>
              <a:t>dst_host_srv_diff_host_rate</a:t>
            </a:r>
            <a:r>
              <a:rPr lang="en-US" sz="1200" b="1" dirty="0">
                <a:solidFill>
                  <a:schemeClr val="tx2">
                    <a:lumMod val="90000"/>
                  </a:schemeClr>
                </a:solidFill>
              </a:rPr>
              <a:t>', '</a:t>
            </a:r>
            <a:r>
              <a:rPr lang="en-US" sz="1200" b="1" dirty="0" err="1">
                <a:solidFill>
                  <a:schemeClr val="tx2">
                    <a:lumMod val="90000"/>
                  </a:schemeClr>
                </a:solidFill>
              </a:rPr>
              <a:t>dst_host_srv_serror_rate</a:t>
            </a:r>
            <a:r>
              <a:rPr lang="en-US" sz="1200" b="1" dirty="0">
                <a:solidFill>
                  <a:schemeClr val="tx2">
                    <a:lumMod val="90000"/>
                  </a:schemeClr>
                </a:solidFill>
              </a:rPr>
              <a:t>', 'flag1',</a:t>
            </a:r>
          </a:p>
          <a:p>
            <a:r>
              <a:rPr lang="en-US" sz="1200" b="1" dirty="0">
                <a:solidFill>
                  <a:schemeClr val="tx2">
                    <a:lumMod val="90000"/>
                  </a:schemeClr>
                </a:solidFill>
              </a:rPr>
              <a:t>       '</a:t>
            </a:r>
            <a:r>
              <a:rPr lang="en-US" sz="1200" b="1" dirty="0" err="1">
                <a:solidFill>
                  <a:schemeClr val="tx2">
                    <a:lumMod val="90000"/>
                  </a:schemeClr>
                </a:solidFill>
              </a:rPr>
              <a:t>logged_in</a:t>
            </a:r>
            <a:r>
              <a:rPr lang="en-US" sz="1200" b="1" dirty="0">
                <a:solidFill>
                  <a:schemeClr val="tx2">
                    <a:lumMod val="90000"/>
                  </a:schemeClr>
                </a:solidFill>
              </a:rPr>
              <a:t>', '</a:t>
            </a:r>
            <a:r>
              <a:rPr lang="en-US" sz="1200" b="1" dirty="0" err="1">
                <a:solidFill>
                  <a:schemeClr val="tx2">
                    <a:lumMod val="90000"/>
                  </a:schemeClr>
                </a:solidFill>
              </a:rPr>
              <a:t>same_srv_rate</a:t>
            </a:r>
            <a:r>
              <a:rPr lang="en-US" sz="1200" b="1" dirty="0">
                <a:solidFill>
                  <a:schemeClr val="tx2">
                    <a:lumMod val="90000"/>
                  </a:schemeClr>
                </a:solidFill>
              </a:rPr>
              <a:t>', '</a:t>
            </a:r>
            <a:r>
              <a:rPr lang="en-US" sz="1200" b="1" dirty="0" err="1">
                <a:solidFill>
                  <a:schemeClr val="tx2">
                    <a:lumMod val="90000"/>
                  </a:schemeClr>
                </a:solidFill>
              </a:rPr>
              <a:t>serror_rate</a:t>
            </a:r>
            <a:r>
              <a:rPr lang="en-US" sz="1200" b="1" dirty="0">
                <a:solidFill>
                  <a:schemeClr val="tx2">
                    <a:lumMod val="90000"/>
                  </a:schemeClr>
                </a:solidFill>
              </a:rPr>
              <a:t>', 'service',</a:t>
            </a:r>
          </a:p>
          <a:p>
            <a:r>
              <a:rPr lang="en-US" sz="1200" b="1" dirty="0">
                <a:solidFill>
                  <a:schemeClr val="tx2">
                    <a:lumMod val="90000"/>
                  </a:schemeClr>
                </a:solidFill>
              </a:rPr>
              <a:t>       '</a:t>
            </a:r>
            <a:r>
              <a:rPr lang="en-US" sz="1200" b="1" dirty="0" err="1">
                <a:solidFill>
                  <a:schemeClr val="tx2">
                    <a:lumMod val="90000"/>
                  </a:schemeClr>
                </a:solidFill>
              </a:rPr>
              <a:t>srv_diff_host_rate</a:t>
            </a:r>
            <a:r>
              <a:rPr lang="en-US" sz="1200" b="1" dirty="0">
                <a:solidFill>
                  <a:schemeClr val="tx2">
                    <a:lumMod val="90000"/>
                  </a:schemeClr>
                </a:solidFill>
              </a:rPr>
              <a:t>', '</a:t>
            </a:r>
            <a:r>
              <a:rPr lang="en-US" sz="1200" b="1" dirty="0" err="1">
                <a:solidFill>
                  <a:schemeClr val="tx2">
                    <a:lumMod val="90000"/>
                  </a:schemeClr>
                </a:solidFill>
              </a:rPr>
              <a:t>srv_error_rate','Attack</a:t>
            </a:r>
            <a:r>
              <a:rPr lang="en-US" sz="1200" b="1" dirty="0">
                <a:solidFill>
                  <a:schemeClr val="tx2">
                    <a:lumMod val="90000"/>
                  </a:schemeClr>
                </a:solidFill>
              </a:rPr>
              <a:t>’]]</a:t>
            </a:r>
          </a:p>
        </p:txBody>
      </p:sp>
      <p:sp>
        <p:nvSpPr>
          <p:cNvPr id="7" name="TextBox 6">
            <a:extLst>
              <a:ext uri="{FF2B5EF4-FFF2-40B4-BE49-F238E27FC236}">
                <a16:creationId xmlns:a16="http://schemas.microsoft.com/office/drawing/2014/main" id="{B857E857-1F45-A8EF-D29E-4B1CDC55ED5D}"/>
              </a:ext>
            </a:extLst>
          </p:cNvPr>
          <p:cNvSpPr txBox="1"/>
          <p:nvPr/>
        </p:nvSpPr>
        <p:spPr>
          <a:xfrm>
            <a:off x="810491" y="3532909"/>
            <a:ext cx="6764482" cy="461665"/>
          </a:xfrm>
          <a:prstGeom prst="rect">
            <a:avLst/>
          </a:prstGeom>
          <a:noFill/>
        </p:spPr>
        <p:txBody>
          <a:bodyPr wrap="square" rtlCol="0">
            <a:spAutoFit/>
          </a:bodyPr>
          <a:lstStyle/>
          <a:p>
            <a:r>
              <a:rPr lang="en-US" sz="1200" dirty="0">
                <a:solidFill>
                  <a:srgbClr val="FFC000"/>
                </a:solidFill>
              </a:rPr>
              <a:t>Using this code we have deleted all the variables where ever the relation with attack is less than 30%</a:t>
            </a:r>
          </a:p>
        </p:txBody>
      </p:sp>
    </p:spTree>
    <p:extLst>
      <p:ext uri="{BB962C8B-B14F-4D97-AF65-F5344CB8AC3E}">
        <p14:creationId xmlns:p14="http://schemas.microsoft.com/office/powerpoint/2010/main" val="699068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Savon</Template>
  <TotalTime>639</TotalTime>
  <Words>1226</Words>
  <Application>Microsoft Office PowerPoint</Application>
  <PresentationFormat>On-screen Show (16:9)</PresentationFormat>
  <Paragraphs>107</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Viga</vt:lpstr>
      <vt:lpstr>Calibri</vt:lpstr>
      <vt:lpstr>Century Gothic</vt:lpstr>
      <vt:lpstr>Arial</vt:lpstr>
      <vt:lpstr>Savon</vt:lpstr>
      <vt:lpstr>CYBER SECURITY FRAUD DETECTION </vt:lpstr>
      <vt:lpstr>CYBER SECURITY</vt:lpstr>
      <vt:lpstr>Data Collection</vt:lpstr>
      <vt:lpstr>MISSION STATEMENT</vt:lpstr>
      <vt:lpstr>DATA PREPROCESSING </vt:lpstr>
      <vt:lpstr>Data Preprocessing </vt:lpstr>
      <vt:lpstr>Exploratory Data Analysis (EDA) </vt:lpstr>
      <vt:lpstr>EDA</vt:lpstr>
      <vt:lpstr>Exploratory Data Analysis (EDA) </vt:lpstr>
      <vt:lpstr>Model Selection</vt:lpstr>
      <vt:lpstr>Model Evaluation </vt:lpstr>
      <vt:lpstr>Model Evaluation  </vt:lpstr>
      <vt:lpstr>Model Evaluation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FRAUD DETECTION</dc:title>
  <dc:creator>Aathi Muthu A</dc:creator>
  <cp:lastModifiedBy>Aathi Muthu A</cp:lastModifiedBy>
  <cp:revision>16</cp:revision>
  <dcterms:modified xsi:type="dcterms:W3CDTF">2024-04-30T15:29:41Z</dcterms:modified>
</cp:coreProperties>
</file>